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BA85D84-1778-4798-89C4-5C8058477E9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D2F8AD8-F7B4-42F2-A94A-8E17C2068F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การประชุม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web conference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การดำเนินงานเฝ้าระวัง ป้องกัน ควบคุม ไข้เลือดออก จังหวัดแพร่ ปีงบประมาณ ๒๕๕๙ “</a:t>
            </a:r>
          </a:p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๑๘ พฤศจิกายน ๒๕๕๘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27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th-TH" sz="2000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หนังสือด่วนที่สุด ที่ พร ๐๐๑๘.๓/๔๕๘๘ ลว.๑๗ พ.ย.๒๕๕๘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7128908" cy="4059813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เพื่อเป็นการป้องกันและแก้ไขปัญหาโรคไข้เลือดออกในพื้นที่เกิดผลสัมฤทธิ์ ขอให้ดำเนินการดังนี้</a:t>
            </a:r>
          </a:p>
          <a:p>
            <a:pPr marL="68580" indent="0">
              <a:buNone/>
            </a:pP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๑. ให้ส่วนราชการ องค์กรปกครองส่วนท้องถิ่นและอำเภอ เร่งรัดประชาสัมพันธ์ทุกช่องทางการสื่อสารในพื้นที่ให้ประชาชนเกิดความเข้าใจและไม่ตื่นตระหนกต่อปัญหาโรคไข้เลือดออก โดยมีเนื้อหาสำคัญ คือ</a:t>
            </a:r>
          </a:p>
          <a:p>
            <a:pPr marL="68580" indent="0">
              <a:buNone/>
            </a:pPr>
            <a:r>
              <a:rPr lang="th-TH" sz="22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๑.๑ การทำลายแหล่งเพาะพันธุ์ลูกน้ำยุงลาย</a:t>
            </a:r>
          </a:p>
          <a:p>
            <a:pPr marL="68580" indent="0">
              <a:buNone/>
            </a:pPr>
            <a:r>
              <a:rPr lang="th-TH" sz="22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๑.๒ การจัดสิ่งแวดล้อมให้เรียบร้อย การกำจัดขยะมูลฝอย อลกแหล่งเพาะพันธุ์ลูกน้ำยุงลาย</a:t>
            </a:r>
          </a:p>
          <a:p>
            <a:pPr marL="68580" indent="0">
              <a:buNone/>
            </a:pPr>
            <a:r>
              <a:rPr lang="th-TH" sz="22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๑.๓ การสังเกตอาการเจ็บป่วยที่เสี่ยงต่อการเป็นโรคไข้เลือดออก เช่น อาการไข้สูงลอย ซึมลง ปวดเมื่อยกล้ามเนื้อ และควรให้ข้อมูลที่ชัดเจนเรื่องอาการไข้ ไม่ควรเปลี่ยนแพทย์/สถานที่รักษาบ่อยๆ</a:t>
            </a:r>
            <a:endParaRPr lang="en-US" sz="2200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20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692696"/>
            <a:ext cx="7128908" cy="513993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 </a:t>
            </a: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ให้สำนักงานสาธารณสุขจังหวัดแพร่ ประสานการปฏิบัติกับอำเภอทุกอำเภอดำเนินการจัดตั้งศูนย์ปฏิบัติการควบคุมโรคไข้เลือดออกระดับอำเภอ ดูแลตั้งแต่ระดับตำบล หมู่บ้าน โดย</a:t>
            </a:r>
          </a:p>
          <a:p>
            <a:pPr marL="68580" indent="0">
              <a:buNone/>
            </a:pPr>
            <a:r>
              <a:rPr lang="th-TH" sz="22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๒.๑ 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ให้มีโครงสร้างการทำงานภายในศูนย์ที่ชัดเจน โดยเฉพาะทีมควบคุมโรค</a:t>
            </a:r>
          </a:p>
          <a:p>
            <a:pPr marL="68580" indent="0">
              <a:buNone/>
            </a:pPr>
            <a:r>
              <a:rPr lang="th-TH" sz="22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๒.๒ 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มีแผนปฏิบัติการควบคุมโรคทุกวันไม่เว้นวันหยุด ราชการ</a:t>
            </a:r>
          </a:p>
          <a:p>
            <a:pPr marL="68580" indent="0">
              <a:buNone/>
            </a:pPr>
            <a:r>
              <a:rPr lang="th-TH" sz="22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๒.๓ ให้มีองค์กรปกครองส่วนท้องถิ่นสนับสนุนการทำงานของทุกตำบลและหมู่บ้าน</a:t>
            </a:r>
          </a:p>
          <a:p>
            <a:pPr marL="68580" indent="0">
              <a:buNone/>
            </a:pPr>
            <a:r>
              <a:rPr lang="th-TH" sz="22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๒.๔ จัดการรณรงค์ป้องกันควบคุมโรคไข้เลือดออกอย่างต่อเนื่อง</a:t>
            </a:r>
            <a:endParaRPr lang="en-US" sz="2200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5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692696"/>
            <a:ext cx="7128908" cy="513993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๓.ให้</a:t>
            </a: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สำนักงานสาธารณสุขจังหวัดแพร่ </a:t>
            </a: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เตรียมความพร้อมด้านการแพทย์ อุปกรณ์ เครื่องมือ และข้อมูลสถานการณ์ สนับสนุนการปฏิบัติงานของศูนย์ปฏิบัติการควบคุมโรคไข้เลือดออกทุกระดับ</a:t>
            </a:r>
          </a:p>
          <a:p>
            <a:pPr marL="68580" indent="0">
              <a:buNone/>
            </a:pPr>
            <a:r>
              <a:rPr lang="th-TH" sz="2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๔. ให้อำเภอทุกอำเภอแจ้งองค์กรปกครองส่วนท้องถิ่นทุกแห่งในพืนที่ เตรียมความพร้อมบุคลากรและอุปกรณ์เครื่องพ่นหมอกควันฯ ให้การสนับสนุนและพร้อมใช้งานตลอดเวลา</a:t>
            </a:r>
          </a:p>
          <a:p>
            <a:pPr marL="68580" indent="0">
              <a:buNone/>
            </a:pP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๕. ให้หน่วยงานสังกัดกระทรวงศึกษาธิการ,แรงงานจังหวัดแพร่,สำนักงานสาธารณสุขจังหวัดแพร่ และอำเภอทุกอำเภอ ดำเนินการขอความร่วมมือสถานศึกษา โรงงานอุตสาหกรรม สถานประกอบการ บุคลากรด้านสาธารณสุข(อสม.) ในส่วนที่เกี่ยวข้อง โดยร่วมกันพัฒนาชุมชนในพื้นที่ ให้ความรู้ในการป้องกันและแก้ไขปัญหาโรคไข้เลือดออก รวมตลอดถึงแหล่งเพาะพันธุ์ลูกน้ำยุงลาย</a:t>
            </a:r>
            <a:endParaRPr lang="en-US" sz="2200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2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56792"/>
            <a:ext cx="7128908" cy="4059813"/>
          </a:xfrm>
        </p:spPr>
        <p:txBody>
          <a:bodyPr>
            <a:normAutofit/>
          </a:bodyPr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การรายงานผลการดำเนินการป้องกันและแก้ไขปัญหาโรคไข้เลือดออก</a:t>
            </a:r>
            <a:endParaRPr lang="th-TH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</a:pP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ให้</a:t>
            </a: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ส่วนราชการ </a:t>
            </a: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และองค์กร</a:t>
            </a: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ปกครองส่วน</a:t>
            </a:r>
            <a:r>
              <a:rPr lang="th-TH" sz="2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ท้องถิ่น รายงานผลการดำเนินการในส่วนที่เกี่ยวข้อง ทางโทรสาร หมายเลข ๐๕๔-๕๑๑๖๐๒ เพื่อรายงานหน่วยเหนือต่อไป</a:t>
            </a:r>
          </a:p>
          <a:p>
            <a:pPr marL="68580" indent="0">
              <a:buNone/>
            </a:pPr>
            <a:endParaRPr lang="th-TH" sz="2200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</a:pPr>
            <a:r>
              <a:rPr lang="th-TH" sz="22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ให้อำเภอทุกอำเภอ รวบรวมผลการดำเนินการป้องกันและแก้ไขปัญหาไข้เลือดออกในพื้นที่ พร้อมภาพถ่าย รายงานให้จังหวัดทราบทุกสัปดาห์เพื่อรายงานกระทรวงมหาดไทยทราบต่อไป</a:t>
            </a:r>
            <a:endParaRPr lang="en-US" sz="2200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670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72</TotalTime>
  <Words>300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การประชุม web conference</vt:lpstr>
      <vt:lpstr>หนังสือด่วนที่สุด ที่ พร ๐๐๑๘.๓/๔๕๘๘ ลว.๑๗ พ.ย.๒๕๕๘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การประชุม web conference</dc:title>
  <dc:creator>ADMIN</dc:creator>
  <cp:lastModifiedBy>ADMIN</cp:lastModifiedBy>
  <cp:revision>16</cp:revision>
  <dcterms:created xsi:type="dcterms:W3CDTF">2015-11-18T16:48:33Z</dcterms:created>
  <dcterms:modified xsi:type="dcterms:W3CDTF">2015-11-18T18:09:28Z</dcterms:modified>
</cp:coreProperties>
</file>