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381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689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92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190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635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58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770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63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592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110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A3AF8-27BE-4173-B0DD-C1366AEEF2D4}" type="datetimeFigureOut">
              <a:rPr lang="th-TH" smtClean="0"/>
              <a:t>30/01/62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AEF11-6E8A-4670-A7C6-B5FAFC0612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732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ชื่อเรื่อง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sz="3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การให้บริการการแพทย์ฉุกเฉินในผู้สูงอายุกระดูกหัก จังหวัดแพร่</a:t>
            </a:r>
            <a:endParaRPr lang="th-TH" sz="36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1" name="ตัวแทนเนื้อหา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0910933"/>
              </p:ext>
            </p:extLst>
          </p:nvPr>
        </p:nvGraphicFramePr>
        <p:xfrm>
          <a:off x="467544" y="836712"/>
          <a:ext cx="7992888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2088232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การดำเนินงาน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พื้นที่เป้าหมาย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งบประมาณ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1.ประชาสัมพันธ์ 1669 /การเข้าถึง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78 ตำบล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 -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2.จัดทำคู่มือแนวทางการให้บริการการแพทย์ฉุกเฉินในผู้ป่วยกระดูกสะโพกหัก/การดูแลผู้ป่วยกระดูกสะโพกหัก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300 ชุดๆละ 50 บาท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15,000</a:t>
                      </a:r>
                      <a:endParaRPr lang="th-TH" sz="2800" dirty="0"/>
                    </a:p>
                  </a:txBody>
                  <a:tcPr/>
                </a:tc>
              </a:tr>
              <a:tr h="621744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3.อบรมผู้สูงอายุกลุ่มเป้าหมาย/ผู้ดูแล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78 ตำบลๆละ 10,000 บาท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78,000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4.อบรมผู้ปฏิบัติการแพทย์ฉุกเฉินระดับพื้นฐาน</a:t>
                      </a:r>
                      <a:r>
                        <a:rPr lang="th-TH" sz="2800" baseline="0" dirty="0" smtClean="0"/>
                        <a:t> 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4 ครั้ง(2อำเภอ/ครั้ง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40,000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5.</a:t>
                      </a:r>
                      <a:r>
                        <a:rPr lang="th-TH" sz="2800" dirty="0" smtClean="0"/>
                        <a:t>จัดทำอุปกรณ์ดามกระดูกสะโพกหักสำหรับรถผู้ปฏิบัติการแพทย์ฉุกเฉินระดับพื้นฐาน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69 อันๆละ</a:t>
                      </a:r>
                      <a:r>
                        <a:rPr lang="th-TH" sz="2800" baseline="0" dirty="0" smtClean="0"/>
                        <a:t> 2,000 บาท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138,000</a:t>
                      </a:r>
                      <a:endParaRPr lang="th-TH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รวม</a:t>
                      </a:r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271,000</a:t>
                      </a:r>
                      <a:endParaRPr lang="th-TH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30596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98</Words>
  <Application>Microsoft Office PowerPoint</Application>
  <PresentationFormat>นำเสนอทางหน้าจอ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การให้บริการการแพทย์ฉุกเฉินในผู้สูงอายุกระดูกหัก จังหวัดแพร่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การให้บริการการแพทย์ฉุกเฉินในผู้สูงอายุกระดูกหัก จังหวัดแพร่</dc:title>
  <dc:creator>user</dc:creator>
  <cp:lastModifiedBy>user</cp:lastModifiedBy>
  <cp:revision>3</cp:revision>
  <dcterms:created xsi:type="dcterms:W3CDTF">2019-01-30T04:09:15Z</dcterms:created>
  <dcterms:modified xsi:type="dcterms:W3CDTF">2019-01-30T04:31:55Z</dcterms:modified>
</cp:coreProperties>
</file>