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88163" cy="100187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4" d="100"/>
          <a:sy n="124" d="100"/>
        </p:scale>
        <p:origin x="714" y="-232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981200"/>
            <a:ext cx="5888736" cy="264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663441"/>
            <a:ext cx="5891022" cy="2531533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FBEE-68C6-4511-A69C-92D34280807C}" type="datetimeFigureOut">
              <a:rPr lang="th-TH" smtClean="0"/>
              <a:t>25/12/61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A92-35FB-4E1E-9053-3BC0BAB06BB7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FBEE-68C6-4511-A69C-92D34280807C}" type="datetimeFigureOut">
              <a:rPr lang="th-TH" smtClean="0"/>
              <a:t>25/12/61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A92-35FB-4E1E-9053-3BC0BAB06B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320804"/>
            <a:ext cx="1543050" cy="7528102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320804"/>
            <a:ext cx="4514850" cy="7528102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FBEE-68C6-4511-A69C-92D34280807C}" type="datetimeFigureOut">
              <a:rPr lang="th-TH" smtClean="0"/>
              <a:t>25/12/61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A92-35FB-4E1E-9053-3BC0BAB06B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FBEE-68C6-4511-A69C-92D34280807C}" type="datetimeFigureOut">
              <a:rPr lang="th-TH" smtClean="0"/>
              <a:t>25/12/61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A92-35FB-4E1E-9053-3BC0BAB06B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901952"/>
            <a:ext cx="5829300" cy="196799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906737"/>
            <a:ext cx="5829300" cy="2180695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FBEE-68C6-4511-A69C-92D34280807C}" type="datetimeFigureOut">
              <a:rPr lang="th-TH" smtClean="0"/>
              <a:t>25/12/61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A92-35FB-4E1E-9053-3BC0BAB06BB7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773456"/>
            <a:ext cx="3028950" cy="640588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773456"/>
            <a:ext cx="3028950" cy="640588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FBEE-68C6-4511-A69C-92D34280807C}" type="datetimeFigureOut">
              <a:rPr lang="th-TH" smtClean="0"/>
              <a:t>25/12/61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A92-35FB-4E1E-9053-3BC0BAB06B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679803"/>
            <a:ext cx="3030141" cy="952397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686318"/>
            <a:ext cx="3031332" cy="94588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632200"/>
            <a:ext cx="3030141" cy="555492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632200"/>
            <a:ext cx="3031332" cy="555492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FBEE-68C6-4511-A69C-92D34280807C}" type="datetimeFigureOut">
              <a:rPr lang="th-TH" smtClean="0"/>
              <a:t>25/12/61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A92-35FB-4E1E-9053-3BC0BAB06B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229350" cy="1651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FBEE-68C6-4511-A69C-92D34280807C}" type="datetimeFigureOut">
              <a:rPr lang="th-TH" smtClean="0"/>
              <a:t>25/12/61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A92-35FB-4E1E-9053-3BC0BAB06B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FBEE-68C6-4511-A69C-92D34280807C}" type="datetimeFigureOut">
              <a:rPr lang="th-TH" smtClean="0"/>
              <a:t>25/12/61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A92-35FB-4E1E-9053-3BC0BAB06B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42953"/>
            <a:ext cx="2057400" cy="1678517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421467"/>
            <a:ext cx="2057400" cy="6604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8" y="2421467"/>
            <a:ext cx="3833812" cy="6604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FBEE-68C6-4511-A69C-92D34280807C}" type="datetimeFigureOut">
              <a:rPr lang="th-TH" smtClean="0"/>
              <a:t>25/12/61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A92-35FB-4E1E-9053-3BC0BAB06BB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600556"/>
            <a:ext cx="3943350" cy="59436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0" y="7741889"/>
            <a:ext cx="116586" cy="22453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108"/>
            <a:ext cx="1659636" cy="2286008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86023"/>
            <a:ext cx="1657350" cy="3147907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FBEE-68C6-4511-A69C-92D34280807C}" type="datetimeFigureOut">
              <a:rPr lang="th-TH" smtClean="0"/>
              <a:t>25/12/61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9181397"/>
            <a:ext cx="457200" cy="527403"/>
          </a:xfrm>
        </p:spPr>
        <p:txBody>
          <a:bodyPr/>
          <a:lstStyle/>
          <a:p>
            <a:fld id="{2CB08A92-35FB-4E1E-9053-3BC0BAB06BB7}" type="slidenum">
              <a:rPr lang="th-TH" smtClean="0"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732636"/>
            <a:ext cx="3463290" cy="56794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8401756"/>
            <a:ext cx="6872288" cy="150424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984194"/>
            <a:ext cx="3571875" cy="92180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10319"/>
            <a:ext cx="6872288" cy="150424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10318"/>
            <a:ext cx="3571875" cy="92180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795693"/>
            <a:ext cx="6172200" cy="6339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4CFBEE-68C6-4511-A69C-92D34280807C}" type="datetimeFigureOut">
              <a:rPr lang="th-TH" smtClean="0"/>
              <a:t>25/12/61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9181397"/>
            <a:ext cx="2514600" cy="52740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9181397"/>
            <a:ext cx="571500" cy="52740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B08A92-35FB-4E1E-9053-3BC0BAB06BB7}" type="slidenum">
              <a:rPr lang="th-TH" smtClean="0"/>
              <a:t>‹#›</a:t>
            </a:fld>
            <a:endParaRPr lang="th-TH"/>
          </a:p>
        </p:txBody>
      </p:sp>
      <p:grpSp>
        <p:nvGrpSpPr>
          <p:cNvPr id="2" name="Group 1"/>
          <p:cNvGrpSpPr/>
          <p:nvPr/>
        </p:nvGrpSpPr>
        <p:grpSpPr>
          <a:xfrm>
            <a:off x="-14263" y="292367"/>
            <a:ext cx="6885411" cy="93776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648" y="1189420"/>
            <a:ext cx="630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กระบวนการเสนอแบบขอรับค่าตอบแทน </a:t>
            </a:r>
            <a:r>
              <a:rPr lang="th-TH" b="1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พตส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0648" y="1816586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1. เบิกจ่ายจากเงินงบประมาณ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6715" y="2216696"/>
            <a:ext cx="2295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หน่วยงานส่งแบบขอรับค่าตอบแทน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02575" y="2711460"/>
            <a:ext cx="1786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HR</a:t>
            </a:r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ตรวจสอบความถูกต้อง</a:t>
            </a:r>
          </a:p>
        </p:txBody>
      </p:sp>
      <p:sp>
        <p:nvSpPr>
          <p:cNvPr id="6" name="ลูกศรลง 5"/>
          <p:cNvSpPr/>
          <p:nvPr/>
        </p:nvSpPr>
        <p:spPr>
          <a:xfrm>
            <a:off x="3284984" y="2576736"/>
            <a:ext cx="432048" cy="216024"/>
          </a:xfrm>
          <a:prstGeom prst="downArrow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0980" y="3224808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เสนอ นพ.</a:t>
            </a:r>
            <a:r>
              <a:rPr lang="th-TH" sz="18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สสจ</a:t>
            </a:r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 ลงนาม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24944" y="3728864"/>
            <a:ext cx="1220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เก็บเป็นหลักฐาน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0648" y="4304928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1. เบิกจ่ายจากเงินงบประมาณ</a:t>
            </a:r>
          </a:p>
        </p:txBody>
      </p:sp>
      <p:sp>
        <p:nvSpPr>
          <p:cNvPr id="12" name="ลูกศรลง 11"/>
          <p:cNvSpPr/>
          <p:nvPr/>
        </p:nvSpPr>
        <p:spPr>
          <a:xfrm>
            <a:off x="3284984" y="3080792"/>
            <a:ext cx="432048" cy="216024"/>
          </a:xfrm>
          <a:prstGeom prst="downArrow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3" name="ลูกศรลง 12"/>
          <p:cNvSpPr/>
          <p:nvPr/>
        </p:nvSpPr>
        <p:spPr>
          <a:xfrm>
            <a:off x="3284984" y="3584848"/>
            <a:ext cx="432048" cy="216024"/>
          </a:xfrm>
          <a:prstGeom prst="downArrow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5677" y="4666709"/>
            <a:ext cx="6316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(สำหรับข้าราชการที่มีคำสั่งให้ปฏิบัติหน้าที่ราชการ เช่น </a:t>
            </a:r>
            <a:r>
              <a:rPr lang="th-TH" sz="18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นวก</a:t>
            </a:r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.สาธารณสุข ปฏิบัติหน้าที่ พยาบาลวิชาชีพ </a:t>
            </a:r>
          </a:p>
          <a:p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/</a:t>
            </a:r>
            <a:r>
              <a:rPr lang="th-TH" sz="18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จพ</a:t>
            </a:r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.วิทยาศาสตร์การแพทย์ ปฏิบัติหน้าที่ นักเทคนิคการแพทย์)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48880" y="5313040"/>
            <a:ext cx="2295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หน่วยงานส่งแบบขอรับค่าตอบแทน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94740" y="5807804"/>
            <a:ext cx="1786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HR</a:t>
            </a:r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ตรวจสอบความถูกต้อง</a:t>
            </a:r>
          </a:p>
        </p:txBody>
      </p:sp>
      <p:sp>
        <p:nvSpPr>
          <p:cNvPr id="17" name="ลูกศรลง 16"/>
          <p:cNvSpPr/>
          <p:nvPr/>
        </p:nvSpPr>
        <p:spPr>
          <a:xfrm>
            <a:off x="3277149" y="5673080"/>
            <a:ext cx="432048" cy="216024"/>
          </a:xfrm>
          <a:prstGeom prst="downArrow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33145" y="6321152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เสนอ นพ.</a:t>
            </a:r>
            <a:r>
              <a:rPr lang="th-TH" sz="18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สสจ</a:t>
            </a:r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 ลงนาม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68136" y="6825208"/>
            <a:ext cx="3118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ทำบันทึกแจ้งหน่วยงาน เพื่อเบิกจ่ายจากเงินบำรุง</a:t>
            </a:r>
          </a:p>
        </p:txBody>
      </p:sp>
      <p:sp>
        <p:nvSpPr>
          <p:cNvPr id="20" name="ลูกศรลง 19"/>
          <p:cNvSpPr/>
          <p:nvPr/>
        </p:nvSpPr>
        <p:spPr>
          <a:xfrm>
            <a:off x="3277149" y="6177136"/>
            <a:ext cx="432048" cy="216024"/>
          </a:xfrm>
          <a:prstGeom prst="downArrow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1" name="ลูกศรลง 20"/>
          <p:cNvSpPr/>
          <p:nvPr/>
        </p:nvSpPr>
        <p:spPr>
          <a:xfrm>
            <a:off x="3277149" y="6681192"/>
            <a:ext cx="432048" cy="216024"/>
          </a:xfrm>
          <a:prstGeom prst="downArrow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71927" y="7103948"/>
            <a:ext cx="4951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(แนบแบบขอรับตัวจริงส่งคืนหน่วยงาน สำเนาแบบขอรับไว้เป็นหลักฐานที่ </a:t>
            </a:r>
            <a:r>
              <a:rPr lang="th-TH" sz="18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สสจ</a:t>
            </a:r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2656" y="797733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หมายเหตุ </a:t>
            </a:r>
            <a:r>
              <a:rPr lang="en-US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</a:t>
            </a:r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หลักฐานที่ต้องแนบเพื่อขอรับค่าตอบแทน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24744" y="8274660"/>
            <a:ext cx="53671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- สำเนาวุฒิการศึกษา</a:t>
            </a:r>
          </a:p>
          <a:p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- สำเนาใบประกอบวิชาชีพ</a:t>
            </a:r>
          </a:p>
          <a:p>
            <a:r>
              <a:rPr lang="th-TH" sz="18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- สำเนาคำสั่งให้ข้าราชการปฏิบัติราชการ (กรณีการขอเบิกจ่ายเงินบำรุงของหน่วยงาน)</a:t>
            </a:r>
          </a:p>
        </p:txBody>
      </p:sp>
    </p:spTree>
    <p:extLst>
      <p:ext uri="{BB962C8B-B14F-4D97-AF65-F5344CB8AC3E}">
        <p14:creationId xmlns:p14="http://schemas.microsoft.com/office/powerpoint/2010/main" val="260977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0648" y="1117412"/>
            <a:ext cx="630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กระบวนการรายงานข้อมูลการเบิกจ่ายค่าตอบแทน </a:t>
            </a:r>
            <a:r>
              <a:rPr lang="th-TH" b="1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พตส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0648" y="1568624"/>
            <a:ext cx="630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(เบิกจ่ายจากเงินงบประมาณ)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51584" y="2576736"/>
            <a:ext cx="3506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แจ้งเตือนให้หน่วยงานส่งรายงานการเบิกจ่าย </a:t>
            </a:r>
            <a:r>
              <a:rPr lang="th-TH" sz="1800" b="1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พตส</a:t>
            </a:r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.   </a:t>
            </a:r>
            <a:endParaRPr lang="en-US" sz="1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(ทุกวันที่ 5 ของเดือน)</a:t>
            </a:r>
            <a:endParaRPr lang="en-US" sz="1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endParaRPr lang="th-TH" sz="1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80387" y="3944888"/>
            <a:ext cx="1928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สรุปการเบิกจ่ายส่งการเงิน </a:t>
            </a:r>
            <a:endParaRPr lang="en-US" sz="1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(ก่อนวันที่ 10 ของทุกเดือน)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90887" y="5397822"/>
            <a:ext cx="45143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คีย์ข้อมูลการเบิกจ่ายในระบบ     </a:t>
            </a:r>
            <a:endParaRPr lang="en-US" sz="1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(ทุกวันที่ 15 ของเดือน / สามารถคีย์ได้จนถึงวันที่ 10 ของเดือนถัดไป)</a:t>
            </a:r>
            <a:endParaRPr lang="en-US" sz="1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endParaRPr lang="th-TH" sz="1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36912" y="6837402"/>
            <a:ext cx="17187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คีย์ข้อมูลลงใน </a:t>
            </a:r>
            <a:r>
              <a:rPr lang="en-US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excel </a:t>
            </a:r>
          </a:p>
          <a:p>
            <a:pPr algn="ctr"/>
            <a:endParaRPr lang="th-TH" sz="20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9" name="ลูกศรลง 18"/>
          <p:cNvSpPr/>
          <p:nvPr/>
        </p:nvSpPr>
        <p:spPr>
          <a:xfrm>
            <a:off x="3284984" y="3368824"/>
            <a:ext cx="432048" cy="360040"/>
          </a:xfrm>
          <a:prstGeom prst="downArrow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0" name="ลูกศรลง 19"/>
          <p:cNvSpPr/>
          <p:nvPr/>
        </p:nvSpPr>
        <p:spPr>
          <a:xfrm>
            <a:off x="3284984" y="4808984"/>
            <a:ext cx="432048" cy="360040"/>
          </a:xfrm>
          <a:prstGeom prst="downArrow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1" name="ลูกศรลง 20"/>
          <p:cNvSpPr/>
          <p:nvPr/>
        </p:nvSpPr>
        <p:spPr>
          <a:xfrm>
            <a:off x="3284984" y="6321152"/>
            <a:ext cx="432048" cy="360040"/>
          </a:xfrm>
          <a:prstGeom prst="downArrow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53164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ไหลเวียน">
  <a:themeElements>
    <a:clrScheme name="ไหลเวียน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ไหลเวียน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ไหลเวียน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319</TotalTime>
  <Words>211</Words>
  <Application>Microsoft Office PowerPoint</Application>
  <PresentationFormat>กระดาษ A4 (210x297 มม.)</PresentationFormat>
  <Paragraphs>27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7" baseType="lpstr">
      <vt:lpstr>Calibri</vt:lpstr>
      <vt:lpstr>Constantia</vt:lpstr>
      <vt:lpstr>TH Sarabun New</vt:lpstr>
      <vt:lpstr>Wingdings 2</vt:lpstr>
      <vt:lpstr>ไหลเวียน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TVP</dc:creator>
  <cp:lastModifiedBy>a j</cp:lastModifiedBy>
  <cp:revision>6</cp:revision>
  <cp:lastPrinted>2018-02-13T07:19:00Z</cp:lastPrinted>
  <dcterms:created xsi:type="dcterms:W3CDTF">2018-02-13T04:49:43Z</dcterms:created>
  <dcterms:modified xsi:type="dcterms:W3CDTF">2018-12-25T06:37:22Z</dcterms:modified>
</cp:coreProperties>
</file>