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20" y="-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9369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ผู้เขียนและวันที่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1205">
              <a:lnSpc>
                <a:spcPct val="100000"/>
              </a:lnSpc>
              <a:spcBef>
                <a:spcPts val="0"/>
              </a:spcBef>
              <a:buSzTx/>
              <a:buNone/>
              <a:defRPr sz="3276" b="1"/>
            </a:lvl1pPr>
          </a:lstStyle>
          <a:p>
            <a:r>
              <a:t>ผู้เขียนและวันที่</a:t>
            </a:r>
          </a:p>
        </p:txBody>
      </p:sp>
      <p:sp>
        <p:nvSpPr>
          <p:cNvPr id="12" name="ชื่องานนำเสนอ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ชื่องานนำเสนอ</a:t>
            </a:r>
          </a:p>
        </p:txBody>
      </p:sp>
      <p:sp>
        <p:nvSpPr>
          <p:cNvPr id="13" name="เนื้อหา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คำบรรยายงานนำเสนอ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ายงา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เนื้อหา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รายงาน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ข้อเท็จจร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ข้อมูลข้อเท็จจริง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ข้อมูลข้อเท็จจริง</a:t>
            </a:r>
          </a:p>
        </p:txBody>
      </p:sp>
      <p:sp>
        <p:nvSpPr>
          <p:cNvPr id="10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ข้อความ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แหล่งที่มา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1205">
              <a:lnSpc>
                <a:spcPct val="100000"/>
              </a:lnSpc>
              <a:spcBef>
                <a:spcPts val="0"/>
              </a:spcBef>
              <a:buSzTx/>
              <a:buNone/>
              <a:defRPr sz="3276" b="1"/>
            </a:lvl1pPr>
          </a:lstStyle>
          <a:p>
            <a:r>
              <a:t>แหล่งที่มา</a:t>
            </a:r>
          </a:p>
        </p:txBody>
      </p:sp>
      <p:sp>
        <p:nvSpPr>
          <p:cNvPr id="116" name="เนื้อหา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“การอ้างอิงที่โดดเด่น”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ภาพ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ภาพ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ภาพ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ภาพ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ชื่องานนำเสนอ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ชื่องานนำเสนอ</a:t>
            </a:r>
          </a:p>
        </p:txBody>
      </p:sp>
      <p:sp>
        <p:nvSpPr>
          <p:cNvPr id="23" name="ผู้เขียนและวันที่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1205">
              <a:lnSpc>
                <a:spcPct val="100000"/>
              </a:lnSpc>
              <a:spcBef>
                <a:spcPts val="0"/>
              </a:spcBef>
              <a:buSzTx/>
              <a:buNone/>
              <a:defRPr sz="3276" b="1"/>
            </a:lvl1pPr>
          </a:lstStyle>
          <a:p>
            <a:r>
              <a:t>ผู้เขียนและวันที่</a:t>
            </a:r>
          </a:p>
        </p:txBody>
      </p:sp>
      <p:sp>
        <p:nvSpPr>
          <p:cNvPr id="24" name="เนื้อหา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คำบรรยายงานนำเสนอ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รูปภาพอื่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ชื่อสไลด์</a:t>
            </a:r>
          </a:p>
        </p:txBody>
      </p:sp>
      <p:sp>
        <p:nvSpPr>
          <p:cNvPr id="34" name="เนื้อหา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คำบรรยายสไลด์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ชื่อสไลด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43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คำบรรยายสไลด์</a:t>
            </a:r>
          </a:p>
        </p:txBody>
      </p:sp>
      <p:sp>
        <p:nvSpPr>
          <p:cNvPr id="44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สัญลักษณ์หัวข้อย่อย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คำบรรยายสไลด์</a:t>
            </a:r>
          </a:p>
        </p:txBody>
      </p:sp>
      <p:sp>
        <p:nvSpPr>
          <p:cNvPr id="61" name="เนื้อหา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6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ชื่อส่วน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ชื่อส่วน</a:t>
            </a:r>
          </a:p>
        </p:txBody>
      </p:sp>
      <p:sp>
        <p:nvSpPr>
          <p:cNvPr id="72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80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คำบรรยายสไลด์</a:t>
            </a:r>
          </a:p>
        </p:txBody>
      </p:sp>
      <p:sp>
        <p:nvSpPr>
          <p:cNvPr id="8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กำหนดกา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ชื่อกำหนดการ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ชื่อกำหนดการ</a:t>
            </a:r>
          </a:p>
        </p:txBody>
      </p:sp>
      <p:sp>
        <p:nvSpPr>
          <p:cNvPr id="89" name="คำบรรยายกำหนดการ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คำบรรยายกำหนดการ</a:t>
            </a:r>
          </a:p>
        </p:txBody>
      </p:sp>
      <p:sp>
        <p:nvSpPr>
          <p:cNvPr id="90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หัวข้อกำหนดการ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สไลด์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ชื่อสไลด์</a:t>
            </a:r>
          </a:p>
        </p:txBody>
      </p:sp>
      <p:sp>
        <p:nvSpPr>
          <p:cNvPr id="3" name="เนื้อหา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889.jpeg" descr="IMG_0889.jpeg"/>
          <p:cNvPicPr>
            <a:picLocks noChangeAspect="1"/>
          </p:cNvPicPr>
          <p:nvPr/>
        </p:nvPicPr>
        <p:blipFill>
          <a:blip r:embed="rId2">
            <a:extLst/>
          </a:blip>
          <a:srcRect l="25401" t="34999" r="28256" b="21070"/>
          <a:stretch>
            <a:fillRect/>
          </a:stretch>
        </p:blipFill>
        <p:spPr>
          <a:xfrm>
            <a:off x="981955" y="7242214"/>
            <a:ext cx="6524341" cy="6184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364" extrusionOk="0">
                <a:moveTo>
                  <a:pt x="19998" y="0"/>
                </a:moveTo>
                <a:cubicBezTo>
                  <a:pt x="19811" y="0"/>
                  <a:pt x="19440" y="274"/>
                  <a:pt x="19175" y="609"/>
                </a:cubicBezTo>
                <a:cubicBezTo>
                  <a:pt x="18772" y="1117"/>
                  <a:pt x="18828" y="1216"/>
                  <a:pt x="19515" y="1216"/>
                </a:cubicBezTo>
                <a:cubicBezTo>
                  <a:pt x="19822" y="1216"/>
                  <a:pt x="20067" y="1099"/>
                  <a:pt x="20208" y="925"/>
                </a:cubicBezTo>
                <a:cubicBezTo>
                  <a:pt x="20308" y="626"/>
                  <a:pt x="20300" y="286"/>
                  <a:pt x="20120" y="43"/>
                </a:cubicBezTo>
                <a:cubicBezTo>
                  <a:pt x="20081" y="15"/>
                  <a:pt x="20042" y="0"/>
                  <a:pt x="19998" y="0"/>
                </a:cubicBezTo>
                <a:close/>
                <a:moveTo>
                  <a:pt x="10108" y="528"/>
                </a:moveTo>
                <a:cubicBezTo>
                  <a:pt x="9328" y="576"/>
                  <a:pt x="8733" y="1004"/>
                  <a:pt x="7747" y="1849"/>
                </a:cubicBezTo>
                <a:cubicBezTo>
                  <a:pt x="5698" y="3607"/>
                  <a:pt x="5019" y="4803"/>
                  <a:pt x="4428" y="7688"/>
                </a:cubicBezTo>
                <a:cubicBezTo>
                  <a:pt x="4153" y="9029"/>
                  <a:pt x="3402" y="10584"/>
                  <a:pt x="2262" y="12171"/>
                </a:cubicBezTo>
                <a:cubicBezTo>
                  <a:pt x="736" y="14296"/>
                  <a:pt x="469" y="14969"/>
                  <a:pt x="164" y="17515"/>
                </a:cubicBezTo>
                <a:cubicBezTo>
                  <a:pt x="-29" y="19118"/>
                  <a:pt x="-56" y="20559"/>
                  <a:pt x="103" y="20719"/>
                </a:cubicBezTo>
                <a:cubicBezTo>
                  <a:pt x="263" y="20880"/>
                  <a:pt x="917" y="21089"/>
                  <a:pt x="1556" y="21184"/>
                </a:cubicBezTo>
                <a:cubicBezTo>
                  <a:pt x="4348" y="21600"/>
                  <a:pt x="5578" y="21324"/>
                  <a:pt x="6581" y="20053"/>
                </a:cubicBezTo>
                <a:cubicBezTo>
                  <a:pt x="6603" y="19990"/>
                  <a:pt x="6624" y="19896"/>
                  <a:pt x="6643" y="19858"/>
                </a:cubicBezTo>
                <a:cubicBezTo>
                  <a:pt x="6701" y="19743"/>
                  <a:pt x="6904" y="19653"/>
                  <a:pt x="7190" y="19588"/>
                </a:cubicBezTo>
                <a:cubicBezTo>
                  <a:pt x="8029" y="19176"/>
                  <a:pt x="9381" y="19095"/>
                  <a:pt x="10620" y="19444"/>
                </a:cubicBezTo>
                <a:cubicBezTo>
                  <a:pt x="11773" y="19769"/>
                  <a:pt x="12412" y="19725"/>
                  <a:pt x="13495" y="19251"/>
                </a:cubicBezTo>
                <a:cubicBezTo>
                  <a:pt x="14637" y="18751"/>
                  <a:pt x="15447" y="18579"/>
                  <a:pt x="16174" y="18740"/>
                </a:cubicBezTo>
                <a:lnTo>
                  <a:pt x="16659" y="18672"/>
                </a:lnTo>
                <a:lnTo>
                  <a:pt x="17078" y="19128"/>
                </a:lnTo>
                <a:lnTo>
                  <a:pt x="17086" y="19133"/>
                </a:lnTo>
                <a:cubicBezTo>
                  <a:pt x="17229" y="19226"/>
                  <a:pt x="17375" y="19333"/>
                  <a:pt x="17522" y="19454"/>
                </a:cubicBezTo>
                <a:cubicBezTo>
                  <a:pt x="18623" y="20360"/>
                  <a:pt x="20329" y="20518"/>
                  <a:pt x="21035" y="19779"/>
                </a:cubicBezTo>
                <a:cubicBezTo>
                  <a:pt x="21236" y="19569"/>
                  <a:pt x="21359" y="19328"/>
                  <a:pt x="21443" y="19073"/>
                </a:cubicBezTo>
                <a:cubicBezTo>
                  <a:pt x="21481" y="18892"/>
                  <a:pt x="21512" y="18708"/>
                  <a:pt x="21535" y="18512"/>
                </a:cubicBezTo>
                <a:cubicBezTo>
                  <a:pt x="21544" y="17628"/>
                  <a:pt x="21000" y="16511"/>
                  <a:pt x="19885" y="15113"/>
                </a:cubicBezTo>
                <a:cubicBezTo>
                  <a:pt x="19826" y="15056"/>
                  <a:pt x="19792" y="15028"/>
                  <a:pt x="19724" y="14961"/>
                </a:cubicBezTo>
                <a:cubicBezTo>
                  <a:pt x="19393" y="14635"/>
                  <a:pt x="19160" y="14334"/>
                  <a:pt x="19010" y="14054"/>
                </a:cubicBezTo>
                <a:cubicBezTo>
                  <a:pt x="18181" y="13084"/>
                  <a:pt x="17751" y="12532"/>
                  <a:pt x="17557" y="12003"/>
                </a:cubicBezTo>
                <a:cubicBezTo>
                  <a:pt x="17359" y="11813"/>
                  <a:pt x="17340" y="11711"/>
                  <a:pt x="17441" y="11432"/>
                </a:cubicBezTo>
                <a:cubicBezTo>
                  <a:pt x="17413" y="11105"/>
                  <a:pt x="17438" y="10744"/>
                  <a:pt x="17501" y="10263"/>
                </a:cubicBezTo>
                <a:cubicBezTo>
                  <a:pt x="17551" y="9883"/>
                  <a:pt x="17584" y="9578"/>
                  <a:pt x="17590" y="9313"/>
                </a:cubicBezTo>
                <a:cubicBezTo>
                  <a:pt x="17576" y="9097"/>
                  <a:pt x="17562" y="8881"/>
                  <a:pt x="17530" y="8697"/>
                </a:cubicBezTo>
                <a:cubicBezTo>
                  <a:pt x="17523" y="8667"/>
                  <a:pt x="17530" y="8626"/>
                  <a:pt x="17522" y="8596"/>
                </a:cubicBezTo>
                <a:cubicBezTo>
                  <a:pt x="17414" y="8188"/>
                  <a:pt x="17169" y="7855"/>
                  <a:pt x="16735" y="7380"/>
                </a:cubicBezTo>
                <a:cubicBezTo>
                  <a:pt x="16555" y="7183"/>
                  <a:pt x="16405" y="6985"/>
                  <a:pt x="16275" y="6781"/>
                </a:cubicBezTo>
                <a:cubicBezTo>
                  <a:pt x="16263" y="6762"/>
                  <a:pt x="16254" y="6739"/>
                  <a:pt x="16242" y="6720"/>
                </a:cubicBezTo>
                <a:cubicBezTo>
                  <a:pt x="16101" y="6546"/>
                  <a:pt x="16011" y="6354"/>
                  <a:pt x="15957" y="6130"/>
                </a:cubicBezTo>
                <a:cubicBezTo>
                  <a:pt x="15769" y="5630"/>
                  <a:pt x="15664" y="5048"/>
                  <a:pt x="15617" y="4272"/>
                </a:cubicBezTo>
                <a:cubicBezTo>
                  <a:pt x="15497" y="2266"/>
                  <a:pt x="15493" y="2262"/>
                  <a:pt x="13561" y="1494"/>
                </a:cubicBezTo>
                <a:cubicBezTo>
                  <a:pt x="11849" y="814"/>
                  <a:pt x="10887" y="480"/>
                  <a:pt x="10108" y="52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9" name="การวาด"/>
          <p:cNvGrpSpPr/>
          <p:nvPr/>
        </p:nvGrpSpPr>
        <p:grpSpPr>
          <a:xfrm>
            <a:off x="6101372" y="-308057"/>
            <a:ext cx="17316787" cy="12573497"/>
            <a:chOff x="0" y="0"/>
            <a:chExt cx="17316786" cy="12573496"/>
          </a:xfrm>
        </p:grpSpPr>
        <p:sp>
          <p:nvSpPr>
            <p:cNvPr id="152" name="รูปร่าง"/>
            <p:cNvSpPr/>
            <p:nvPr/>
          </p:nvSpPr>
          <p:spPr>
            <a:xfrm>
              <a:off x="43398" y="0"/>
              <a:ext cx="17273241" cy="1257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7" extrusionOk="0">
                  <a:moveTo>
                    <a:pt x="12548" y="2"/>
                  </a:moveTo>
                  <a:cubicBezTo>
                    <a:pt x="12361" y="-4"/>
                    <a:pt x="12169" y="9"/>
                    <a:pt x="11964" y="41"/>
                  </a:cubicBezTo>
                  <a:cubicBezTo>
                    <a:pt x="11889" y="52"/>
                    <a:pt x="11807" y="67"/>
                    <a:pt x="11714" y="86"/>
                  </a:cubicBezTo>
                  <a:cubicBezTo>
                    <a:pt x="11660" y="97"/>
                    <a:pt x="11603" y="110"/>
                    <a:pt x="11530" y="126"/>
                  </a:cubicBezTo>
                  <a:cubicBezTo>
                    <a:pt x="11523" y="127"/>
                    <a:pt x="11510" y="130"/>
                    <a:pt x="11488" y="135"/>
                  </a:cubicBezTo>
                  <a:cubicBezTo>
                    <a:pt x="11479" y="137"/>
                    <a:pt x="11434" y="147"/>
                    <a:pt x="11423" y="150"/>
                  </a:cubicBezTo>
                  <a:cubicBezTo>
                    <a:pt x="11369" y="162"/>
                    <a:pt x="11337" y="169"/>
                    <a:pt x="11321" y="172"/>
                  </a:cubicBezTo>
                  <a:cubicBezTo>
                    <a:pt x="11322" y="172"/>
                    <a:pt x="11261" y="185"/>
                    <a:pt x="11237" y="190"/>
                  </a:cubicBezTo>
                  <a:cubicBezTo>
                    <a:pt x="11197" y="199"/>
                    <a:pt x="11170" y="205"/>
                    <a:pt x="11157" y="208"/>
                  </a:cubicBezTo>
                  <a:cubicBezTo>
                    <a:pt x="10986" y="246"/>
                    <a:pt x="10886" y="273"/>
                    <a:pt x="10785" y="309"/>
                  </a:cubicBezTo>
                  <a:cubicBezTo>
                    <a:pt x="10625" y="367"/>
                    <a:pt x="10459" y="452"/>
                    <a:pt x="10278" y="567"/>
                  </a:cubicBezTo>
                  <a:cubicBezTo>
                    <a:pt x="10075" y="697"/>
                    <a:pt x="9916" y="825"/>
                    <a:pt x="9810" y="946"/>
                  </a:cubicBezTo>
                  <a:cubicBezTo>
                    <a:pt x="9734" y="1033"/>
                    <a:pt x="9678" y="1122"/>
                    <a:pt x="9606" y="1270"/>
                  </a:cubicBezTo>
                  <a:cubicBezTo>
                    <a:pt x="9597" y="1288"/>
                    <a:pt x="9587" y="1307"/>
                    <a:pt x="9574" y="1335"/>
                  </a:cubicBezTo>
                  <a:cubicBezTo>
                    <a:pt x="9572" y="1339"/>
                    <a:pt x="9569" y="1347"/>
                    <a:pt x="9558" y="1369"/>
                  </a:cubicBezTo>
                  <a:cubicBezTo>
                    <a:pt x="9548" y="1389"/>
                    <a:pt x="9545" y="1397"/>
                    <a:pt x="9542" y="1402"/>
                  </a:cubicBezTo>
                  <a:cubicBezTo>
                    <a:pt x="9411" y="1676"/>
                    <a:pt x="9323" y="1823"/>
                    <a:pt x="9199" y="1968"/>
                  </a:cubicBezTo>
                  <a:cubicBezTo>
                    <a:pt x="9061" y="2128"/>
                    <a:pt x="8875" y="2278"/>
                    <a:pt x="8607" y="2445"/>
                  </a:cubicBezTo>
                  <a:cubicBezTo>
                    <a:pt x="8366" y="2596"/>
                    <a:pt x="8121" y="2723"/>
                    <a:pt x="7920" y="2802"/>
                  </a:cubicBezTo>
                  <a:cubicBezTo>
                    <a:pt x="7714" y="2881"/>
                    <a:pt x="7538" y="2917"/>
                    <a:pt x="7352" y="2917"/>
                  </a:cubicBezTo>
                  <a:cubicBezTo>
                    <a:pt x="7193" y="2917"/>
                    <a:pt x="7020" y="2892"/>
                    <a:pt x="6812" y="2840"/>
                  </a:cubicBezTo>
                  <a:cubicBezTo>
                    <a:pt x="6665" y="2804"/>
                    <a:pt x="6534" y="2763"/>
                    <a:pt x="6273" y="2675"/>
                  </a:cubicBezTo>
                  <a:cubicBezTo>
                    <a:pt x="6270" y="2674"/>
                    <a:pt x="6262" y="2672"/>
                    <a:pt x="6251" y="2669"/>
                  </a:cubicBezTo>
                  <a:cubicBezTo>
                    <a:pt x="6245" y="2667"/>
                    <a:pt x="6245" y="2666"/>
                    <a:pt x="6241" y="2665"/>
                  </a:cubicBezTo>
                  <a:cubicBezTo>
                    <a:pt x="6239" y="2664"/>
                    <a:pt x="6238" y="2664"/>
                    <a:pt x="6237" y="2664"/>
                  </a:cubicBezTo>
                  <a:cubicBezTo>
                    <a:pt x="6237" y="2664"/>
                    <a:pt x="6236" y="2663"/>
                    <a:pt x="6236" y="2663"/>
                  </a:cubicBezTo>
                  <a:cubicBezTo>
                    <a:pt x="6228" y="2660"/>
                    <a:pt x="6203" y="2652"/>
                    <a:pt x="6198" y="2650"/>
                  </a:cubicBezTo>
                  <a:cubicBezTo>
                    <a:pt x="6180" y="2644"/>
                    <a:pt x="6120" y="2625"/>
                    <a:pt x="6123" y="2626"/>
                  </a:cubicBezTo>
                  <a:cubicBezTo>
                    <a:pt x="6122" y="2626"/>
                    <a:pt x="6122" y="2626"/>
                    <a:pt x="6121" y="2625"/>
                  </a:cubicBezTo>
                  <a:cubicBezTo>
                    <a:pt x="5912" y="2556"/>
                    <a:pt x="5763" y="2516"/>
                    <a:pt x="5614" y="2489"/>
                  </a:cubicBezTo>
                  <a:cubicBezTo>
                    <a:pt x="5400" y="2450"/>
                    <a:pt x="5154" y="2433"/>
                    <a:pt x="4898" y="2440"/>
                  </a:cubicBezTo>
                  <a:cubicBezTo>
                    <a:pt x="4665" y="2446"/>
                    <a:pt x="4484" y="2470"/>
                    <a:pt x="4295" y="2522"/>
                  </a:cubicBezTo>
                  <a:cubicBezTo>
                    <a:pt x="4104" y="2575"/>
                    <a:pt x="3888" y="2661"/>
                    <a:pt x="3711" y="2753"/>
                  </a:cubicBezTo>
                  <a:cubicBezTo>
                    <a:pt x="3541" y="2842"/>
                    <a:pt x="3421" y="2930"/>
                    <a:pt x="3295" y="3060"/>
                  </a:cubicBezTo>
                  <a:cubicBezTo>
                    <a:pt x="3175" y="3184"/>
                    <a:pt x="3042" y="3353"/>
                    <a:pt x="2892" y="3571"/>
                  </a:cubicBezTo>
                  <a:cubicBezTo>
                    <a:pt x="2762" y="3760"/>
                    <a:pt x="2620" y="3984"/>
                    <a:pt x="2472" y="4235"/>
                  </a:cubicBezTo>
                  <a:cubicBezTo>
                    <a:pt x="2307" y="4516"/>
                    <a:pt x="2195" y="4726"/>
                    <a:pt x="2108" y="4921"/>
                  </a:cubicBezTo>
                  <a:cubicBezTo>
                    <a:pt x="2008" y="5147"/>
                    <a:pt x="1936" y="5367"/>
                    <a:pt x="1884" y="5607"/>
                  </a:cubicBezTo>
                  <a:cubicBezTo>
                    <a:pt x="1840" y="5811"/>
                    <a:pt x="1809" y="6032"/>
                    <a:pt x="1773" y="6382"/>
                  </a:cubicBezTo>
                  <a:cubicBezTo>
                    <a:pt x="1746" y="6641"/>
                    <a:pt x="1721" y="6914"/>
                    <a:pt x="1701" y="7194"/>
                  </a:cubicBezTo>
                  <a:cubicBezTo>
                    <a:pt x="1677" y="7509"/>
                    <a:pt x="1664" y="7759"/>
                    <a:pt x="1657" y="8007"/>
                  </a:cubicBezTo>
                  <a:cubicBezTo>
                    <a:pt x="1652" y="8160"/>
                    <a:pt x="1650" y="8294"/>
                    <a:pt x="1648" y="8599"/>
                  </a:cubicBezTo>
                  <a:cubicBezTo>
                    <a:pt x="1648" y="8577"/>
                    <a:pt x="1646" y="8796"/>
                    <a:pt x="1646" y="8833"/>
                  </a:cubicBezTo>
                  <a:cubicBezTo>
                    <a:pt x="1646" y="8844"/>
                    <a:pt x="1645" y="8856"/>
                    <a:pt x="1645" y="8867"/>
                  </a:cubicBezTo>
                  <a:cubicBezTo>
                    <a:pt x="1645" y="8887"/>
                    <a:pt x="1645" y="8907"/>
                    <a:pt x="1645" y="8929"/>
                  </a:cubicBezTo>
                  <a:cubicBezTo>
                    <a:pt x="1641" y="9226"/>
                    <a:pt x="1635" y="9570"/>
                    <a:pt x="1625" y="10032"/>
                  </a:cubicBezTo>
                  <a:cubicBezTo>
                    <a:pt x="1613" y="10545"/>
                    <a:pt x="1605" y="10774"/>
                    <a:pt x="1589" y="11010"/>
                  </a:cubicBezTo>
                  <a:cubicBezTo>
                    <a:pt x="1567" y="11314"/>
                    <a:pt x="1534" y="11548"/>
                    <a:pt x="1485" y="11729"/>
                  </a:cubicBezTo>
                  <a:cubicBezTo>
                    <a:pt x="1440" y="11894"/>
                    <a:pt x="1378" y="12036"/>
                    <a:pt x="1293" y="12174"/>
                  </a:cubicBezTo>
                  <a:cubicBezTo>
                    <a:pt x="1281" y="12194"/>
                    <a:pt x="1268" y="12214"/>
                    <a:pt x="1250" y="12241"/>
                  </a:cubicBezTo>
                  <a:cubicBezTo>
                    <a:pt x="1247" y="12246"/>
                    <a:pt x="1241" y="12254"/>
                    <a:pt x="1229" y="12271"/>
                  </a:cubicBezTo>
                  <a:cubicBezTo>
                    <a:pt x="1213" y="12296"/>
                    <a:pt x="1211" y="12299"/>
                    <a:pt x="1208" y="12303"/>
                  </a:cubicBezTo>
                  <a:cubicBezTo>
                    <a:pt x="1182" y="12342"/>
                    <a:pt x="1170" y="12368"/>
                    <a:pt x="1153" y="12398"/>
                  </a:cubicBezTo>
                  <a:cubicBezTo>
                    <a:pt x="1153" y="12399"/>
                    <a:pt x="1152" y="12399"/>
                    <a:pt x="1152" y="12400"/>
                  </a:cubicBezTo>
                  <a:cubicBezTo>
                    <a:pt x="1137" y="12425"/>
                    <a:pt x="1117" y="12455"/>
                    <a:pt x="1105" y="12481"/>
                  </a:cubicBezTo>
                  <a:cubicBezTo>
                    <a:pt x="1081" y="12534"/>
                    <a:pt x="1057" y="12595"/>
                    <a:pt x="1025" y="12688"/>
                  </a:cubicBezTo>
                  <a:cubicBezTo>
                    <a:pt x="1021" y="12699"/>
                    <a:pt x="1014" y="12720"/>
                    <a:pt x="1002" y="12756"/>
                  </a:cubicBezTo>
                  <a:cubicBezTo>
                    <a:pt x="1002" y="12756"/>
                    <a:pt x="990" y="12791"/>
                    <a:pt x="987" y="12800"/>
                  </a:cubicBezTo>
                  <a:cubicBezTo>
                    <a:pt x="983" y="12814"/>
                    <a:pt x="980" y="12823"/>
                    <a:pt x="978" y="12828"/>
                  </a:cubicBezTo>
                  <a:cubicBezTo>
                    <a:pt x="964" y="12867"/>
                    <a:pt x="955" y="12894"/>
                    <a:pt x="945" y="12920"/>
                  </a:cubicBezTo>
                  <a:cubicBezTo>
                    <a:pt x="881" y="13097"/>
                    <a:pt x="817" y="13227"/>
                    <a:pt x="749" y="13321"/>
                  </a:cubicBezTo>
                  <a:cubicBezTo>
                    <a:pt x="688" y="13405"/>
                    <a:pt x="627" y="13461"/>
                    <a:pt x="501" y="13552"/>
                  </a:cubicBezTo>
                  <a:cubicBezTo>
                    <a:pt x="430" y="13603"/>
                    <a:pt x="374" y="13642"/>
                    <a:pt x="261" y="13720"/>
                  </a:cubicBezTo>
                  <a:lnTo>
                    <a:pt x="258" y="13722"/>
                  </a:lnTo>
                  <a:lnTo>
                    <a:pt x="259" y="13726"/>
                  </a:lnTo>
                  <a:lnTo>
                    <a:pt x="280" y="13848"/>
                  </a:lnTo>
                  <a:lnTo>
                    <a:pt x="276" y="13850"/>
                  </a:lnTo>
                  <a:lnTo>
                    <a:pt x="278" y="13856"/>
                  </a:lnTo>
                  <a:lnTo>
                    <a:pt x="278" y="13856"/>
                  </a:lnTo>
                  <a:cubicBezTo>
                    <a:pt x="155" y="13924"/>
                    <a:pt x="111" y="13951"/>
                    <a:pt x="70" y="13985"/>
                  </a:cubicBezTo>
                  <a:cubicBezTo>
                    <a:pt x="22" y="14026"/>
                    <a:pt x="-7" y="14072"/>
                    <a:pt x="2" y="14096"/>
                  </a:cubicBezTo>
                  <a:cubicBezTo>
                    <a:pt x="8" y="14114"/>
                    <a:pt x="29" y="14117"/>
                    <a:pt x="110" y="14117"/>
                  </a:cubicBezTo>
                  <a:cubicBezTo>
                    <a:pt x="217" y="14117"/>
                    <a:pt x="276" y="14120"/>
                    <a:pt x="369" y="14128"/>
                  </a:cubicBezTo>
                  <a:cubicBezTo>
                    <a:pt x="520" y="14142"/>
                    <a:pt x="666" y="14166"/>
                    <a:pt x="765" y="14194"/>
                  </a:cubicBezTo>
                  <a:cubicBezTo>
                    <a:pt x="861" y="14222"/>
                    <a:pt x="923" y="14251"/>
                    <a:pt x="1030" y="14320"/>
                  </a:cubicBezTo>
                  <a:cubicBezTo>
                    <a:pt x="1133" y="14388"/>
                    <a:pt x="1203" y="14441"/>
                    <a:pt x="1293" y="14518"/>
                  </a:cubicBezTo>
                  <a:cubicBezTo>
                    <a:pt x="1438" y="14644"/>
                    <a:pt x="1557" y="14773"/>
                    <a:pt x="1661" y="14919"/>
                  </a:cubicBezTo>
                  <a:cubicBezTo>
                    <a:pt x="1743" y="15037"/>
                    <a:pt x="1820" y="15170"/>
                    <a:pt x="1939" y="15397"/>
                  </a:cubicBezTo>
                  <a:cubicBezTo>
                    <a:pt x="1945" y="15409"/>
                    <a:pt x="1969" y="15456"/>
                    <a:pt x="1972" y="15460"/>
                  </a:cubicBezTo>
                  <a:cubicBezTo>
                    <a:pt x="1974" y="15465"/>
                    <a:pt x="1979" y="15474"/>
                    <a:pt x="1988" y="15490"/>
                  </a:cubicBezTo>
                  <a:cubicBezTo>
                    <a:pt x="2002" y="15518"/>
                    <a:pt x="2002" y="15520"/>
                    <a:pt x="2004" y="15523"/>
                  </a:cubicBezTo>
                  <a:cubicBezTo>
                    <a:pt x="2014" y="15542"/>
                    <a:pt x="2014" y="15542"/>
                    <a:pt x="2030" y="15571"/>
                  </a:cubicBezTo>
                  <a:cubicBezTo>
                    <a:pt x="2050" y="15611"/>
                    <a:pt x="2057" y="15625"/>
                    <a:pt x="2058" y="15627"/>
                  </a:cubicBezTo>
                  <a:cubicBezTo>
                    <a:pt x="2067" y="15645"/>
                    <a:pt x="2076" y="15662"/>
                    <a:pt x="2087" y="15682"/>
                  </a:cubicBezTo>
                  <a:cubicBezTo>
                    <a:pt x="2091" y="15690"/>
                    <a:pt x="2106" y="15721"/>
                    <a:pt x="2110" y="15729"/>
                  </a:cubicBezTo>
                  <a:cubicBezTo>
                    <a:pt x="2150" y="15806"/>
                    <a:pt x="2182" y="15869"/>
                    <a:pt x="2212" y="15930"/>
                  </a:cubicBezTo>
                  <a:cubicBezTo>
                    <a:pt x="2247" y="16001"/>
                    <a:pt x="2279" y="16067"/>
                    <a:pt x="2308" y="16132"/>
                  </a:cubicBezTo>
                  <a:cubicBezTo>
                    <a:pt x="2405" y="16348"/>
                    <a:pt x="2483" y="16553"/>
                    <a:pt x="2532" y="16730"/>
                  </a:cubicBezTo>
                  <a:cubicBezTo>
                    <a:pt x="2582" y="16909"/>
                    <a:pt x="2607" y="17071"/>
                    <a:pt x="2624" y="17313"/>
                  </a:cubicBezTo>
                  <a:cubicBezTo>
                    <a:pt x="2628" y="17369"/>
                    <a:pt x="2631" y="17428"/>
                    <a:pt x="2636" y="17524"/>
                  </a:cubicBezTo>
                  <a:cubicBezTo>
                    <a:pt x="2637" y="17530"/>
                    <a:pt x="2637" y="17543"/>
                    <a:pt x="2638" y="17560"/>
                  </a:cubicBezTo>
                  <a:cubicBezTo>
                    <a:pt x="2640" y="17590"/>
                    <a:pt x="2640" y="17590"/>
                    <a:pt x="2640" y="17600"/>
                  </a:cubicBezTo>
                  <a:cubicBezTo>
                    <a:pt x="2641" y="17613"/>
                    <a:pt x="2643" y="17653"/>
                    <a:pt x="2644" y="17662"/>
                  </a:cubicBezTo>
                  <a:cubicBezTo>
                    <a:pt x="2644" y="17667"/>
                    <a:pt x="2644" y="17672"/>
                    <a:pt x="2644" y="17676"/>
                  </a:cubicBezTo>
                  <a:cubicBezTo>
                    <a:pt x="2647" y="17727"/>
                    <a:pt x="2649" y="17769"/>
                    <a:pt x="2654" y="17832"/>
                  </a:cubicBezTo>
                  <a:cubicBezTo>
                    <a:pt x="2660" y="17936"/>
                    <a:pt x="2667" y="18023"/>
                    <a:pt x="2676" y="18103"/>
                  </a:cubicBezTo>
                  <a:cubicBezTo>
                    <a:pt x="2707" y="18393"/>
                    <a:pt x="2759" y="18614"/>
                    <a:pt x="2844" y="18806"/>
                  </a:cubicBezTo>
                  <a:cubicBezTo>
                    <a:pt x="2936" y="19015"/>
                    <a:pt x="3072" y="19202"/>
                    <a:pt x="3224" y="19328"/>
                  </a:cubicBezTo>
                  <a:cubicBezTo>
                    <a:pt x="3371" y="19451"/>
                    <a:pt x="3537" y="19520"/>
                    <a:pt x="3727" y="19536"/>
                  </a:cubicBezTo>
                  <a:cubicBezTo>
                    <a:pt x="3905" y="19552"/>
                    <a:pt x="4104" y="19522"/>
                    <a:pt x="4310" y="19449"/>
                  </a:cubicBezTo>
                  <a:cubicBezTo>
                    <a:pt x="4504" y="19379"/>
                    <a:pt x="4705" y="19271"/>
                    <a:pt x="4882" y="19141"/>
                  </a:cubicBezTo>
                  <a:cubicBezTo>
                    <a:pt x="5038" y="19026"/>
                    <a:pt x="5183" y="18889"/>
                    <a:pt x="5313" y="18734"/>
                  </a:cubicBezTo>
                  <a:cubicBezTo>
                    <a:pt x="5428" y="18598"/>
                    <a:pt x="5517" y="18467"/>
                    <a:pt x="5598" y="18312"/>
                  </a:cubicBezTo>
                  <a:cubicBezTo>
                    <a:pt x="5644" y="18222"/>
                    <a:pt x="5690" y="18121"/>
                    <a:pt x="5748" y="17985"/>
                  </a:cubicBezTo>
                  <a:cubicBezTo>
                    <a:pt x="5769" y="17934"/>
                    <a:pt x="5780" y="17909"/>
                    <a:pt x="5817" y="17818"/>
                  </a:cubicBezTo>
                  <a:cubicBezTo>
                    <a:pt x="5920" y="17569"/>
                    <a:pt x="5967" y="17476"/>
                    <a:pt x="6042" y="17379"/>
                  </a:cubicBezTo>
                  <a:cubicBezTo>
                    <a:pt x="6128" y="17264"/>
                    <a:pt x="6244" y="17175"/>
                    <a:pt x="6393" y="17105"/>
                  </a:cubicBezTo>
                  <a:cubicBezTo>
                    <a:pt x="6539" y="17036"/>
                    <a:pt x="6698" y="16994"/>
                    <a:pt x="6836" y="16989"/>
                  </a:cubicBezTo>
                  <a:cubicBezTo>
                    <a:pt x="6986" y="16983"/>
                    <a:pt x="7114" y="17020"/>
                    <a:pt x="7252" y="17109"/>
                  </a:cubicBezTo>
                  <a:cubicBezTo>
                    <a:pt x="7369" y="17185"/>
                    <a:pt x="7491" y="17292"/>
                    <a:pt x="7700" y="17499"/>
                  </a:cubicBezTo>
                  <a:cubicBezTo>
                    <a:pt x="7888" y="17686"/>
                    <a:pt x="7992" y="17800"/>
                    <a:pt x="8104" y="17944"/>
                  </a:cubicBezTo>
                  <a:cubicBezTo>
                    <a:pt x="8135" y="17984"/>
                    <a:pt x="8199" y="18074"/>
                    <a:pt x="8313" y="18233"/>
                  </a:cubicBezTo>
                  <a:cubicBezTo>
                    <a:pt x="8314" y="18234"/>
                    <a:pt x="8314" y="18234"/>
                    <a:pt x="8315" y="18236"/>
                  </a:cubicBezTo>
                  <a:cubicBezTo>
                    <a:pt x="8313" y="18233"/>
                    <a:pt x="8417" y="18379"/>
                    <a:pt x="8442" y="18414"/>
                  </a:cubicBezTo>
                  <a:cubicBezTo>
                    <a:pt x="8485" y="18474"/>
                    <a:pt x="8512" y="18511"/>
                    <a:pt x="8527" y="18531"/>
                  </a:cubicBezTo>
                  <a:cubicBezTo>
                    <a:pt x="8573" y="18594"/>
                    <a:pt x="8691" y="18741"/>
                    <a:pt x="8845" y="18935"/>
                  </a:cubicBezTo>
                  <a:cubicBezTo>
                    <a:pt x="8901" y="19004"/>
                    <a:pt x="8957" y="19075"/>
                    <a:pt x="9004" y="19132"/>
                  </a:cubicBezTo>
                  <a:cubicBezTo>
                    <a:pt x="9022" y="19156"/>
                    <a:pt x="9038" y="19175"/>
                    <a:pt x="9048" y="19187"/>
                  </a:cubicBezTo>
                  <a:cubicBezTo>
                    <a:pt x="9052" y="19193"/>
                    <a:pt x="9055" y="19196"/>
                    <a:pt x="9057" y="19198"/>
                  </a:cubicBezTo>
                  <a:cubicBezTo>
                    <a:pt x="9057" y="19198"/>
                    <a:pt x="9057" y="19198"/>
                    <a:pt x="9057" y="19198"/>
                  </a:cubicBezTo>
                  <a:cubicBezTo>
                    <a:pt x="9057" y="19198"/>
                    <a:pt x="9057" y="19198"/>
                    <a:pt x="9057" y="19198"/>
                  </a:cubicBezTo>
                  <a:cubicBezTo>
                    <a:pt x="9057" y="19199"/>
                    <a:pt x="9057" y="19199"/>
                    <a:pt x="9058" y="19199"/>
                  </a:cubicBezTo>
                  <a:cubicBezTo>
                    <a:pt x="9058" y="19199"/>
                    <a:pt x="9058" y="19199"/>
                    <a:pt x="9058" y="19199"/>
                  </a:cubicBezTo>
                  <a:cubicBezTo>
                    <a:pt x="9059" y="19200"/>
                    <a:pt x="9059" y="19200"/>
                    <a:pt x="9059" y="19200"/>
                  </a:cubicBezTo>
                  <a:cubicBezTo>
                    <a:pt x="9085" y="19234"/>
                    <a:pt x="9136" y="19299"/>
                    <a:pt x="9212" y="19397"/>
                  </a:cubicBezTo>
                  <a:cubicBezTo>
                    <a:pt x="9213" y="19397"/>
                    <a:pt x="9213" y="19397"/>
                    <a:pt x="9213" y="19397"/>
                  </a:cubicBezTo>
                  <a:cubicBezTo>
                    <a:pt x="9243" y="19435"/>
                    <a:pt x="9376" y="19606"/>
                    <a:pt x="9385" y="19618"/>
                  </a:cubicBezTo>
                  <a:cubicBezTo>
                    <a:pt x="9448" y="19697"/>
                    <a:pt x="9505" y="19769"/>
                    <a:pt x="9572" y="19852"/>
                  </a:cubicBezTo>
                  <a:cubicBezTo>
                    <a:pt x="9611" y="19899"/>
                    <a:pt x="9646" y="19941"/>
                    <a:pt x="9679" y="19981"/>
                  </a:cubicBezTo>
                  <a:cubicBezTo>
                    <a:pt x="9877" y="20217"/>
                    <a:pt x="10083" y="20439"/>
                    <a:pt x="10282" y="20629"/>
                  </a:cubicBezTo>
                  <a:cubicBezTo>
                    <a:pt x="10466" y="20805"/>
                    <a:pt x="10626" y="20936"/>
                    <a:pt x="10801" y="21057"/>
                  </a:cubicBezTo>
                  <a:cubicBezTo>
                    <a:pt x="10995" y="21190"/>
                    <a:pt x="11186" y="21295"/>
                    <a:pt x="11385" y="21376"/>
                  </a:cubicBezTo>
                  <a:cubicBezTo>
                    <a:pt x="11616" y="21470"/>
                    <a:pt x="11857" y="21531"/>
                    <a:pt x="12116" y="21562"/>
                  </a:cubicBezTo>
                  <a:cubicBezTo>
                    <a:pt x="12384" y="21594"/>
                    <a:pt x="12695" y="21596"/>
                    <a:pt x="13000" y="21568"/>
                  </a:cubicBezTo>
                  <a:cubicBezTo>
                    <a:pt x="13249" y="21545"/>
                    <a:pt x="13491" y="21503"/>
                    <a:pt x="13851" y="21425"/>
                  </a:cubicBezTo>
                  <a:cubicBezTo>
                    <a:pt x="14209" y="21346"/>
                    <a:pt x="14438" y="21284"/>
                    <a:pt x="14655" y="21205"/>
                  </a:cubicBezTo>
                  <a:cubicBezTo>
                    <a:pt x="14868" y="21127"/>
                    <a:pt x="15073" y="21031"/>
                    <a:pt x="15378" y="20870"/>
                  </a:cubicBezTo>
                  <a:cubicBezTo>
                    <a:pt x="15660" y="20720"/>
                    <a:pt x="15849" y="20610"/>
                    <a:pt x="16022" y="20491"/>
                  </a:cubicBezTo>
                  <a:cubicBezTo>
                    <a:pt x="16193" y="20374"/>
                    <a:pt x="16362" y="20239"/>
                    <a:pt x="16573" y="20052"/>
                  </a:cubicBezTo>
                  <a:cubicBezTo>
                    <a:pt x="16789" y="19862"/>
                    <a:pt x="16911" y="19736"/>
                    <a:pt x="17017" y="19596"/>
                  </a:cubicBezTo>
                  <a:cubicBezTo>
                    <a:pt x="17127" y="19450"/>
                    <a:pt x="17221" y="19280"/>
                    <a:pt x="17328" y="19036"/>
                  </a:cubicBezTo>
                  <a:cubicBezTo>
                    <a:pt x="17370" y="18941"/>
                    <a:pt x="17413" y="18837"/>
                    <a:pt x="17464" y="18709"/>
                  </a:cubicBezTo>
                  <a:cubicBezTo>
                    <a:pt x="17481" y="18667"/>
                    <a:pt x="17489" y="18646"/>
                    <a:pt x="17532" y="18537"/>
                  </a:cubicBezTo>
                  <a:cubicBezTo>
                    <a:pt x="17536" y="18526"/>
                    <a:pt x="17542" y="18511"/>
                    <a:pt x="17566" y="18448"/>
                  </a:cubicBezTo>
                  <a:cubicBezTo>
                    <a:pt x="17586" y="18398"/>
                    <a:pt x="17595" y="18375"/>
                    <a:pt x="17600" y="18362"/>
                  </a:cubicBezTo>
                  <a:cubicBezTo>
                    <a:pt x="17599" y="18364"/>
                    <a:pt x="17625" y="18297"/>
                    <a:pt x="17635" y="18272"/>
                  </a:cubicBezTo>
                  <a:cubicBezTo>
                    <a:pt x="17636" y="18270"/>
                    <a:pt x="17647" y="18242"/>
                    <a:pt x="17652" y="18228"/>
                  </a:cubicBezTo>
                  <a:cubicBezTo>
                    <a:pt x="17656" y="18217"/>
                    <a:pt x="17668" y="18188"/>
                    <a:pt x="17670" y="18183"/>
                  </a:cubicBezTo>
                  <a:cubicBezTo>
                    <a:pt x="17697" y="18113"/>
                    <a:pt x="17718" y="18058"/>
                    <a:pt x="17741" y="17999"/>
                  </a:cubicBezTo>
                  <a:cubicBezTo>
                    <a:pt x="17798" y="17852"/>
                    <a:pt x="17845" y="17726"/>
                    <a:pt x="17892" y="17599"/>
                  </a:cubicBezTo>
                  <a:cubicBezTo>
                    <a:pt x="18028" y="17225"/>
                    <a:pt x="18119" y="16935"/>
                    <a:pt x="18180" y="16681"/>
                  </a:cubicBezTo>
                  <a:cubicBezTo>
                    <a:pt x="18223" y="16498"/>
                    <a:pt x="18243" y="16391"/>
                    <a:pt x="18299" y="16026"/>
                  </a:cubicBezTo>
                  <a:cubicBezTo>
                    <a:pt x="18311" y="15947"/>
                    <a:pt x="18319" y="15895"/>
                    <a:pt x="18328" y="15841"/>
                  </a:cubicBezTo>
                  <a:cubicBezTo>
                    <a:pt x="18376" y="15554"/>
                    <a:pt x="18432" y="15312"/>
                    <a:pt x="18491" y="15144"/>
                  </a:cubicBezTo>
                  <a:cubicBezTo>
                    <a:pt x="18558" y="14955"/>
                    <a:pt x="18631" y="14852"/>
                    <a:pt x="18732" y="14804"/>
                  </a:cubicBezTo>
                  <a:cubicBezTo>
                    <a:pt x="18824" y="14760"/>
                    <a:pt x="18937" y="14759"/>
                    <a:pt x="19159" y="14798"/>
                  </a:cubicBezTo>
                  <a:cubicBezTo>
                    <a:pt x="19375" y="14836"/>
                    <a:pt x="19606" y="14893"/>
                    <a:pt x="19782" y="14952"/>
                  </a:cubicBezTo>
                  <a:cubicBezTo>
                    <a:pt x="19823" y="14966"/>
                    <a:pt x="19858" y="14978"/>
                    <a:pt x="19895" y="14992"/>
                  </a:cubicBezTo>
                  <a:cubicBezTo>
                    <a:pt x="19909" y="14997"/>
                    <a:pt x="19934" y="15007"/>
                    <a:pt x="19985" y="15027"/>
                  </a:cubicBezTo>
                  <a:cubicBezTo>
                    <a:pt x="20050" y="15052"/>
                    <a:pt x="20066" y="15059"/>
                    <a:pt x="20078" y="15063"/>
                  </a:cubicBezTo>
                  <a:cubicBezTo>
                    <a:pt x="20146" y="15089"/>
                    <a:pt x="20198" y="15106"/>
                    <a:pt x="20247" y="15118"/>
                  </a:cubicBezTo>
                  <a:cubicBezTo>
                    <a:pt x="20250" y="15119"/>
                    <a:pt x="20250" y="15119"/>
                    <a:pt x="20252" y="15120"/>
                  </a:cubicBezTo>
                  <a:cubicBezTo>
                    <a:pt x="20272" y="15125"/>
                    <a:pt x="20277" y="15126"/>
                    <a:pt x="20286" y="15128"/>
                  </a:cubicBezTo>
                  <a:cubicBezTo>
                    <a:pt x="20443" y="15161"/>
                    <a:pt x="20602" y="15149"/>
                    <a:pt x="20734" y="15094"/>
                  </a:cubicBezTo>
                  <a:cubicBezTo>
                    <a:pt x="20877" y="15035"/>
                    <a:pt x="20976" y="14926"/>
                    <a:pt x="21062" y="14732"/>
                  </a:cubicBezTo>
                  <a:cubicBezTo>
                    <a:pt x="21143" y="14546"/>
                    <a:pt x="21223" y="14257"/>
                    <a:pt x="21297" y="13881"/>
                  </a:cubicBezTo>
                  <a:cubicBezTo>
                    <a:pt x="21352" y="13605"/>
                    <a:pt x="21397" y="13323"/>
                    <a:pt x="21453" y="12904"/>
                  </a:cubicBezTo>
                  <a:cubicBezTo>
                    <a:pt x="21510" y="12485"/>
                    <a:pt x="21541" y="12212"/>
                    <a:pt x="21561" y="11932"/>
                  </a:cubicBezTo>
                  <a:cubicBezTo>
                    <a:pt x="21584" y="11616"/>
                    <a:pt x="21593" y="11279"/>
                    <a:pt x="21589" y="10900"/>
                  </a:cubicBezTo>
                  <a:cubicBezTo>
                    <a:pt x="21585" y="10596"/>
                    <a:pt x="21574" y="10264"/>
                    <a:pt x="21553" y="9818"/>
                  </a:cubicBezTo>
                  <a:cubicBezTo>
                    <a:pt x="21535" y="9437"/>
                    <a:pt x="21519" y="9169"/>
                    <a:pt x="21497" y="8890"/>
                  </a:cubicBezTo>
                  <a:cubicBezTo>
                    <a:pt x="21473" y="8584"/>
                    <a:pt x="21441" y="8255"/>
                    <a:pt x="21405" y="7941"/>
                  </a:cubicBezTo>
                  <a:cubicBezTo>
                    <a:pt x="21359" y="7537"/>
                    <a:pt x="21318" y="7282"/>
                    <a:pt x="21253" y="7008"/>
                  </a:cubicBezTo>
                  <a:cubicBezTo>
                    <a:pt x="21176" y="6676"/>
                    <a:pt x="21063" y="6327"/>
                    <a:pt x="20953" y="6080"/>
                  </a:cubicBezTo>
                  <a:cubicBezTo>
                    <a:pt x="20859" y="5867"/>
                    <a:pt x="20767" y="5720"/>
                    <a:pt x="20610" y="5525"/>
                  </a:cubicBezTo>
                  <a:cubicBezTo>
                    <a:pt x="20462" y="5343"/>
                    <a:pt x="20348" y="5224"/>
                    <a:pt x="20258" y="5163"/>
                  </a:cubicBezTo>
                  <a:cubicBezTo>
                    <a:pt x="20162" y="5096"/>
                    <a:pt x="20084" y="5088"/>
                    <a:pt x="19966" y="5130"/>
                  </a:cubicBezTo>
                  <a:cubicBezTo>
                    <a:pt x="19944" y="5138"/>
                    <a:pt x="19919" y="5148"/>
                    <a:pt x="19886" y="5162"/>
                  </a:cubicBezTo>
                  <a:cubicBezTo>
                    <a:pt x="19884" y="5163"/>
                    <a:pt x="19878" y="5166"/>
                    <a:pt x="19869" y="5170"/>
                  </a:cubicBezTo>
                  <a:cubicBezTo>
                    <a:pt x="19855" y="5176"/>
                    <a:pt x="19847" y="5179"/>
                    <a:pt x="19841" y="5182"/>
                  </a:cubicBezTo>
                  <a:cubicBezTo>
                    <a:pt x="19819" y="5191"/>
                    <a:pt x="19806" y="5197"/>
                    <a:pt x="19799" y="5200"/>
                  </a:cubicBezTo>
                  <a:cubicBezTo>
                    <a:pt x="19705" y="5240"/>
                    <a:pt x="19639" y="5263"/>
                    <a:pt x="19571" y="5278"/>
                  </a:cubicBezTo>
                  <a:cubicBezTo>
                    <a:pt x="19412" y="5312"/>
                    <a:pt x="19244" y="5297"/>
                    <a:pt x="19083" y="5234"/>
                  </a:cubicBezTo>
                  <a:cubicBezTo>
                    <a:pt x="18925" y="5172"/>
                    <a:pt x="18761" y="5060"/>
                    <a:pt x="18567" y="4882"/>
                  </a:cubicBezTo>
                  <a:cubicBezTo>
                    <a:pt x="18380" y="4711"/>
                    <a:pt x="18188" y="4500"/>
                    <a:pt x="18003" y="4262"/>
                  </a:cubicBezTo>
                  <a:cubicBezTo>
                    <a:pt x="17824" y="4031"/>
                    <a:pt x="17632" y="3750"/>
                    <a:pt x="17460" y="3467"/>
                  </a:cubicBezTo>
                  <a:cubicBezTo>
                    <a:pt x="17431" y="3418"/>
                    <a:pt x="17371" y="3316"/>
                    <a:pt x="17295" y="3185"/>
                  </a:cubicBezTo>
                  <a:cubicBezTo>
                    <a:pt x="17268" y="3138"/>
                    <a:pt x="17240" y="3091"/>
                    <a:pt x="17217" y="3051"/>
                  </a:cubicBezTo>
                  <a:cubicBezTo>
                    <a:pt x="17207" y="3035"/>
                    <a:pt x="17200" y="3021"/>
                    <a:pt x="17195" y="3012"/>
                  </a:cubicBezTo>
                  <a:cubicBezTo>
                    <a:pt x="17192" y="3008"/>
                    <a:pt x="17191" y="3005"/>
                    <a:pt x="17190" y="3004"/>
                  </a:cubicBezTo>
                  <a:cubicBezTo>
                    <a:pt x="17189" y="3003"/>
                    <a:pt x="17189" y="3003"/>
                    <a:pt x="17189" y="3003"/>
                  </a:cubicBezTo>
                  <a:lnTo>
                    <a:pt x="17188" y="3009"/>
                  </a:lnTo>
                  <a:cubicBezTo>
                    <a:pt x="17188" y="3009"/>
                    <a:pt x="17186" y="3007"/>
                    <a:pt x="17186" y="3007"/>
                  </a:cubicBezTo>
                  <a:lnTo>
                    <a:pt x="17189" y="3003"/>
                  </a:lnTo>
                  <a:cubicBezTo>
                    <a:pt x="17189" y="3002"/>
                    <a:pt x="17189" y="3002"/>
                    <a:pt x="17188" y="3001"/>
                  </a:cubicBezTo>
                  <a:lnTo>
                    <a:pt x="17188" y="3001"/>
                  </a:lnTo>
                  <a:cubicBezTo>
                    <a:pt x="17126" y="2896"/>
                    <a:pt x="17075" y="2813"/>
                    <a:pt x="17025" y="2736"/>
                  </a:cubicBezTo>
                  <a:cubicBezTo>
                    <a:pt x="16890" y="2531"/>
                    <a:pt x="16730" y="2326"/>
                    <a:pt x="16537" y="2111"/>
                  </a:cubicBezTo>
                  <a:cubicBezTo>
                    <a:pt x="16366" y="1920"/>
                    <a:pt x="16191" y="1743"/>
                    <a:pt x="15989" y="1561"/>
                  </a:cubicBezTo>
                  <a:cubicBezTo>
                    <a:pt x="15774" y="1365"/>
                    <a:pt x="15551" y="1183"/>
                    <a:pt x="15334" y="1023"/>
                  </a:cubicBezTo>
                  <a:cubicBezTo>
                    <a:pt x="15088" y="843"/>
                    <a:pt x="14851" y="693"/>
                    <a:pt x="14635" y="584"/>
                  </a:cubicBezTo>
                  <a:cubicBezTo>
                    <a:pt x="14455" y="493"/>
                    <a:pt x="14319" y="437"/>
                    <a:pt x="14007" y="325"/>
                  </a:cubicBezTo>
                  <a:cubicBezTo>
                    <a:pt x="13727" y="225"/>
                    <a:pt x="13644" y="197"/>
                    <a:pt x="13520" y="161"/>
                  </a:cubicBezTo>
                  <a:cubicBezTo>
                    <a:pt x="13376" y="120"/>
                    <a:pt x="13227" y="86"/>
                    <a:pt x="13056" y="57"/>
                  </a:cubicBezTo>
                  <a:cubicBezTo>
                    <a:pt x="12864" y="24"/>
                    <a:pt x="12705" y="7"/>
                    <a:pt x="12548" y="2"/>
                  </a:cubicBezTo>
                  <a:close/>
                  <a:moveTo>
                    <a:pt x="9057" y="19192"/>
                  </a:moveTo>
                  <a:lnTo>
                    <a:pt x="9056" y="19194"/>
                  </a:lnTo>
                  <a:lnTo>
                    <a:pt x="9056" y="19193"/>
                  </a:lnTo>
                  <a:cubicBezTo>
                    <a:pt x="9057" y="19192"/>
                    <a:pt x="9056" y="19193"/>
                    <a:pt x="9057" y="19192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" name="รูปร่าง"/>
            <p:cNvSpPr/>
            <p:nvPr/>
          </p:nvSpPr>
          <p:spPr>
            <a:xfrm>
              <a:off x="104676" y="7282245"/>
              <a:ext cx="832618" cy="101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extrusionOk="0">
                  <a:moveTo>
                    <a:pt x="17087" y="0"/>
                  </a:moveTo>
                  <a:cubicBezTo>
                    <a:pt x="16922" y="1358"/>
                    <a:pt x="16757" y="2717"/>
                    <a:pt x="16098" y="3872"/>
                  </a:cubicBezTo>
                  <a:cubicBezTo>
                    <a:pt x="15438" y="5026"/>
                    <a:pt x="14284" y="5977"/>
                    <a:pt x="12883" y="7200"/>
                  </a:cubicBezTo>
                  <a:cubicBezTo>
                    <a:pt x="11481" y="8423"/>
                    <a:pt x="9832" y="9917"/>
                    <a:pt x="8431" y="11140"/>
                  </a:cubicBezTo>
                  <a:cubicBezTo>
                    <a:pt x="7029" y="12362"/>
                    <a:pt x="5875" y="13313"/>
                    <a:pt x="4968" y="13992"/>
                  </a:cubicBezTo>
                  <a:cubicBezTo>
                    <a:pt x="4061" y="14672"/>
                    <a:pt x="3402" y="15079"/>
                    <a:pt x="3402" y="15487"/>
                  </a:cubicBezTo>
                  <a:cubicBezTo>
                    <a:pt x="3402" y="15894"/>
                    <a:pt x="4061" y="16302"/>
                    <a:pt x="4803" y="16098"/>
                  </a:cubicBezTo>
                  <a:cubicBezTo>
                    <a:pt x="5545" y="15894"/>
                    <a:pt x="6370" y="15079"/>
                    <a:pt x="8018" y="13313"/>
                  </a:cubicBezTo>
                  <a:cubicBezTo>
                    <a:pt x="9667" y="11547"/>
                    <a:pt x="12141" y="8830"/>
                    <a:pt x="14037" y="6996"/>
                  </a:cubicBezTo>
                  <a:cubicBezTo>
                    <a:pt x="15933" y="5162"/>
                    <a:pt x="17252" y="4211"/>
                    <a:pt x="18159" y="3464"/>
                  </a:cubicBezTo>
                  <a:cubicBezTo>
                    <a:pt x="19066" y="2717"/>
                    <a:pt x="19560" y="2174"/>
                    <a:pt x="20137" y="1698"/>
                  </a:cubicBezTo>
                  <a:cubicBezTo>
                    <a:pt x="20715" y="1223"/>
                    <a:pt x="21374" y="815"/>
                    <a:pt x="21457" y="883"/>
                  </a:cubicBezTo>
                  <a:cubicBezTo>
                    <a:pt x="21539" y="951"/>
                    <a:pt x="21044" y="1494"/>
                    <a:pt x="19973" y="2581"/>
                  </a:cubicBezTo>
                  <a:cubicBezTo>
                    <a:pt x="18901" y="3668"/>
                    <a:pt x="17252" y="5298"/>
                    <a:pt x="15521" y="7064"/>
                  </a:cubicBezTo>
                  <a:cubicBezTo>
                    <a:pt x="13789" y="8830"/>
                    <a:pt x="11976" y="10732"/>
                    <a:pt x="10327" y="12498"/>
                  </a:cubicBezTo>
                  <a:cubicBezTo>
                    <a:pt x="8678" y="14264"/>
                    <a:pt x="7194" y="15894"/>
                    <a:pt x="6040" y="16845"/>
                  </a:cubicBezTo>
                  <a:cubicBezTo>
                    <a:pt x="4886" y="17796"/>
                    <a:pt x="4061" y="18068"/>
                    <a:pt x="3237" y="18340"/>
                  </a:cubicBezTo>
                  <a:cubicBezTo>
                    <a:pt x="2412" y="18611"/>
                    <a:pt x="1588" y="18883"/>
                    <a:pt x="1011" y="19358"/>
                  </a:cubicBezTo>
                  <a:cubicBezTo>
                    <a:pt x="434" y="19834"/>
                    <a:pt x="104" y="20513"/>
                    <a:pt x="21" y="20921"/>
                  </a:cubicBezTo>
                  <a:cubicBezTo>
                    <a:pt x="-61" y="21328"/>
                    <a:pt x="104" y="21464"/>
                    <a:pt x="269" y="21600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" name="รูปร่าง"/>
            <p:cNvSpPr/>
            <p:nvPr/>
          </p:nvSpPr>
          <p:spPr>
            <a:xfrm>
              <a:off x="0" y="7474113"/>
              <a:ext cx="671535" cy="84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09" y="4255"/>
                    <a:pt x="15017" y="8509"/>
                    <a:pt x="11417" y="12109"/>
                  </a:cubicBezTo>
                  <a:cubicBezTo>
                    <a:pt x="7817" y="15709"/>
                    <a:pt x="3909" y="18655"/>
                    <a:pt x="0" y="21600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" name="เส้น"/>
            <p:cNvSpPr/>
            <p:nvPr/>
          </p:nvSpPr>
          <p:spPr>
            <a:xfrm>
              <a:off x="43563" y="106"/>
              <a:ext cx="17273225" cy="1257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8" extrusionOk="0">
                  <a:moveTo>
                    <a:pt x="258" y="13722"/>
                  </a:moveTo>
                  <a:cubicBezTo>
                    <a:pt x="338" y="13668"/>
                    <a:pt x="418" y="13613"/>
                    <a:pt x="502" y="13552"/>
                  </a:cubicBezTo>
                  <a:cubicBezTo>
                    <a:pt x="586" y="13492"/>
                    <a:pt x="673" y="13426"/>
                    <a:pt x="749" y="13322"/>
                  </a:cubicBezTo>
                  <a:cubicBezTo>
                    <a:pt x="825" y="13217"/>
                    <a:pt x="889" y="13075"/>
                    <a:pt x="945" y="12921"/>
                  </a:cubicBezTo>
                  <a:cubicBezTo>
                    <a:pt x="1001" y="12767"/>
                    <a:pt x="1049" y="12602"/>
                    <a:pt x="1105" y="12482"/>
                  </a:cubicBezTo>
                  <a:cubicBezTo>
                    <a:pt x="1161" y="12361"/>
                    <a:pt x="1225" y="12284"/>
                    <a:pt x="1293" y="12174"/>
                  </a:cubicBezTo>
                  <a:cubicBezTo>
                    <a:pt x="1361" y="12064"/>
                    <a:pt x="1433" y="11922"/>
                    <a:pt x="1485" y="11729"/>
                  </a:cubicBezTo>
                  <a:cubicBezTo>
                    <a:pt x="1537" y="11537"/>
                    <a:pt x="1569" y="11296"/>
                    <a:pt x="1589" y="11010"/>
                  </a:cubicBezTo>
                  <a:cubicBezTo>
                    <a:pt x="1609" y="10725"/>
                    <a:pt x="1617" y="10395"/>
                    <a:pt x="1625" y="10033"/>
                  </a:cubicBezTo>
                  <a:cubicBezTo>
                    <a:pt x="1633" y="9670"/>
                    <a:pt x="1641" y="9275"/>
                    <a:pt x="1645" y="8929"/>
                  </a:cubicBezTo>
                  <a:cubicBezTo>
                    <a:pt x="1649" y="8583"/>
                    <a:pt x="1649" y="8287"/>
                    <a:pt x="1657" y="8007"/>
                  </a:cubicBezTo>
                  <a:cubicBezTo>
                    <a:pt x="1665" y="7727"/>
                    <a:pt x="1681" y="7463"/>
                    <a:pt x="1701" y="7194"/>
                  </a:cubicBezTo>
                  <a:cubicBezTo>
                    <a:pt x="1721" y="6925"/>
                    <a:pt x="1745" y="6651"/>
                    <a:pt x="1773" y="6382"/>
                  </a:cubicBezTo>
                  <a:cubicBezTo>
                    <a:pt x="1801" y="6113"/>
                    <a:pt x="1833" y="5849"/>
                    <a:pt x="1885" y="5607"/>
                  </a:cubicBezTo>
                  <a:cubicBezTo>
                    <a:pt x="1937" y="5366"/>
                    <a:pt x="2009" y="5146"/>
                    <a:pt x="2108" y="4921"/>
                  </a:cubicBezTo>
                  <a:cubicBezTo>
                    <a:pt x="2208" y="4696"/>
                    <a:pt x="2336" y="4465"/>
                    <a:pt x="2472" y="4235"/>
                  </a:cubicBezTo>
                  <a:cubicBezTo>
                    <a:pt x="2608" y="4004"/>
                    <a:pt x="2752" y="3774"/>
                    <a:pt x="2892" y="3570"/>
                  </a:cubicBezTo>
                  <a:cubicBezTo>
                    <a:pt x="3032" y="3367"/>
                    <a:pt x="3168" y="3192"/>
                    <a:pt x="3296" y="3060"/>
                  </a:cubicBezTo>
                  <a:cubicBezTo>
                    <a:pt x="3423" y="2928"/>
                    <a:pt x="3543" y="2840"/>
                    <a:pt x="3711" y="2752"/>
                  </a:cubicBezTo>
                  <a:cubicBezTo>
                    <a:pt x="3879" y="2664"/>
                    <a:pt x="4095" y="2577"/>
                    <a:pt x="4295" y="2522"/>
                  </a:cubicBezTo>
                  <a:cubicBezTo>
                    <a:pt x="4495" y="2467"/>
                    <a:pt x="4679" y="2445"/>
                    <a:pt x="4898" y="2439"/>
                  </a:cubicBezTo>
                  <a:cubicBezTo>
                    <a:pt x="5118" y="2434"/>
                    <a:pt x="5374" y="2445"/>
                    <a:pt x="5614" y="2489"/>
                  </a:cubicBezTo>
                  <a:cubicBezTo>
                    <a:pt x="5854" y="2533"/>
                    <a:pt x="6077" y="2610"/>
                    <a:pt x="6273" y="2675"/>
                  </a:cubicBezTo>
                  <a:cubicBezTo>
                    <a:pt x="6469" y="2741"/>
                    <a:pt x="6637" y="2796"/>
                    <a:pt x="6813" y="2840"/>
                  </a:cubicBezTo>
                  <a:cubicBezTo>
                    <a:pt x="6989" y="2884"/>
                    <a:pt x="7173" y="2917"/>
                    <a:pt x="7353" y="2917"/>
                  </a:cubicBezTo>
                  <a:cubicBezTo>
                    <a:pt x="7532" y="2917"/>
                    <a:pt x="7708" y="2884"/>
                    <a:pt x="7920" y="2802"/>
                  </a:cubicBezTo>
                  <a:cubicBezTo>
                    <a:pt x="8132" y="2719"/>
                    <a:pt x="8380" y="2588"/>
                    <a:pt x="8608" y="2445"/>
                  </a:cubicBezTo>
                  <a:cubicBezTo>
                    <a:pt x="8835" y="2302"/>
                    <a:pt x="9043" y="2148"/>
                    <a:pt x="9199" y="1967"/>
                  </a:cubicBezTo>
                  <a:cubicBezTo>
                    <a:pt x="9355" y="1786"/>
                    <a:pt x="9459" y="1577"/>
                    <a:pt x="9543" y="1402"/>
                  </a:cubicBezTo>
                  <a:cubicBezTo>
                    <a:pt x="9627" y="1226"/>
                    <a:pt x="9691" y="1083"/>
                    <a:pt x="9811" y="946"/>
                  </a:cubicBezTo>
                  <a:cubicBezTo>
                    <a:pt x="9931" y="809"/>
                    <a:pt x="10107" y="677"/>
                    <a:pt x="10278" y="567"/>
                  </a:cubicBezTo>
                  <a:cubicBezTo>
                    <a:pt x="10450" y="457"/>
                    <a:pt x="10618" y="369"/>
                    <a:pt x="10786" y="309"/>
                  </a:cubicBezTo>
                  <a:cubicBezTo>
                    <a:pt x="10954" y="249"/>
                    <a:pt x="11122" y="216"/>
                    <a:pt x="11322" y="172"/>
                  </a:cubicBezTo>
                  <a:cubicBezTo>
                    <a:pt x="11521" y="128"/>
                    <a:pt x="11753" y="73"/>
                    <a:pt x="11965" y="40"/>
                  </a:cubicBezTo>
                  <a:cubicBezTo>
                    <a:pt x="12177" y="7"/>
                    <a:pt x="12369" y="-4"/>
                    <a:pt x="12549" y="1"/>
                  </a:cubicBezTo>
                  <a:cubicBezTo>
                    <a:pt x="12729" y="7"/>
                    <a:pt x="12896" y="29"/>
                    <a:pt x="13056" y="56"/>
                  </a:cubicBezTo>
                  <a:cubicBezTo>
                    <a:pt x="13216" y="84"/>
                    <a:pt x="13368" y="117"/>
                    <a:pt x="13520" y="161"/>
                  </a:cubicBezTo>
                  <a:cubicBezTo>
                    <a:pt x="13672" y="205"/>
                    <a:pt x="13824" y="260"/>
                    <a:pt x="14008" y="325"/>
                  </a:cubicBezTo>
                  <a:cubicBezTo>
                    <a:pt x="14191" y="391"/>
                    <a:pt x="14407" y="468"/>
                    <a:pt x="14635" y="583"/>
                  </a:cubicBezTo>
                  <a:cubicBezTo>
                    <a:pt x="14863" y="699"/>
                    <a:pt x="15103" y="853"/>
                    <a:pt x="15335" y="1023"/>
                  </a:cubicBezTo>
                  <a:cubicBezTo>
                    <a:pt x="15566" y="1193"/>
                    <a:pt x="15790" y="1380"/>
                    <a:pt x="15990" y="1561"/>
                  </a:cubicBezTo>
                  <a:cubicBezTo>
                    <a:pt x="16190" y="1742"/>
                    <a:pt x="16366" y="1918"/>
                    <a:pt x="16538" y="2110"/>
                  </a:cubicBezTo>
                  <a:cubicBezTo>
                    <a:pt x="16710" y="2302"/>
                    <a:pt x="16877" y="2511"/>
                    <a:pt x="17025" y="2736"/>
                  </a:cubicBezTo>
                  <a:cubicBezTo>
                    <a:pt x="17173" y="2961"/>
                    <a:pt x="17301" y="3203"/>
                    <a:pt x="17461" y="3466"/>
                  </a:cubicBezTo>
                  <a:cubicBezTo>
                    <a:pt x="17621" y="3730"/>
                    <a:pt x="17813" y="4015"/>
                    <a:pt x="18005" y="4262"/>
                  </a:cubicBezTo>
                  <a:cubicBezTo>
                    <a:pt x="18197" y="4509"/>
                    <a:pt x="18388" y="4718"/>
                    <a:pt x="18568" y="4883"/>
                  </a:cubicBezTo>
                  <a:cubicBezTo>
                    <a:pt x="18748" y="5047"/>
                    <a:pt x="18916" y="5168"/>
                    <a:pt x="19084" y="5234"/>
                  </a:cubicBezTo>
                  <a:cubicBezTo>
                    <a:pt x="19252" y="5300"/>
                    <a:pt x="19420" y="5311"/>
                    <a:pt x="19571" y="5278"/>
                  </a:cubicBezTo>
                  <a:cubicBezTo>
                    <a:pt x="19723" y="5245"/>
                    <a:pt x="19859" y="5168"/>
                    <a:pt x="19967" y="5130"/>
                  </a:cubicBezTo>
                  <a:cubicBezTo>
                    <a:pt x="20075" y="5091"/>
                    <a:pt x="20155" y="5091"/>
                    <a:pt x="20259" y="5163"/>
                  </a:cubicBezTo>
                  <a:cubicBezTo>
                    <a:pt x="20363" y="5234"/>
                    <a:pt x="20491" y="5377"/>
                    <a:pt x="20611" y="5525"/>
                  </a:cubicBezTo>
                  <a:cubicBezTo>
                    <a:pt x="20731" y="5673"/>
                    <a:pt x="20843" y="5827"/>
                    <a:pt x="20954" y="6080"/>
                  </a:cubicBezTo>
                  <a:cubicBezTo>
                    <a:pt x="21066" y="6332"/>
                    <a:pt x="21178" y="6684"/>
                    <a:pt x="21254" y="7007"/>
                  </a:cubicBezTo>
                  <a:cubicBezTo>
                    <a:pt x="21330" y="7331"/>
                    <a:pt x="21370" y="7628"/>
                    <a:pt x="21406" y="7941"/>
                  </a:cubicBezTo>
                  <a:cubicBezTo>
                    <a:pt x="21442" y="8254"/>
                    <a:pt x="21474" y="8583"/>
                    <a:pt x="21498" y="8891"/>
                  </a:cubicBezTo>
                  <a:cubicBezTo>
                    <a:pt x="21522" y="9198"/>
                    <a:pt x="21538" y="9484"/>
                    <a:pt x="21554" y="9819"/>
                  </a:cubicBezTo>
                  <a:cubicBezTo>
                    <a:pt x="21570" y="10154"/>
                    <a:pt x="21586" y="10538"/>
                    <a:pt x="21590" y="10900"/>
                  </a:cubicBezTo>
                  <a:cubicBezTo>
                    <a:pt x="21594" y="11263"/>
                    <a:pt x="21586" y="11603"/>
                    <a:pt x="21562" y="11933"/>
                  </a:cubicBezTo>
                  <a:cubicBezTo>
                    <a:pt x="21538" y="12262"/>
                    <a:pt x="21498" y="12580"/>
                    <a:pt x="21454" y="12904"/>
                  </a:cubicBezTo>
                  <a:cubicBezTo>
                    <a:pt x="21410" y="13228"/>
                    <a:pt x="21362" y="13558"/>
                    <a:pt x="21298" y="13882"/>
                  </a:cubicBezTo>
                  <a:cubicBezTo>
                    <a:pt x="21234" y="14206"/>
                    <a:pt x="21154" y="14524"/>
                    <a:pt x="21062" y="14733"/>
                  </a:cubicBezTo>
                  <a:cubicBezTo>
                    <a:pt x="20970" y="14941"/>
                    <a:pt x="20867" y="15040"/>
                    <a:pt x="20735" y="15095"/>
                  </a:cubicBezTo>
                  <a:cubicBezTo>
                    <a:pt x="20603" y="15150"/>
                    <a:pt x="20443" y="15161"/>
                    <a:pt x="20287" y="15128"/>
                  </a:cubicBezTo>
                  <a:cubicBezTo>
                    <a:pt x="20131" y="15095"/>
                    <a:pt x="19979" y="15018"/>
                    <a:pt x="19783" y="14952"/>
                  </a:cubicBezTo>
                  <a:cubicBezTo>
                    <a:pt x="19587" y="14886"/>
                    <a:pt x="19348" y="14832"/>
                    <a:pt x="19160" y="14799"/>
                  </a:cubicBezTo>
                  <a:cubicBezTo>
                    <a:pt x="18972" y="14766"/>
                    <a:pt x="18836" y="14755"/>
                    <a:pt x="18732" y="14804"/>
                  </a:cubicBezTo>
                  <a:cubicBezTo>
                    <a:pt x="18628" y="14854"/>
                    <a:pt x="18556" y="14963"/>
                    <a:pt x="18492" y="15145"/>
                  </a:cubicBezTo>
                  <a:cubicBezTo>
                    <a:pt x="18428" y="15326"/>
                    <a:pt x="18372" y="15578"/>
                    <a:pt x="18328" y="15842"/>
                  </a:cubicBezTo>
                  <a:cubicBezTo>
                    <a:pt x="18284" y="16105"/>
                    <a:pt x="18252" y="16380"/>
                    <a:pt x="18181" y="16682"/>
                  </a:cubicBezTo>
                  <a:cubicBezTo>
                    <a:pt x="18109" y="16984"/>
                    <a:pt x="17997" y="17313"/>
                    <a:pt x="17893" y="17599"/>
                  </a:cubicBezTo>
                  <a:cubicBezTo>
                    <a:pt x="17789" y="17884"/>
                    <a:pt x="17693" y="18126"/>
                    <a:pt x="17601" y="18362"/>
                  </a:cubicBezTo>
                  <a:cubicBezTo>
                    <a:pt x="17509" y="18598"/>
                    <a:pt x="17421" y="18829"/>
                    <a:pt x="17329" y="19037"/>
                  </a:cubicBezTo>
                  <a:cubicBezTo>
                    <a:pt x="17237" y="19246"/>
                    <a:pt x="17141" y="19433"/>
                    <a:pt x="17017" y="19597"/>
                  </a:cubicBezTo>
                  <a:cubicBezTo>
                    <a:pt x="16893" y="19762"/>
                    <a:pt x="16742" y="19905"/>
                    <a:pt x="16574" y="20053"/>
                  </a:cubicBezTo>
                  <a:cubicBezTo>
                    <a:pt x="16406" y="20201"/>
                    <a:pt x="16222" y="20355"/>
                    <a:pt x="16022" y="20492"/>
                  </a:cubicBezTo>
                  <a:cubicBezTo>
                    <a:pt x="15822" y="20630"/>
                    <a:pt x="15606" y="20750"/>
                    <a:pt x="15379" y="20871"/>
                  </a:cubicBezTo>
                  <a:cubicBezTo>
                    <a:pt x="15151" y="20992"/>
                    <a:pt x="14911" y="21113"/>
                    <a:pt x="14655" y="21206"/>
                  </a:cubicBezTo>
                  <a:cubicBezTo>
                    <a:pt x="14399" y="21300"/>
                    <a:pt x="14128" y="21365"/>
                    <a:pt x="13852" y="21426"/>
                  </a:cubicBezTo>
                  <a:cubicBezTo>
                    <a:pt x="13576" y="21486"/>
                    <a:pt x="13296" y="21541"/>
                    <a:pt x="13000" y="21569"/>
                  </a:cubicBezTo>
                  <a:cubicBezTo>
                    <a:pt x="12705" y="21596"/>
                    <a:pt x="12393" y="21596"/>
                    <a:pt x="12117" y="21563"/>
                  </a:cubicBezTo>
                  <a:cubicBezTo>
                    <a:pt x="11841" y="21530"/>
                    <a:pt x="11601" y="21464"/>
                    <a:pt x="11386" y="21376"/>
                  </a:cubicBezTo>
                  <a:cubicBezTo>
                    <a:pt x="11170" y="21289"/>
                    <a:pt x="10978" y="21179"/>
                    <a:pt x="10802" y="21058"/>
                  </a:cubicBezTo>
                  <a:cubicBezTo>
                    <a:pt x="10626" y="20937"/>
                    <a:pt x="10466" y="20805"/>
                    <a:pt x="10282" y="20630"/>
                  </a:cubicBezTo>
                  <a:cubicBezTo>
                    <a:pt x="10099" y="20454"/>
                    <a:pt x="9891" y="20234"/>
                    <a:pt x="9679" y="19982"/>
                  </a:cubicBezTo>
                  <a:cubicBezTo>
                    <a:pt x="9467" y="19729"/>
                    <a:pt x="9251" y="19444"/>
                    <a:pt x="9055" y="19197"/>
                  </a:cubicBezTo>
                  <a:cubicBezTo>
                    <a:pt x="8859" y="18950"/>
                    <a:pt x="8684" y="18741"/>
                    <a:pt x="8528" y="18532"/>
                  </a:cubicBezTo>
                  <a:cubicBezTo>
                    <a:pt x="8372" y="18324"/>
                    <a:pt x="8236" y="18115"/>
                    <a:pt x="8104" y="17945"/>
                  </a:cubicBezTo>
                  <a:cubicBezTo>
                    <a:pt x="7972" y="17775"/>
                    <a:pt x="7844" y="17643"/>
                    <a:pt x="7700" y="17500"/>
                  </a:cubicBezTo>
                  <a:cubicBezTo>
                    <a:pt x="7556" y="17357"/>
                    <a:pt x="7397" y="17204"/>
                    <a:pt x="7253" y="17110"/>
                  </a:cubicBezTo>
                  <a:cubicBezTo>
                    <a:pt x="7109" y="17017"/>
                    <a:pt x="6981" y="16984"/>
                    <a:pt x="6837" y="16989"/>
                  </a:cubicBezTo>
                  <a:cubicBezTo>
                    <a:pt x="6693" y="16995"/>
                    <a:pt x="6533" y="17039"/>
                    <a:pt x="6393" y="17105"/>
                  </a:cubicBezTo>
                  <a:cubicBezTo>
                    <a:pt x="6253" y="17171"/>
                    <a:pt x="6133" y="17258"/>
                    <a:pt x="6042" y="17379"/>
                  </a:cubicBezTo>
                  <a:cubicBezTo>
                    <a:pt x="5950" y="17500"/>
                    <a:pt x="5886" y="17654"/>
                    <a:pt x="5818" y="17818"/>
                  </a:cubicBezTo>
                  <a:cubicBezTo>
                    <a:pt x="5750" y="17983"/>
                    <a:pt x="5678" y="18159"/>
                    <a:pt x="5598" y="18313"/>
                  </a:cubicBezTo>
                  <a:cubicBezTo>
                    <a:pt x="5518" y="18466"/>
                    <a:pt x="5430" y="18598"/>
                    <a:pt x="5314" y="18735"/>
                  </a:cubicBezTo>
                  <a:cubicBezTo>
                    <a:pt x="5198" y="18873"/>
                    <a:pt x="5054" y="19015"/>
                    <a:pt x="4882" y="19142"/>
                  </a:cubicBezTo>
                  <a:cubicBezTo>
                    <a:pt x="4711" y="19268"/>
                    <a:pt x="4511" y="19378"/>
                    <a:pt x="4311" y="19449"/>
                  </a:cubicBezTo>
                  <a:cubicBezTo>
                    <a:pt x="4111" y="19521"/>
                    <a:pt x="3911" y="19553"/>
                    <a:pt x="3727" y="19537"/>
                  </a:cubicBezTo>
                  <a:cubicBezTo>
                    <a:pt x="3543" y="19521"/>
                    <a:pt x="3375" y="19455"/>
                    <a:pt x="3224" y="19328"/>
                  </a:cubicBezTo>
                  <a:cubicBezTo>
                    <a:pt x="3072" y="19202"/>
                    <a:pt x="2936" y="19015"/>
                    <a:pt x="2844" y="18807"/>
                  </a:cubicBezTo>
                  <a:cubicBezTo>
                    <a:pt x="2752" y="18598"/>
                    <a:pt x="2704" y="18368"/>
                    <a:pt x="2676" y="18104"/>
                  </a:cubicBezTo>
                  <a:cubicBezTo>
                    <a:pt x="2648" y="17840"/>
                    <a:pt x="2640" y="17544"/>
                    <a:pt x="2624" y="17313"/>
                  </a:cubicBezTo>
                  <a:cubicBezTo>
                    <a:pt x="2608" y="17083"/>
                    <a:pt x="2584" y="16918"/>
                    <a:pt x="2532" y="16731"/>
                  </a:cubicBezTo>
                  <a:cubicBezTo>
                    <a:pt x="2480" y="16545"/>
                    <a:pt x="2400" y="16336"/>
                    <a:pt x="2308" y="16133"/>
                  </a:cubicBezTo>
                  <a:cubicBezTo>
                    <a:pt x="2216" y="15930"/>
                    <a:pt x="2112" y="15732"/>
                    <a:pt x="2005" y="15523"/>
                  </a:cubicBezTo>
                  <a:cubicBezTo>
                    <a:pt x="1897" y="15315"/>
                    <a:pt x="1785" y="15095"/>
                    <a:pt x="1661" y="14919"/>
                  </a:cubicBezTo>
                  <a:cubicBezTo>
                    <a:pt x="1537" y="14744"/>
                    <a:pt x="1401" y="14612"/>
                    <a:pt x="1293" y="14519"/>
                  </a:cubicBezTo>
                  <a:cubicBezTo>
                    <a:pt x="1185" y="14425"/>
                    <a:pt x="1105" y="14370"/>
                    <a:pt x="1029" y="14321"/>
                  </a:cubicBezTo>
                  <a:cubicBezTo>
                    <a:pt x="953" y="14272"/>
                    <a:pt x="881" y="14228"/>
                    <a:pt x="765" y="14195"/>
                  </a:cubicBezTo>
                  <a:cubicBezTo>
                    <a:pt x="650" y="14162"/>
                    <a:pt x="490" y="14140"/>
                    <a:pt x="370" y="14129"/>
                  </a:cubicBezTo>
                  <a:cubicBezTo>
                    <a:pt x="250" y="14118"/>
                    <a:pt x="170" y="14118"/>
                    <a:pt x="110" y="14118"/>
                  </a:cubicBezTo>
                  <a:cubicBezTo>
                    <a:pt x="50" y="14118"/>
                    <a:pt x="10" y="14118"/>
                    <a:pt x="2" y="14096"/>
                  </a:cubicBezTo>
                  <a:cubicBezTo>
                    <a:pt x="-6" y="14074"/>
                    <a:pt x="18" y="14030"/>
                    <a:pt x="70" y="13986"/>
                  </a:cubicBezTo>
                  <a:cubicBezTo>
                    <a:pt x="122" y="13942"/>
                    <a:pt x="202" y="13898"/>
                    <a:pt x="282" y="1385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" name="เส้น"/>
            <p:cNvSpPr/>
            <p:nvPr/>
          </p:nvSpPr>
          <p:spPr>
            <a:xfrm>
              <a:off x="115120" y="7003774"/>
              <a:ext cx="1031386" cy="121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48" extrusionOk="0">
                  <a:moveTo>
                    <a:pt x="5600" y="16120"/>
                  </a:moveTo>
                  <a:cubicBezTo>
                    <a:pt x="5067" y="16459"/>
                    <a:pt x="4533" y="16798"/>
                    <a:pt x="4533" y="16742"/>
                  </a:cubicBezTo>
                  <a:cubicBezTo>
                    <a:pt x="4533" y="16685"/>
                    <a:pt x="5067" y="16233"/>
                    <a:pt x="6267" y="15215"/>
                  </a:cubicBezTo>
                  <a:cubicBezTo>
                    <a:pt x="7467" y="14197"/>
                    <a:pt x="9333" y="12614"/>
                    <a:pt x="11000" y="11031"/>
                  </a:cubicBezTo>
                  <a:cubicBezTo>
                    <a:pt x="12667" y="9447"/>
                    <a:pt x="14133" y="7864"/>
                    <a:pt x="15267" y="6790"/>
                  </a:cubicBezTo>
                  <a:cubicBezTo>
                    <a:pt x="16400" y="5716"/>
                    <a:pt x="17200" y="5150"/>
                    <a:pt x="17267" y="5207"/>
                  </a:cubicBezTo>
                  <a:cubicBezTo>
                    <a:pt x="17333" y="5263"/>
                    <a:pt x="16667" y="5942"/>
                    <a:pt x="15267" y="7073"/>
                  </a:cubicBezTo>
                  <a:cubicBezTo>
                    <a:pt x="13867" y="8203"/>
                    <a:pt x="11733" y="9787"/>
                    <a:pt x="9667" y="11427"/>
                  </a:cubicBezTo>
                  <a:cubicBezTo>
                    <a:pt x="7600" y="13066"/>
                    <a:pt x="5600" y="14763"/>
                    <a:pt x="4400" y="15894"/>
                  </a:cubicBezTo>
                  <a:cubicBezTo>
                    <a:pt x="3200" y="17024"/>
                    <a:pt x="2800" y="17590"/>
                    <a:pt x="2333" y="18268"/>
                  </a:cubicBezTo>
                  <a:cubicBezTo>
                    <a:pt x="1867" y="18947"/>
                    <a:pt x="1333" y="19739"/>
                    <a:pt x="1400" y="20021"/>
                  </a:cubicBezTo>
                  <a:cubicBezTo>
                    <a:pt x="1467" y="20304"/>
                    <a:pt x="2133" y="20078"/>
                    <a:pt x="3267" y="19003"/>
                  </a:cubicBezTo>
                  <a:cubicBezTo>
                    <a:pt x="4400" y="17929"/>
                    <a:pt x="6000" y="16007"/>
                    <a:pt x="7800" y="14028"/>
                  </a:cubicBezTo>
                  <a:cubicBezTo>
                    <a:pt x="9600" y="12049"/>
                    <a:pt x="11600" y="10013"/>
                    <a:pt x="13600" y="7977"/>
                  </a:cubicBezTo>
                  <a:cubicBezTo>
                    <a:pt x="15600" y="5942"/>
                    <a:pt x="17600" y="3906"/>
                    <a:pt x="18933" y="2493"/>
                  </a:cubicBezTo>
                  <a:cubicBezTo>
                    <a:pt x="20267" y="1079"/>
                    <a:pt x="20933" y="287"/>
                    <a:pt x="21267" y="174"/>
                  </a:cubicBezTo>
                  <a:cubicBezTo>
                    <a:pt x="21600" y="61"/>
                    <a:pt x="21600" y="627"/>
                    <a:pt x="21133" y="1362"/>
                  </a:cubicBezTo>
                  <a:cubicBezTo>
                    <a:pt x="20667" y="2097"/>
                    <a:pt x="19733" y="3001"/>
                    <a:pt x="18200" y="4189"/>
                  </a:cubicBezTo>
                  <a:cubicBezTo>
                    <a:pt x="16667" y="5376"/>
                    <a:pt x="14533" y="6846"/>
                    <a:pt x="12533" y="8599"/>
                  </a:cubicBezTo>
                  <a:cubicBezTo>
                    <a:pt x="10533" y="10352"/>
                    <a:pt x="8667" y="12388"/>
                    <a:pt x="7067" y="14084"/>
                  </a:cubicBezTo>
                  <a:cubicBezTo>
                    <a:pt x="5467" y="15780"/>
                    <a:pt x="4133" y="17138"/>
                    <a:pt x="3200" y="18042"/>
                  </a:cubicBezTo>
                  <a:cubicBezTo>
                    <a:pt x="2267" y="18947"/>
                    <a:pt x="1733" y="19399"/>
                    <a:pt x="1800" y="19456"/>
                  </a:cubicBezTo>
                  <a:cubicBezTo>
                    <a:pt x="1867" y="19512"/>
                    <a:pt x="2533" y="19173"/>
                    <a:pt x="3733" y="17929"/>
                  </a:cubicBezTo>
                  <a:cubicBezTo>
                    <a:pt x="4933" y="16685"/>
                    <a:pt x="6667" y="14536"/>
                    <a:pt x="8533" y="12501"/>
                  </a:cubicBezTo>
                  <a:cubicBezTo>
                    <a:pt x="10400" y="10465"/>
                    <a:pt x="12400" y="8543"/>
                    <a:pt x="14400" y="6620"/>
                  </a:cubicBezTo>
                  <a:cubicBezTo>
                    <a:pt x="16400" y="4698"/>
                    <a:pt x="18400" y="2775"/>
                    <a:pt x="19600" y="1588"/>
                  </a:cubicBezTo>
                  <a:cubicBezTo>
                    <a:pt x="20800" y="400"/>
                    <a:pt x="21200" y="-52"/>
                    <a:pt x="21200" y="5"/>
                  </a:cubicBezTo>
                  <a:cubicBezTo>
                    <a:pt x="21200" y="61"/>
                    <a:pt x="20800" y="627"/>
                    <a:pt x="19800" y="1475"/>
                  </a:cubicBezTo>
                  <a:cubicBezTo>
                    <a:pt x="18800" y="2323"/>
                    <a:pt x="17200" y="3454"/>
                    <a:pt x="15467" y="4811"/>
                  </a:cubicBezTo>
                  <a:cubicBezTo>
                    <a:pt x="13733" y="6168"/>
                    <a:pt x="11867" y="7751"/>
                    <a:pt x="9933" y="9730"/>
                  </a:cubicBezTo>
                  <a:cubicBezTo>
                    <a:pt x="8000" y="11709"/>
                    <a:pt x="6000" y="14084"/>
                    <a:pt x="4333" y="16120"/>
                  </a:cubicBezTo>
                  <a:cubicBezTo>
                    <a:pt x="2667" y="18155"/>
                    <a:pt x="1333" y="19852"/>
                    <a:pt x="0" y="2154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" name="เส้น"/>
            <p:cNvSpPr/>
            <p:nvPr/>
          </p:nvSpPr>
          <p:spPr>
            <a:xfrm>
              <a:off x="778532" y="5342614"/>
              <a:ext cx="1052957" cy="262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8" y="21600"/>
                    <a:pt x="915" y="21600"/>
                    <a:pt x="1510" y="21490"/>
                  </a:cubicBezTo>
                  <a:cubicBezTo>
                    <a:pt x="2105" y="21380"/>
                    <a:pt x="2837" y="21159"/>
                    <a:pt x="3936" y="20737"/>
                  </a:cubicBezTo>
                  <a:cubicBezTo>
                    <a:pt x="5034" y="20314"/>
                    <a:pt x="6498" y="19690"/>
                    <a:pt x="7825" y="19065"/>
                  </a:cubicBezTo>
                  <a:cubicBezTo>
                    <a:pt x="9153" y="18441"/>
                    <a:pt x="10342" y="17816"/>
                    <a:pt x="11669" y="17082"/>
                  </a:cubicBezTo>
                  <a:cubicBezTo>
                    <a:pt x="12997" y="16347"/>
                    <a:pt x="14461" y="15502"/>
                    <a:pt x="15651" y="14657"/>
                  </a:cubicBezTo>
                  <a:cubicBezTo>
                    <a:pt x="16841" y="13812"/>
                    <a:pt x="17756" y="12967"/>
                    <a:pt x="18488" y="12159"/>
                  </a:cubicBezTo>
                  <a:cubicBezTo>
                    <a:pt x="19220" y="11351"/>
                    <a:pt x="19769" y="10580"/>
                    <a:pt x="20136" y="9827"/>
                  </a:cubicBezTo>
                  <a:cubicBezTo>
                    <a:pt x="20502" y="9073"/>
                    <a:pt x="20685" y="8339"/>
                    <a:pt x="20822" y="7604"/>
                  </a:cubicBezTo>
                  <a:cubicBezTo>
                    <a:pt x="20959" y="6869"/>
                    <a:pt x="21051" y="6135"/>
                    <a:pt x="21142" y="5327"/>
                  </a:cubicBezTo>
                  <a:cubicBezTo>
                    <a:pt x="21234" y="4518"/>
                    <a:pt x="21325" y="3637"/>
                    <a:pt x="21417" y="3012"/>
                  </a:cubicBezTo>
                  <a:cubicBezTo>
                    <a:pt x="21508" y="2388"/>
                    <a:pt x="21600" y="2020"/>
                    <a:pt x="21600" y="1561"/>
                  </a:cubicBezTo>
                  <a:cubicBezTo>
                    <a:pt x="21600" y="1102"/>
                    <a:pt x="21508" y="551"/>
                    <a:pt x="21417" y="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" name="เส้น"/>
            <p:cNvSpPr/>
            <p:nvPr/>
          </p:nvSpPr>
          <p:spPr>
            <a:xfrm>
              <a:off x="1856585" y="3580729"/>
              <a:ext cx="225837" cy="115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08" extrusionOk="0">
                  <a:moveTo>
                    <a:pt x="6802" y="21508"/>
                  </a:moveTo>
                  <a:cubicBezTo>
                    <a:pt x="4725" y="21342"/>
                    <a:pt x="2648" y="21177"/>
                    <a:pt x="1402" y="20680"/>
                  </a:cubicBezTo>
                  <a:cubicBezTo>
                    <a:pt x="155" y="20184"/>
                    <a:pt x="-260" y="19356"/>
                    <a:pt x="155" y="18570"/>
                  </a:cubicBezTo>
                  <a:cubicBezTo>
                    <a:pt x="571" y="17784"/>
                    <a:pt x="1817" y="17039"/>
                    <a:pt x="3063" y="16046"/>
                  </a:cubicBezTo>
                  <a:cubicBezTo>
                    <a:pt x="4309" y="15053"/>
                    <a:pt x="5555" y="13811"/>
                    <a:pt x="7009" y="12405"/>
                  </a:cubicBezTo>
                  <a:cubicBezTo>
                    <a:pt x="8463" y="10998"/>
                    <a:pt x="10125" y="9425"/>
                    <a:pt x="11994" y="8018"/>
                  </a:cubicBezTo>
                  <a:cubicBezTo>
                    <a:pt x="13863" y="6611"/>
                    <a:pt x="15940" y="5370"/>
                    <a:pt x="17394" y="4336"/>
                  </a:cubicBezTo>
                  <a:cubicBezTo>
                    <a:pt x="18848" y="3301"/>
                    <a:pt x="19678" y="2474"/>
                    <a:pt x="20302" y="1853"/>
                  </a:cubicBezTo>
                  <a:cubicBezTo>
                    <a:pt x="20925" y="1232"/>
                    <a:pt x="21340" y="818"/>
                    <a:pt x="20717" y="487"/>
                  </a:cubicBezTo>
                  <a:cubicBezTo>
                    <a:pt x="20094" y="156"/>
                    <a:pt x="18432" y="-92"/>
                    <a:pt x="16978" y="32"/>
                  </a:cubicBezTo>
                  <a:cubicBezTo>
                    <a:pt x="15525" y="156"/>
                    <a:pt x="14278" y="653"/>
                    <a:pt x="13032" y="1149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" name="เส้น"/>
            <p:cNvSpPr/>
            <p:nvPr/>
          </p:nvSpPr>
          <p:spPr>
            <a:xfrm>
              <a:off x="2384736" y="1901524"/>
              <a:ext cx="3292718" cy="115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extrusionOk="0">
                  <a:moveTo>
                    <a:pt x="0" y="21538"/>
                  </a:moveTo>
                  <a:cubicBezTo>
                    <a:pt x="176" y="20287"/>
                    <a:pt x="351" y="19036"/>
                    <a:pt x="659" y="17326"/>
                  </a:cubicBezTo>
                  <a:cubicBezTo>
                    <a:pt x="966" y="15617"/>
                    <a:pt x="1405" y="13448"/>
                    <a:pt x="1888" y="11780"/>
                  </a:cubicBezTo>
                  <a:cubicBezTo>
                    <a:pt x="2371" y="10113"/>
                    <a:pt x="2898" y="8945"/>
                    <a:pt x="3410" y="7902"/>
                  </a:cubicBezTo>
                  <a:cubicBezTo>
                    <a:pt x="3922" y="6860"/>
                    <a:pt x="4420" y="5943"/>
                    <a:pt x="5020" y="5150"/>
                  </a:cubicBezTo>
                  <a:cubicBezTo>
                    <a:pt x="5620" y="4358"/>
                    <a:pt x="6322" y="3691"/>
                    <a:pt x="6995" y="3107"/>
                  </a:cubicBezTo>
                  <a:cubicBezTo>
                    <a:pt x="7668" y="2523"/>
                    <a:pt x="8312" y="2023"/>
                    <a:pt x="9029" y="1731"/>
                  </a:cubicBezTo>
                  <a:cubicBezTo>
                    <a:pt x="9746" y="1439"/>
                    <a:pt x="10537" y="1356"/>
                    <a:pt x="11385" y="1314"/>
                  </a:cubicBezTo>
                  <a:cubicBezTo>
                    <a:pt x="12234" y="1272"/>
                    <a:pt x="13141" y="1272"/>
                    <a:pt x="13990" y="1314"/>
                  </a:cubicBezTo>
                  <a:cubicBezTo>
                    <a:pt x="14839" y="1356"/>
                    <a:pt x="15629" y="1439"/>
                    <a:pt x="16463" y="1523"/>
                  </a:cubicBezTo>
                  <a:cubicBezTo>
                    <a:pt x="17298" y="1606"/>
                    <a:pt x="18176" y="1689"/>
                    <a:pt x="18849" y="1481"/>
                  </a:cubicBezTo>
                  <a:cubicBezTo>
                    <a:pt x="19522" y="1272"/>
                    <a:pt x="19990" y="772"/>
                    <a:pt x="20371" y="438"/>
                  </a:cubicBezTo>
                  <a:cubicBezTo>
                    <a:pt x="20751" y="105"/>
                    <a:pt x="21044" y="-62"/>
                    <a:pt x="21234" y="21"/>
                  </a:cubicBezTo>
                  <a:cubicBezTo>
                    <a:pt x="21424" y="105"/>
                    <a:pt x="21512" y="438"/>
                    <a:pt x="21600" y="772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" name="เส้น"/>
            <p:cNvSpPr/>
            <p:nvPr/>
          </p:nvSpPr>
          <p:spPr>
            <a:xfrm>
              <a:off x="6052234" y="1594806"/>
              <a:ext cx="1512509" cy="53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338" y="21060"/>
                    <a:pt x="2676" y="20520"/>
                    <a:pt x="4014" y="19980"/>
                  </a:cubicBezTo>
                  <a:cubicBezTo>
                    <a:pt x="5352" y="19440"/>
                    <a:pt x="6690" y="18900"/>
                    <a:pt x="8251" y="17910"/>
                  </a:cubicBezTo>
                  <a:cubicBezTo>
                    <a:pt x="9812" y="16920"/>
                    <a:pt x="11596" y="15480"/>
                    <a:pt x="13285" y="13500"/>
                  </a:cubicBezTo>
                  <a:cubicBezTo>
                    <a:pt x="14973" y="11520"/>
                    <a:pt x="16566" y="9000"/>
                    <a:pt x="17777" y="6840"/>
                  </a:cubicBezTo>
                  <a:cubicBezTo>
                    <a:pt x="18988" y="4680"/>
                    <a:pt x="19816" y="2880"/>
                    <a:pt x="20389" y="1800"/>
                  </a:cubicBezTo>
                  <a:cubicBezTo>
                    <a:pt x="20963" y="720"/>
                    <a:pt x="21281" y="36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" name="เส้น"/>
            <p:cNvSpPr/>
            <p:nvPr/>
          </p:nvSpPr>
          <p:spPr>
            <a:xfrm>
              <a:off x="8059988" y="623823"/>
              <a:ext cx="3854890" cy="73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extrusionOk="0">
                  <a:moveTo>
                    <a:pt x="0" y="21551"/>
                  </a:moveTo>
                  <a:cubicBezTo>
                    <a:pt x="200" y="20366"/>
                    <a:pt x="400" y="19180"/>
                    <a:pt x="725" y="17534"/>
                  </a:cubicBezTo>
                  <a:cubicBezTo>
                    <a:pt x="1050" y="15888"/>
                    <a:pt x="1500" y="13780"/>
                    <a:pt x="2012" y="12068"/>
                  </a:cubicBezTo>
                  <a:cubicBezTo>
                    <a:pt x="2525" y="10356"/>
                    <a:pt x="3100" y="9039"/>
                    <a:pt x="3687" y="7853"/>
                  </a:cubicBezTo>
                  <a:cubicBezTo>
                    <a:pt x="4275" y="6668"/>
                    <a:pt x="4875" y="5614"/>
                    <a:pt x="5587" y="4561"/>
                  </a:cubicBezTo>
                  <a:cubicBezTo>
                    <a:pt x="6300" y="3507"/>
                    <a:pt x="7125" y="2453"/>
                    <a:pt x="7800" y="1795"/>
                  </a:cubicBezTo>
                  <a:cubicBezTo>
                    <a:pt x="8475" y="1136"/>
                    <a:pt x="9000" y="873"/>
                    <a:pt x="9687" y="610"/>
                  </a:cubicBezTo>
                  <a:cubicBezTo>
                    <a:pt x="10375" y="346"/>
                    <a:pt x="11225" y="83"/>
                    <a:pt x="12000" y="17"/>
                  </a:cubicBezTo>
                  <a:cubicBezTo>
                    <a:pt x="12775" y="-49"/>
                    <a:pt x="13475" y="83"/>
                    <a:pt x="14187" y="346"/>
                  </a:cubicBezTo>
                  <a:cubicBezTo>
                    <a:pt x="14900" y="610"/>
                    <a:pt x="15625" y="1005"/>
                    <a:pt x="16325" y="1729"/>
                  </a:cubicBezTo>
                  <a:cubicBezTo>
                    <a:pt x="17025" y="2453"/>
                    <a:pt x="17700" y="3507"/>
                    <a:pt x="18312" y="4692"/>
                  </a:cubicBezTo>
                  <a:cubicBezTo>
                    <a:pt x="18925" y="5878"/>
                    <a:pt x="19475" y="7195"/>
                    <a:pt x="20012" y="8249"/>
                  </a:cubicBezTo>
                  <a:cubicBezTo>
                    <a:pt x="20550" y="9302"/>
                    <a:pt x="21075" y="10092"/>
                    <a:pt x="21600" y="10883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" name="เส้น"/>
            <p:cNvSpPr/>
            <p:nvPr/>
          </p:nvSpPr>
          <p:spPr>
            <a:xfrm>
              <a:off x="12610898" y="1394030"/>
              <a:ext cx="935466" cy="85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extrusionOk="0">
                  <a:moveTo>
                    <a:pt x="0" y="0"/>
                  </a:moveTo>
                  <a:cubicBezTo>
                    <a:pt x="1433" y="1688"/>
                    <a:pt x="2866" y="3375"/>
                    <a:pt x="4658" y="5119"/>
                  </a:cubicBezTo>
                  <a:cubicBezTo>
                    <a:pt x="6449" y="6863"/>
                    <a:pt x="8599" y="8663"/>
                    <a:pt x="10237" y="10238"/>
                  </a:cubicBezTo>
                  <a:cubicBezTo>
                    <a:pt x="11875" y="11813"/>
                    <a:pt x="13001" y="13163"/>
                    <a:pt x="14485" y="14513"/>
                  </a:cubicBezTo>
                  <a:cubicBezTo>
                    <a:pt x="15970" y="15863"/>
                    <a:pt x="17812" y="17212"/>
                    <a:pt x="19092" y="18112"/>
                  </a:cubicBezTo>
                  <a:cubicBezTo>
                    <a:pt x="20372" y="19012"/>
                    <a:pt x="21088" y="19462"/>
                    <a:pt x="21344" y="19969"/>
                  </a:cubicBezTo>
                  <a:cubicBezTo>
                    <a:pt x="21600" y="20475"/>
                    <a:pt x="21395" y="21037"/>
                    <a:pt x="21191" y="2160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" name="เส้น"/>
            <p:cNvSpPr/>
            <p:nvPr/>
          </p:nvSpPr>
          <p:spPr>
            <a:xfrm>
              <a:off x="14123405" y="2839613"/>
              <a:ext cx="2721624" cy="236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5" y="203"/>
                    <a:pt x="71" y="407"/>
                    <a:pt x="230" y="651"/>
                  </a:cubicBezTo>
                  <a:cubicBezTo>
                    <a:pt x="390" y="895"/>
                    <a:pt x="673" y="1180"/>
                    <a:pt x="1169" y="1566"/>
                  </a:cubicBezTo>
                  <a:cubicBezTo>
                    <a:pt x="1664" y="1953"/>
                    <a:pt x="2372" y="2441"/>
                    <a:pt x="3063" y="2969"/>
                  </a:cubicBezTo>
                  <a:cubicBezTo>
                    <a:pt x="3753" y="3498"/>
                    <a:pt x="4426" y="4068"/>
                    <a:pt x="5258" y="4536"/>
                  </a:cubicBezTo>
                  <a:cubicBezTo>
                    <a:pt x="6090" y="5003"/>
                    <a:pt x="7082" y="5369"/>
                    <a:pt x="7843" y="5634"/>
                  </a:cubicBezTo>
                  <a:cubicBezTo>
                    <a:pt x="8605" y="5898"/>
                    <a:pt x="9136" y="6061"/>
                    <a:pt x="9773" y="6244"/>
                  </a:cubicBezTo>
                  <a:cubicBezTo>
                    <a:pt x="10410" y="6427"/>
                    <a:pt x="11154" y="6631"/>
                    <a:pt x="11969" y="6651"/>
                  </a:cubicBezTo>
                  <a:cubicBezTo>
                    <a:pt x="12783" y="6671"/>
                    <a:pt x="13668" y="6508"/>
                    <a:pt x="14394" y="6366"/>
                  </a:cubicBezTo>
                  <a:cubicBezTo>
                    <a:pt x="15120" y="6224"/>
                    <a:pt x="15687" y="6102"/>
                    <a:pt x="16182" y="6224"/>
                  </a:cubicBezTo>
                  <a:cubicBezTo>
                    <a:pt x="16678" y="6346"/>
                    <a:pt x="17103" y="6712"/>
                    <a:pt x="17634" y="7302"/>
                  </a:cubicBezTo>
                  <a:cubicBezTo>
                    <a:pt x="18165" y="7892"/>
                    <a:pt x="18803" y="8705"/>
                    <a:pt x="19298" y="9356"/>
                  </a:cubicBezTo>
                  <a:cubicBezTo>
                    <a:pt x="19794" y="10007"/>
                    <a:pt x="20148" y="10495"/>
                    <a:pt x="20485" y="11207"/>
                  </a:cubicBezTo>
                  <a:cubicBezTo>
                    <a:pt x="20821" y="11919"/>
                    <a:pt x="21140" y="12854"/>
                    <a:pt x="21334" y="13627"/>
                  </a:cubicBezTo>
                  <a:cubicBezTo>
                    <a:pt x="21529" y="14400"/>
                    <a:pt x="21600" y="15010"/>
                    <a:pt x="21600" y="15864"/>
                  </a:cubicBezTo>
                  <a:cubicBezTo>
                    <a:pt x="21600" y="16719"/>
                    <a:pt x="21529" y="17817"/>
                    <a:pt x="21494" y="18732"/>
                  </a:cubicBezTo>
                  <a:cubicBezTo>
                    <a:pt x="21458" y="19647"/>
                    <a:pt x="21458" y="20380"/>
                    <a:pt x="21405" y="20827"/>
                  </a:cubicBezTo>
                  <a:cubicBezTo>
                    <a:pt x="21352" y="21275"/>
                    <a:pt x="21246" y="21437"/>
                    <a:pt x="21140" y="2160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4" name="เส้น"/>
            <p:cNvSpPr/>
            <p:nvPr/>
          </p:nvSpPr>
          <p:spPr>
            <a:xfrm>
              <a:off x="16546096" y="5757550"/>
              <a:ext cx="307857" cy="147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409" y="1964"/>
                    <a:pt x="17217" y="3927"/>
                    <a:pt x="15965" y="5662"/>
                  </a:cubicBezTo>
                  <a:cubicBezTo>
                    <a:pt x="14713" y="7396"/>
                    <a:pt x="14400" y="8902"/>
                    <a:pt x="12835" y="10604"/>
                  </a:cubicBezTo>
                  <a:cubicBezTo>
                    <a:pt x="11270" y="12305"/>
                    <a:pt x="8452" y="14204"/>
                    <a:pt x="6104" y="16069"/>
                  </a:cubicBezTo>
                  <a:cubicBezTo>
                    <a:pt x="3757" y="17935"/>
                    <a:pt x="1878" y="1976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5" name="เส้น"/>
            <p:cNvSpPr/>
            <p:nvPr/>
          </p:nvSpPr>
          <p:spPr>
            <a:xfrm>
              <a:off x="14123405" y="7644838"/>
              <a:ext cx="2342381" cy="234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106" y="1152"/>
                    <a:pt x="20613" y="2304"/>
                    <a:pt x="20201" y="3086"/>
                  </a:cubicBezTo>
                  <a:cubicBezTo>
                    <a:pt x="19790" y="3867"/>
                    <a:pt x="19461" y="4279"/>
                    <a:pt x="18987" y="4526"/>
                  </a:cubicBezTo>
                  <a:cubicBezTo>
                    <a:pt x="18514" y="4773"/>
                    <a:pt x="17897" y="4855"/>
                    <a:pt x="17218" y="4855"/>
                  </a:cubicBezTo>
                  <a:cubicBezTo>
                    <a:pt x="16539" y="4855"/>
                    <a:pt x="15799" y="4773"/>
                    <a:pt x="15017" y="4690"/>
                  </a:cubicBezTo>
                  <a:cubicBezTo>
                    <a:pt x="14235" y="4608"/>
                    <a:pt x="13413" y="4526"/>
                    <a:pt x="12466" y="4526"/>
                  </a:cubicBezTo>
                  <a:cubicBezTo>
                    <a:pt x="11520" y="4526"/>
                    <a:pt x="10450" y="4608"/>
                    <a:pt x="9586" y="4752"/>
                  </a:cubicBezTo>
                  <a:cubicBezTo>
                    <a:pt x="8722" y="4896"/>
                    <a:pt x="8064" y="5102"/>
                    <a:pt x="7467" y="5369"/>
                  </a:cubicBezTo>
                  <a:cubicBezTo>
                    <a:pt x="6871" y="5637"/>
                    <a:pt x="6336" y="5966"/>
                    <a:pt x="5760" y="6542"/>
                  </a:cubicBezTo>
                  <a:cubicBezTo>
                    <a:pt x="5184" y="7118"/>
                    <a:pt x="4567" y="7941"/>
                    <a:pt x="4094" y="8784"/>
                  </a:cubicBezTo>
                  <a:cubicBezTo>
                    <a:pt x="3621" y="9627"/>
                    <a:pt x="3291" y="10491"/>
                    <a:pt x="3003" y="11376"/>
                  </a:cubicBezTo>
                  <a:cubicBezTo>
                    <a:pt x="2715" y="12261"/>
                    <a:pt x="2469" y="13166"/>
                    <a:pt x="2139" y="14174"/>
                  </a:cubicBezTo>
                  <a:cubicBezTo>
                    <a:pt x="1810" y="15182"/>
                    <a:pt x="1399" y="16293"/>
                    <a:pt x="1070" y="17342"/>
                  </a:cubicBezTo>
                  <a:cubicBezTo>
                    <a:pt x="741" y="18391"/>
                    <a:pt x="494" y="19378"/>
                    <a:pt x="329" y="20078"/>
                  </a:cubicBezTo>
                  <a:cubicBezTo>
                    <a:pt x="165" y="20777"/>
                    <a:pt x="82" y="21189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6" name="เส้น"/>
            <p:cNvSpPr/>
            <p:nvPr/>
          </p:nvSpPr>
          <p:spPr>
            <a:xfrm>
              <a:off x="11419629" y="10308459"/>
              <a:ext cx="2395922" cy="156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479" y="1046"/>
                    <a:pt x="21359" y="2092"/>
                    <a:pt x="21017" y="3354"/>
                  </a:cubicBezTo>
                  <a:cubicBezTo>
                    <a:pt x="20675" y="4615"/>
                    <a:pt x="20112" y="6092"/>
                    <a:pt x="19408" y="7385"/>
                  </a:cubicBezTo>
                  <a:cubicBezTo>
                    <a:pt x="18704" y="8677"/>
                    <a:pt x="17859" y="9785"/>
                    <a:pt x="16954" y="10677"/>
                  </a:cubicBezTo>
                  <a:cubicBezTo>
                    <a:pt x="16049" y="11569"/>
                    <a:pt x="15084" y="12246"/>
                    <a:pt x="14199" y="12954"/>
                  </a:cubicBezTo>
                  <a:cubicBezTo>
                    <a:pt x="13314" y="13662"/>
                    <a:pt x="12510" y="14400"/>
                    <a:pt x="11826" y="15015"/>
                  </a:cubicBezTo>
                  <a:cubicBezTo>
                    <a:pt x="11142" y="15631"/>
                    <a:pt x="10579" y="16123"/>
                    <a:pt x="9955" y="16585"/>
                  </a:cubicBezTo>
                  <a:cubicBezTo>
                    <a:pt x="9332" y="17046"/>
                    <a:pt x="8648" y="17477"/>
                    <a:pt x="7884" y="17846"/>
                  </a:cubicBezTo>
                  <a:cubicBezTo>
                    <a:pt x="7120" y="18215"/>
                    <a:pt x="6275" y="18523"/>
                    <a:pt x="5531" y="18892"/>
                  </a:cubicBezTo>
                  <a:cubicBezTo>
                    <a:pt x="4787" y="19262"/>
                    <a:pt x="4143" y="19692"/>
                    <a:pt x="3238" y="20154"/>
                  </a:cubicBezTo>
                  <a:cubicBezTo>
                    <a:pt x="2333" y="20615"/>
                    <a:pt x="1166" y="2110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7" name="เส้น"/>
            <p:cNvSpPr/>
            <p:nvPr/>
          </p:nvSpPr>
          <p:spPr>
            <a:xfrm>
              <a:off x="8126912" y="11031251"/>
              <a:ext cx="2877782" cy="92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627"/>
                  </a:moveTo>
                  <a:cubicBezTo>
                    <a:pt x="21265" y="20042"/>
                    <a:pt x="20930" y="20458"/>
                    <a:pt x="20495" y="20717"/>
                  </a:cubicBezTo>
                  <a:cubicBezTo>
                    <a:pt x="20060" y="20977"/>
                    <a:pt x="19524" y="21081"/>
                    <a:pt x="18887" y="21237"/>
                  </a:cubicBezTo>
                  <a:cubicBezTo>
                    <a:pt x="18251" y="21392"/>
                    <a:pt x="17514" y="21600"/>
                    <a:pt x="16694" y="21600"/>
                  </a:cubicBezTo>
                  <a:cubicBezTo>
                    <a:pt x="15873" y="21600"/>
                    <a:pt x="14969" y="21392"/>
                    <a:pt x="14099" y="20925"/>
                  </a:cubicBezTo>
                  <a:cubicBezTo>
                    <a:pt x="13228" y="20458"/>
                    <a:pt x="12391" y="19731"/>
                    <a:pt x="11487" y="19004"/>
                  </a:cubicBezTo>
                  <a:cubicBezTo>
                    <a:pt x="10582" y="18277"/>
                    <a:pt x="9611" y="17550"/>
                    <a:pt x="8657" y="16563"/>
                  </a:cubicBezTo>
                  <a:cubicBezTo>
                    <a:pt x="7702" y="15577"/>
                    <a:pt x="6765" y="14331"/>
                    <a:pt x="5944" y="13085"/>
                  </a:cubicBezTo>
                  <a:cubicBezTo>
                    <a:pt x="5124" y="11838"/>
                    <a:pt x="4420" y="10592"/>
                    <a:pt x="3717" y="9138"/>
                  </a:cubicBezTo>
                  <a:cubicBezTo>
                    <a:pt x="3014" y="7685"/>
                    <a:pt x="2311" y="6023"/>
                    <a:pt x="1725" y="4725"/>
                  </a:cubicBezTo>
                  <a:cubicBezTo>
                    <a:pt x="1139" y="3427"/>
                    <a:pt x="670" y="2492"/>
                    <a:pt x="402" y="1765"/>
                  </a:cubicBezTo>
                  <a:cubicBezTo>
                    <a:pt x="134" y="1038"/>
                    <a:pt x="67" y="519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8" name="เส้น"/>
            <p:cNvSpPr/>
            <p:nvPr/>
          </p:nvSpPr>
          <p:spPr>
            <a:xfrm>
              <a:off x="5396367" y="9377606"/>
              <a:ext cx="2248686" cy="113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21569"/>
                  </a:moveTo>
                  <a:cubicBezTo>
                    <a:pt x="21600" y="21144"/>
                    <a:pt x="21600" y="20719"/>
                    <a:pt x="21407" y="20208"/>
                  </a:cubicBezTo>
                  <a:cubicBezTo>
                    <a:pt x="21214" y="19698"/>
                    <a:pt x="20829" y="19103"/>
                    <a:pt x="20164" y="18082"/>
                  </a:cubicBezTo>
                  <a:cubicBezTo>
                    <a:pt x="19500" y="17062"/>
                    <a:pt x="18557" y="15616"/>
                    <a:pt x="17657" y="14341"/>
                  </a:cubicBezTo>
                  <a:cubicBezTo>
                    <a:pt x="16757" y="13065"/>
                    <a:pt x="15900" y="11960"/>
                    <a:pt x="15021" y="10641"/>
                  </a:cubicBezTo>
                  <a:cubicBezTo>
                    <a:pt x="14143" y="9323"/>
                    <a:pt x="13243" y="7793"/>
                    <a:pt x="12321" y="6517"/>
                  </a:cubicBezTo>
                  <a:cubicBezTo>
                    <a:pt x="11400" y="5241"/>
                    <a:pt x="10457" y="4221"/>
                    <a:pt x="9493" y="3243"/>
                  </a:cubicBezTo>
                  <a:cubicBezTo>
                    <a:pt x="8529" y="2265"/>
                    <a:pt x="7543" y="1330"/>
                    <a:pt x="6514" y="777"/>
                  </a:cubicBezTo>
                  <a:cubicBezTo>
                    <a:pt x="5486" y="224"/>
                    <a:pt x="4414" y="54"/>
                    <a:pt x="3321" y="12"/>
                  </a:cubicBezTo>
                  <a:cubicBezTo>
                    <a:pt x="2229" y="-31"/>
                    <a:pt x="1114" y="54"/>
                    <a:pt x="0" y="139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0" name="นวตกรรม…"/>
          <p:cNvSpPr/>
          <p:nvPr/>
        </p:nvSpPr>
        <p:spPr>
          <a:xfrm>
            <a:off x="7203110" y="1967836"/>
            <a:ext cx="15113311" cy="6723539"/>
          </a:xfrm>
          <a:prstGeom prst="roundRect">
            <a:avLst>
              <a:gd name="adj" fmla="val 4034"/>
            </a:avLst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sz="18000" b="1" spc="-36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นวตกรรม</a:t>
            </a:r>
          </a:p>
          <a:p>
            <a:pPr>
              <a:lnSpc>
                <a:spcPct val="80000"/>
              </a:lnSpc>
              <a:defRPr sz="18000" b="1" spc="-36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ตุ๊กตาสอนแปรงฟัน</a:t>
            </a:r>
          </a:p>
        </p:txBody>
      </p:sp>
      <p:grpSp>
        <p:nvGrpSpPr>
          <p:cNvPr id="184" name="การวาด"/>
          <p:cNvGrpSpPr/>
          <p:nvPr/>
        </p:nvGrpSpPr>
        <p:grpSpPr>
          <a:xfrm>
            <a:off x="550821" y="3432287"/>
            <a:ext cx="3373607" cy="2966135"/>
            <a:chOff x="0" y="0"/>
            <a:chExt cx="3373605" cy="2966133"/>
          </a:xfrm>
        </p:grpSpPr>
        <p:sp>
          <p:nvSpPr>
            <p:cNvPr id="171" name="รูปร่าง"/>
            <p:cNvSpPr/>
            <p:nvPr/>
          </p:nvSpPr>
          <p:spPr>
            <a:xfrm>
              <a:off x="1649262" y="1295865"/>
              <a:ext cx="1102614" cy="164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79" extrusionOk="0">
                  <a:moveTo>
                    <a:pt x="10031" y="3"/>
                  </a:moveTo>
                  <a:cubicBezTo>
                    <a:pt x="8799" y="22"/>
                    <a:pt x="7351" y="130"/>
                    <a:pt x="6274" y="283"/>
                  </a:cubicBezTo>
                  <a:cubicBezTo>
                    <a:pt x="5343" y="416"/>
                    <a:pt x="4795" y="567"/>
                    <a:pt x="4117" y="870"/>
                  </a:cubicBezTo>
                  <a:cubicBezTo>
                    <a:pt x="3364" y="1207"/>
                    <a:pt x="2673" y="1626"/>
                    <a:pt x="2068" y="2121"/>
                  </a:cubicBezTo>
                  <a:cubicBezTo>
                    <a:pt x="1292" y="2756"/>
                    <a:pt x="680" y="3484"/>
                    <a:pt x="352" y="4183"/>
                  </a:cubicBezTo>
                  <a:cubicBezTo>
                    <a:pt x="20" y="4888"/>
                    <a:pt x="-75" y="5679"/>
                    <a:pt x="58" y="6504"/>
                  </a:cubicBezTo>
                  <a:cubicBezTo>
                    <a:pt x="179" y="7259"/>
                    <a:pt x="481" y="7946"/>
                    <a:pt x="1016" y="8685"/>
                  </a:cubicBezTo>
                  <a:cubicBezTo>
                    <a:pt x="1570" y="9449"/>
                    <a:pt x="2364" y="10250"/>
                    <a:pt x="3305" y="11001"/>
                  </a:cubicBezTo>
                  <a:cubicBezTo>
                    <a:pt x="4069" y="11610"/>
                    <a:pt x="4761" y="12086"/>
                    <a:pt x="6498" y="13192"/>
                  </a:cubicBezTo>
                  <a:lnTo>
                    <a:pt x="6235" y="13369"/>
                  </a:lnTo>
                  <a:lnTo>
                    <a:pt x="6575" y="13255"/>
                  </a:lnTo>
                  <a:lnTo>
                    <a:pt x="7016" y="13722"/>
                  </a:lnTo>
                  <a:lnTo>
                    <a:pt x="6970" y="13753"/>
                  </a:lnTo>
                  <a:lnTo>
                    <a:pt x="7062" y="13779"/>
                  </a:lnTo>
                  <a:cubicBezTo>
                    <a:pt x="7246" y="13821"/>
                    <a:pt x="7575" y="13992"/>
                    <a:pt x="8106" y="14335"/>
                  </a:cubicBezTo>
                  <a:cubicBezTo>
                    <a:pt x="9150" y="15009"/>
                    <a:pt x="10319" y="15871"/>
                    <a:pt x="11145" y="16594"/>
                  </a:cubicBezTo>
                  <a:cubicBezTo>
                    <a:pt x="11928" y="17279"/>
                    <a:pt x="12446" y="17831"/>
                    <a:pt x="13534" y="19107"/>
                  </a:cubicBezTo>
                  <a:lnTo>
                    <a:pt x="13487" y="19122"/>
                  </a:lnTo>
                  <a:lnTo>
                    <a:pt x="13178" y="19211"/>
                  </a:lnTo>
                  <a:lnTo>
                    <a:pt x="13108" y="19226"/>
                  </a:lnTo>
                  <a:lnTo>
                    <a:pt x="13147" y="19268"/>
                  </a:lnTo>
                  <a:cubicBezTo>
                    <a:pt x="13209" y="19334"/>
                    <a:pt x="13276" y="19395"/>
                    <a:pt x="13433" y="19548"/>
                  </a:cubicBezTo>
                  <a:cubicBezTo>
                    <a:pt x="13626" y="19736"/>
                    <a:pt x="13701" y="19818"/>
                    <a:pt x="13758" y="19886"/>
                  </a:cubicBezTo>
                  <a:cubicBezTo>
                    <a:pt x="13980" y="20151"/>
                    <a:pt x="14157" y="20381"/>
                    <a:pt x="14322" y="20633"/>
                  </a:cubicBezTo>
                  <a:cubicBezTo>
                    <a:pt x="14324" y="20636"/>
                    <a:pt x="14321" y="20637"/>
                    <a:pt x="14322" y="20639"/>
                  </a:cubicBezTo>
                  <a:cubicBezTo>
                    <a:pt x="14325" y="20643"/>
                    <a:pt x="14325" y="20642"/>
                    <a:pt x="14330" y="20649"/>
                  </a:cubicBezTo>
                  <a:cubicBezTo>
                    <a:pt x="14342" y="20668"/>
                    <a:pt x="14343" y="20668"/>
                    <a:pt x="14361" y="20696"/>
                  </a:cubicBezTo>
                  <a:cubicBezTo>
                    <a:pt x="14392" y="20744"/>
                    <a:pt x="14421" y="20796"/>
                    <a:pt x="14454" y="20846"/>
                  </a:cubicBezTo>
                  <a:cubicBezTo>
                    <a:pt x="14547" y="20989"/>
                    <a:pt x="14619" y="21093"/>
                    <a:pt x="14647" y="21132"/>
                  </a:cubicBezTo>
                  <a:cubicBezTo>
                    <a:pt x="14663" y="21154"/>
                    <a:pt x="14670" y="21163"/>
                    <a:pt x="14678" y="21173"/>
                  </a:cubicBezTo>
                  <a:cubicBezTo>
                    <a:pt x="14685" y="21183"/>
                    <a:pt x="14686" y="21185"/>
                    <a:pt x="14693" y="21194"/>
                  </a:cubicBezTo>
                  <a:cubicBezTo>
                    <a:pt x="14895" y="21446"/>
                    <a:pt x="15130" y="21579"/>
                    <a:pt x="15382" y="21579"/>
                  </a:cubicBezTo>
                  <a:cubicBezTo>
                    <a:pt x="15394" y="21579"/>
                    <a:pt x="15393" y="21578"/>
                    <a:pt x="15405" y="21579"/>
                  </a:cubicBezTo>
                  <a:cubicBezTo>
                    <a:pt x="15446" y="21579"/>
                    <a:pt x="15461" y="21580"/>
                    <a:pt x="15482" y="21579"/>
                  </a:cubicBezTo>
                  <a:cubicBezTo>
                    <a:pt x="15590" y="21571"/>
                    <a:pt x="15644" y="21551"/>
                    <a:pt x="16255" y="21298"/>
                  </a:cubicBezTo>
                  <a:cubicBezTo>
                    <a:pt x="16275" y="21290"/>
                    <a:pt x="16274" y="21291"/>
                    <a:pt x="16294" y="21283"/>
                  </a:cubicBezTo>
                  <a:cubicBezTo>
                    <a:pt x="16295" y="21282"/>
                    <a:pt x="16300" y="21278"/>
                    <a:pt x="16302" y="21277"/>
                  </a:cubicBezTo>
                  <a:cubicBezTo>
                    <a:pt x="16543" y="21177"/>
                    <a:pt x="16651" y="21135"/>
                    <a:pt x="16912" y="21033"/>
                  </a:cubicBezTo>
                  <a:cubicBezTo>
                    <a:pt x="16996" y="21001"/>
                    <a:pt x="17433" y="20831"/>
                    <a:pt x="17523" y="20794"/>
                  </a:cubicBezTo>
                  <a:cubicBezTo>
                    <a:pt x="17542" y="20787"/>
                    <a:pt x="17543" y="20786"/>
                    <a:pt x="17562" y="20779"/>
                  </a:cubicBezTo>
                  <a:cubicBezTo>
                    <a:pt x="17572" y="20775"/>
                    <a:pt x="17567" y="20778"/>
                    <a:pt x="17577" y="20774"/>
                  </a:cubicBezTo>
                  <a:cubicBezTo>
                    <a:pt x="18056" y="20576"/>
                    <a:pt x="18213" y="20452"/>
                    <a:pt x="18265" y="20223"/>
                  </a:cubicBezTo>
                  <a:cubicBezTo>
                    <a:pt x="18268" y="20213"/>
                    <a:pt x="18293" y="20132"/>
                    <a:pt x="18296" y="20109"/>
                  </a:cubicBezTo>
                  <a:cubicBezTo>
                    <a:pt x="18302" y="20069"/>
                    <a:pt x="18299" y="20024"/>
                    <a:pt x="18289" y="19953"/>
                  </a:cubicBezTo>
                  <a:cubicBezTo>
                    <a:pt x="18269" y="19828"/>
                    <a:pt x="18249" y="19747"/>
                    <a:pt x="18057" y="18894"/>
                  </a:cubicBezTo>
                  <a:cubicBezTo>
                    <a:pt x="18011" y="18691"/>
                    <a:pt x="17988" y="18582"/>
                    <a:pt x="17863" y="17975"/>
                  </a:cubicBezTo>
                  <a:cubicBezTo>
                    <a:pt x="17846" y="17892"/>
                    <a:pt x="17815" y="17728"/>
                    <a:pt x="17763" y="17476"/>
                  </a:cubicBezTo>
                  <a:cubicBezTo>
                    <a:pt x="17681" y="17080"/>
                    <a:pt x="17650" y="16943"/>
                    <a:pt x="17647" y="16926"/>
                  </a:cubicBezTo>
                  <a:cubicBezTo>
                    <a:pt x="17654" y="16959"/>
                    <a:pt x="17568" y="16535"/>
                    <a:pt x="17546" y="16433"/>
                  </a:cubicBezTo>
                  <a:cubicBezTo>
                    <a:pt x="17540" y="16404"/>
                    <a:pt x="17521" y="16330"/>
                    <a:pt x="17492" y="16194"/>
                  </a:cubicBezTo>
                  <a:cubicBezTo>
                    <a:pt x="17452" y="16006"/>
                    <a:pt x="17429" y="15895"/>
                    <a:pt x="17407" y="15794"/>
                  </a:cubicBezTo>
                  <a:cubicBezTo>
                    <a:pt x="17407" y="15791"/>
                    <a:pt x="17408" y="15791"/>
                    <a:pt x="17407" y="15789"/>
                  </a:cubicBezTo>
                  <a:cubicBezTo>
                    <a:pt x="17343" y="15485"/>
                    <a:pt x="17303" y="15287"/>
                    <a:pt x="17283" y="15192"/>
                  </a:cubicBezTo>
                  <a:cubicBezTo>
                    <a:pt x="17203" y="14800"/>
                    <a:pt x="17147" y="14478"/>
                    <a:pt x="17098" y="14148"/>
                  </a:cubicBezTo>
                  <a:cubicBezTo>
                    <a:pt x="17001" y="13497"/>
                    <a:pt x="17019" y="13116"/>
                    <a:pt x="17160" y="12756"/>
                  </a:cubicBezTo>
                  <a:cubicBezTo>
                    <a:pt x="17308" y="12379"/>
                    <a:pt x="17593" y="12022"/>
                    <a:pt x="18234" y="11427"/>
                  </a:cubicBezTo>
                  <a:cubicBezTo>
                    <a:pt x="18342" y="11327"/>
                    <a:pt x="18299" y="11365"/>
                    <a:pt x="18737" y="10975"/>
                  </a:cubicBezTo>
                  <a:cubicBezTo>
                    <a:pt x="18760" y="10955"/>
                    <a:pt x="18792" y="10924"/>
                    <a:pt x="19031" y="10710"/>
                  </a:cubicBezTo>
                  <a:cubicBezTo>
                    <a:pt x="19174" y="10582"/>
                    <a:pt x="19249" y="10516"/>
                    <a:pt x="19294" y="10477"/>
                  </a:cubicBezTo>
                  <a:cubicBezTo>
                    <a:pt x="19319" y="10454"/>
                    <a:pt x="19434" y="10353"/>
                    <a:pt x="19464" y="10326"/>
                  </a:cubicBezTo>
                  <a:cubicBezTo>
                    <a:pt x="19876" y="9954"/>
                    <a:pt x="20184" y="9663"/>
                    <a:pt x="20430" y="9407"/>
                  </a:cubicBezTo>
                  <a:cubicBezTo>
                    <a:pt x="21002" y="8812"/>
                    <a:pt x="21269" y="8369"/>
                    <a:pt x="21397" y="7813"/>
                  </a:cubicBezTo>
                  <a:cubicBezTo>
                    <a:pt x="21525" y="7252"/>
                    <a:pt x="21505" y="6647"/>
                    <a:pt x="21335" y="6037"/>
                  </a:cubicBezTo>
                  <a:cubicBezTo>
                    <a:pt x="21144" y="5352"/>
                    <a:pt x="20761" y="4667"/>
                    <a:pt x="20191" y="3996"/>
                  </a:cubicBezTo>
                  <a:cubicBezTo>
                    <a:pt x="19536" y="3227"/>
                    <a:pt x="18666" y="2520"/>
                    <a:pt x="17631" y="1919"/>
                  </a:cubicBezTo>
                  <a:cubicBezTo>
                    <a:pt x="16504" y="1264"/>
                    <a:pt x="15126" y="706"/>
                    <a:pt x="13851" y="387"/>
                  </a:cubicBezTo>
                  <a:cubicBezTo>
                    <a:pt x="12682" y="95"/>
                    <a:pt x="11531" y="-20"/>
                    <a:pt x="10031" y="3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2" name="เส้น"/>
            <p:cNvSpPr/>
            <p:nvPr/>
          </p:nvSpPr>
          <p:spPr>
            <a:xfrm>
              <a:off x="1649216" y="1295758"/>
              <a:ext cx="1102481" cy="164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83" extrusionOk="0">
                  <a:moveTo>
                    <a:pt x="6554" y="13226"/>
                  </a:moveTo>
                  <a:cubicBezTo>
                    <a:pt x="5411" y="12499"/>
                    <a:pt x="4268" y="11772"/>
                    <a:pt x="3305" y="11005"/>
                  </a:cubicBezTo>
                  <a:cubicBezTo>
                    <a:pt x="2343" y="10238"/>
                    <a:pt x="1561" y="9430"/>
                    <a:pt x="1019" y="8684"/>
                  </a:cubicBezTo>
                  <a:cubicBezTo>
                    <a:pt x="478" y="7937"/>
                    <a:pt x="177" y="7250"/>
                    <a:pt x="56" y="6503"/>
                  </a:cubicBezTo>
                  <a:cubicBezTo>
                    <a:pt x="-64" y="5756"/>
                    <a:pt x="-4" y="4949"/>
                    <a:pt x="357" y="4182"/>
                  </a:cubicBezTo>
                  <a:cubicBezTo>
                    <a:pt x="718" y="3415"/>
                    <a:pt x="1380" y="2688"/>
                    <a:pt x="2072" y="2123"/>
                  </a:cubicBezTo>
                  <a:cubicBezTo>
                    <a:pt x="2764" y="1558"/>
                    <a:pt x="3486" y="1154"/>
                    <a:pt x="4118" y="871"/>
                  </a:cubicBezTo>
                  <a:cubicBezTo>
                    <a:pt x="4749" y="589"/>
                    <a:pt x="5291" y="427"/>
                    <a:pt x="6284" y="286"/>
                  </a:cubicBezTo>
                  <a:cubicBezTo>
                    <a:pt x="7276" y="144"/>
                    <a:pt x="8720" y="23"/>
                    <a:pt x="10044" y="3"/>
                  </a:cubicBezTo>
                  <a:cubicBezTo>
                    <a:pt x="11368" y="-17"/>
                    <a:pt x="12571" y="64"/>
                    <a:pt x="13865" y="387"/>
                  </a:cubicBezTo>
                  <a:cubicBezTo>
                    <a:pt x="15158" y="710"/>
                    <a:pt x="16542" y="1275"/>
                    <a:pt x="17655" y="1921"/>
                  </a:cubicBezTo>
                  <a:cubicBezTo>
                    <a:pt x="18768" y="2567"/>
                    <a:pt x="19611" y="3294"/>
                    <a:pt x="20212" y="4000"/>
                  </a:cubicBezTo>
                  <a:cubicBezTo>
                    <a:pt x="20814" y="4707"/>
                    <a:pt x="21175" y="5393"/>
                    <a:pt x="21355" y="6039"/>
                  </a:cubicBezTo>
                  <a:cubicBezTo>
                    <a:pt x="21536" y="6685"/>
                    <a:pt x="21536" y="7291"/>
                    <a:pt x="21416" y="7816"/>
                  </a:cubicBezTo>
                  <a:cubicBezTo>
                    <a:pt x="21295" y="8340"/>
                    <a:pt x="21055" y="8784"/>
                    <a:pt x="20453" y="9410"/>
                  </a:cubicBezTo>
                  <a:cubicBezTo>
                    <a:pt x="19851" y="10036"/>
                    <a:pt x="18889" y="10844"/>
                    <a:pt x="18257" y="11429"/>
                  </a:cubicBezTo>
                  <a:cubicBezTo>
                    <a:pt x="17625" y="12014"/>
                    <a:pt x="17324" y="12378"/>
                    <a:pt x="17174" y="12761"/>
                  </a:cubicBezTo>
                  <a:cubicBezTo>
                    <a:pt x="17023" y="13145"/>
                    <a:pt x="17023" y="13549"/>
                    <a:pt x="17114" y="14154"/>
                  </a:cubicBezTo>
                  <a:cubicBezTo>
                    <a:pt x="17204" y="14760"/>
                    <a:pt x="17384" y="15567"/>
                    <a:pt x="17565" y="16435"/>
                  </a:cubicBezTo>
                  <a:cubicBezTo>
                    <a:pt x="17745" y="17303"/>
                    <a:pt x="17926" y="18232"/>
                    <a:pt x="18076" y="18898"/>
                  </a:cubicBezTo>
                  <a:cubicBezTo>
                    <a:pt x="18227" y="19564"/>
                    <a:pt x="18347" y="19968"/>
                    <a:pt x="18287" y="20230"/>
                  </a:cubicBezTo>
                  <a:cubicBezTo>
                    <a:pt x="18227" y="20493"/>
                    <a:pt x="17986" y="20614"/>
                    <a:pt x="17595" y="20776"/>
                  </a:cubicBezTo>
                  <a:cubicBezTo>
                    <a:pt x="17204" y="20937"/>
                    <a:pt x="16662" y="21139"/>
                    <a:pt x="16271" y="21300"/>
                  </a:cubicBezTo>
                  <a:cubicBezTo>
                    <a:pt x="15880" y="21462"/>
                    <a:pt x="15640" y="21583"/>
                    <a:pt x="15399" y="21583"/>
                  </a:cubicBezTo>
                  <a:cubicBezTo>
                    <a:pt x="15158" y="21583"/>
                    <a:pt x="14918" y="21462"/>
                    <a:pt x="14707" y="21199"/>
                  </a:cubicBezTo>
                  <a:cubicBezTo>
                    <a:pt x="14496" y="20937"/>
                    <a:pt x="14316" y="20533"/>
                    <a:pt x="13774" y="19887"/>
                  </a:cubicBezTo>
                  <a:cubicBezTo>
                    <a:pt x="13233" y="19241"/>
                    <a:pt x="12330" y="18353"/>
                    <a:pt x="11308" y="17404"/>
                  </a:cubicBezTo>
                  <a:cubicBezTo>
                    <a:pt x="10285" y="16456"/>
                    <a:pt x="9142" y="15446"/>
                    <a:pt x="8450" y="14881"/>
                  </a:cubicBezTo>
                  <a:cubicBezTo>
                    <a:pt x="7758" y="14316"/>
                    <a:pt x="7517" y="14195"/>
                    <a:pt x="7306" y="14053"/>
                  </a:cubicBezTo>
                  <a:cubicBezTo>
                    <a:pt x="7096" y="13912"/>
                    <a:pt x="6915" y="13750"/>
                    <a:pt x="6976" y="13730"/>
                  </a:cubicBezTo>
                  <a:cubicBezTo>
                    <a:pt x="7036" y="13710"/>
                    <a:pt x="7337" y="13831"/>
                    <a:pt x="8119" y="14336"/>
                  </a:cubicBezTo>
                  <a:cubicBezTo>
                    <a:pt x="8901" y="14841"/>
                    <a:pt x="10164" y="15729"/>
                    <a:pt x="11157" y="16597"/>
                  </a:cubicBezTo>
                  <a:cubicBezTo>
                    <a:pt x="12150" y="17465"/>
                    <a:pt x="12872" y="18313"/>
                    <a:pt x="13594" y="19161"/>
                  </a:cubicBezTo>
                </a:path>
              </a:pathLst>
            </a:custGeom>
            <a:noFill/>
            <a:ln w="889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3" name="เส้น"/>
            <p:cNvSpPr/>
            <p:nvPr/>
          </p:nvSpPr>
          <p:spPr>
            <a:xfrm>
              <a:off x="2241790" y="2572602"/>
              <a:ext cx="385701" cy="27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0" y="10610"/>
                  </a:moveTo>
                  <a:cubicBezTo>
                    <a:pt x="1038" y="10322"/>
                    <a:pt x="2077" y="10034"/>
                    <a:pt x="3185" y="9650"/>
                  </a:cubicBezTo>
                  <a:cubicBezTo>
                    <a:pt x="4292" y="9266"/>
                    <a:pt x="5469" y="8786"/>
                    <a:pt x="6715" y="8114"/>
                  </a:cubicBezTo>
                  <a:cubicBezTo>
                    <a:pt x="7962" y="7442"/>
                    <a:pt x="9277" y="6578"/>
                    <a:pt x="10246" y="5858"/>
                  </a:cubicBezTo>
                  <a:cubicBezTo>
                    <a:pt x="11215" y="5138"/>
                    <a:pt x="11838" y="4562"/>
                    <a:pt x="12738" y="3746"/>
                  </a:cubicBezTo>
                  <a:cubicBezTo>
                    <a:pt x="13638" y="2930"/>
                    <a:pt x="14815" y="1874"/>
                    <a:pt x="15577" y="1202"/>
                  </a:cubicBezTo>
                  <a:cubicBezTo>
                    <a:pt x="16338" y="530"/>
                    <a:pt x="16685" y="242"/>
                    <a:pt x="17169" y="98"/>
                  </a:cubicBezTo>
                  <a:cubicBezTo>
                    <a:pt x="17654" y="-46"/>
                    <a:pt x="18277" y="-46"/>
                    <a:pt x="18623" y="194"/>
                  </a:cubicBezTo>
                  <a:cubicBezTo>
                    <a:pt x="18969" y="434"/>
                    <a:pt x="19038" y="914"/>
                    <a:pt x="19350" y="2354"/>
                  </a:cubicBezTo>
                  <a:cubicBezTo>
                    <a:pt x="19662" y="3794"/>
                    <a:pt x="20215" y="6194"/>
                    <a:pt x="20596" y="8354"/>
                  </a:cubicBezTo>
                  <a:cubicBezTo>
                    <a:pt x="20977" y="10514"/>
                    <a:pt x="21185" y="12434"/>
                    <a:pt x="21323" y="14594"/>
                  </a:cubicBezTo>
                  <a:cubicBezTo>
                    <a:pt x="21462" y="16754"/>
                    <a:pt x="21531" y="19154"/>
                    <a:pt x="21600" y="2155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" name="เส้น"/>
            <p:cNvSpPr/>
            <p:nvPr/>
          </p:nvSpPr>
          <p:spPr>
            <a:xfrm>
              <a:off x="2230664" y="2731485"/>
              <a:ext cx="211394" cy="8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extrusionOk="0">
                  <a:moveTo>
                    <a:pt x="0" y="0"/>
                  </a:moveTo>
                  <a:cubicBezTo>
                    <a:pt x="884" y="4582"/>
                    <a:pt x="1768" y="9164"/>
                    <a:pt x="2589" y="12764"/>
                  </a:cubicBezTo>
                  <a:cubicBezTo>
                    <a:pt x="3411" y="16364"/>
                    <a:pt x="4168" y="18982"/>
                    <a:pt x="4926" y="20291"/>
                  </a:cubicBezTo>
                  <a:cubicBezTo>
                    <a:pt x="5684" y="21600"/>
                    <a:pt x="6442" y="21600"/>
                    <a:pt x="7768" y="21109"/>
                  </a:cubicBezTo>
                  <a:cubicBezTo>
                    <a:pt x="9095" y="20618"/>
                    <a:pt x="10989" y="19636"/>
                    <a:pt x="13200" y="17182"/>
                  </a:cubicBezTo>
                  <a:cubicBezTo>
                    <a:pt x="15411" y="14727"/>
                    <a:pt x="17937" y="10800"/>
                    <a:pt x="19389" y="8345"/>
                  </a:cubicBezTo>
                  <a:cubicBezTo>
                    <a:pt x="20842" y="5891"/>
                    <a:pt x="21221" y="4909"/>
                    <a:pt x="21600" y="392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5" name="เส้น"/>
            <p:cNvSpPr/>
            <p:nvPr/>
          </p:nvSpPr>
          <p:spPr>
            <a:xfrm>
              <a:off x="2230664" y="2742611"/>
              <a:ext cx="304111" cy="18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extrusionOk="0">
                  <a:moveTo>
                    <a:pt x="0" y="0"/>
                  </a:moveTo>
                  <a:cubicBezTo>
                    <a:pt x="878" y="2939"/>
                    <a:pt x="1756" y="5878"/>
                    <a:pt x="2678" y="8743"/>
                  </a:cubicBezTo>
                  <a:cubicBezTo>
                    <a:pt x="3600" y="11608"/>
                    <a:pt x="4566" y="14400"/>
                    <a:pt x="5620" y="16531"/>
                  </a:cubicBezTo>
                  <a:cubicBezTo>
                    <a:pt x="6673" y="18661"/>
                    <a:pt x="7815" y="20131"/>
                    <a:pt x="8824" y="20865"/>
                  </a:cubicBezTo>
                  <a:cubicBezTo>
                    <a:pt x="9834" y="21600"/>
                    <a:pt x="10712" y="21600"/>
                    <a:pt x="11546" y="21233"/>
                  </a:cubicBezTo>
                  <a:cubicBezTo>
                    <a:pt x="12380" y="20865"/>
                    <a:pt x="13171" y="20131"/>
                    <a:pt x="14444" y="18808"/>
                  </a:cubicBezTo>
                  <a:cubicBezTo>
                    <a:pt x="15717" y="17486"/>
                    <a:pt x="17473" y="15576"/>
                    <a:pt x="18746" y="14180"/>
                  </a:cubicBezTo>
                  <a:cubicBezTo>
                    <a:pt x="20020" y="12784"/>
                    <a:pt x="20810" y="11902"/>
                    <a:pt x="21600" y="1102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6" name="เส้น"/>
            <p:cNvSpPr/>
            <p:nvPr/>
          </p:nvSpPr>
          <p:spPr>
            <a:xfrm>
              <a:off x="2267751" y="2839036"/>
              <a:ext cx="374574" cy="12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extrusionOk="0">
                  <a:moveTo>
                    <a:pt x="0" y="0"/>
                  </a:moveTo>
                  <a:cubicBezTo>
                    <a:pt x="855" y="3531"/>
                    <a:pt x="1711" y="7062"/>
                    <a:pt x="2495" y="10073"/>
                  </a:cubicBezTo>
                  <a:cubicBezTo>
                    <a:pt x="3279" y="13085"/>
                    <a:pt x="3992" y="15577"/>
                    <a:pt x="4669" y="17342"/>
                  </a:cubicBezTo>
                  <a:cubicBezTo>
                    <a:pt x="5347" y="19108"/>
                    <a:pt x="5988" y="20146"/>
                    <a:pt x="6737" y="20769"/>
                  </a:cubicBezTo>
                  <a:cubicBezTo>
                    <a:pt x="7485" y="21392"/>
                    <a:pt x="8341" y="21600"/>
                    <a:pt x="9267" y="20977"/>
                  </a:cubicBezTo>
                  <a:cubicBezTo>
                    <a:pt x="10194" y="20354"/>
                    <a:pt x="11192" y="18900"/>
                    <a:pt x="12190" y="17446"/>
                  </a:cubicBezTo>
                  <a:cubicBezTo>
                    <a:pt x="13188" y="15992"/>
                    <a:pt x="14186" y="14538"/>
                    <a:pt x="15220" y="12981"/>
                  </a:cubicBezTo>
                  <a:cubicBezTo>
                    <a:pt x="16253" y="11423"/>
                    <a:pt x="17323" y="9762"/>
                    <a:pt x="18214" y="8412"/>
                  </a:cubicBezTo>
                  <a:cubicBezTo>
                    <a:pt x="19105" y="7062"/>
                    <a:pt x="19818" y="6023"/>
                    <a:pt x="20352" y="5504"/>
                  </a:cubicBezTo>
                  <a:cubicBezTo>
                    <a:pt x="20887" y="4985"/>
                    <a:pt x="21244" y="4985"/>
                    <a:pt x="21600" y="4985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7" name="เส้น"/>
            <p:cNvSpPr/>
            <p:nvPr/>
          </p:nvSpPr>
          <p:spPr>
            <a:xfrm>
              <a:off x="1813605" y="1500214"/>
              <a:ext cx="217451" cy="67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47" extrusionOk="0">
                  <a:moveTo>
                    <a:pt x="4898" y="0"/>
                  </a:moveTo>
                  <a:cubicBezTo>
                    <a:pt x="3563" y="787"/>
                    <a:pt x="2229" y="1574"/>
                    <a:pt x="1379" y="2380"/>
                  </a:cubicBezTo>
                  <a:cubicBezTo>
                    <a:pt x="530" y="3187"/>
                    <a:pt x="166" y="4013"/>
                    <a:pt x="44" y="5075"/>
                  </a:cubicBezTo>
                  <a:cubicBezTo>
                    <a:pt x="-77" y="6138"/>
                    <a:pt x="44" y="7436"/>
                    <a:pt x="469" y="8538"/>
                  </a:cubicBezTo>
                  <a:cubicBezTo>
                    <a:pt x="894" y="9639"/>
                    <a:pt x="1622" y="10544"/>
                    <a:pt x="2532" y="11548"/>
                  </a:cubicBezTo>
                  <a:cubicBezTo>
                    <a:pt x="3442" y="12551"/>
                    <a:pt x="4534" y="13652"/>
                    <a:pt x="5990" y="14695"/>
                  </a:cubicBezTo>
                  <a:cubicBezTo>
                    <a:pt x="7447" y="15738"/>
                    <a:pt x="9267" y="16721"/>
                    <a:pt x="11087" y="17567"/>
                  </a:cubicBezTo>
                  <a:cubicBezTo>
                    <a:pt x="12907" y="18413"/>
                    <a:pt x="14727" y="19121"/>
                    <a:pt x="16062" y="19652"/>
                  </a:cubicBezTo>
                  <a:cubicBezTo>
                    <a:pt x="17397" y="20184"/>
                    <a:pt x="18247" y="20538"/>
                    <a:pt x="19157" y="20852"/>
                  </a:cubicBezTo>
                  <a:cubicBezTo>
                    <a:pt x="20067" y="21167"/>
                    <a:pt x="21038" y="21443"/>
                    <a:pt x="21280" y="21521"/>
                  </a:cubicBezTo>
                  <a:cubicBezTo>
                    <a:pt x="21523" y="21600"/>
                    <a:pt x="21038" y="21482"/>
                    <a:pt x="20552" y="2136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" name="เส้น"/>
            <p:cNvSpPr/>
            <p:nvPr/>
          </p:nvSpPr>
          <p:spPr>
            <a:xfrm>
              <a:off x="2099728" y="2301530"/>
              <a:ext cx="54464" cy="4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830" extrusionOk="0">
                  <a:moveTo>
                    <a:pt x="8882" y="11231"/>
                  </a:moveTo>
                  <a:cubicBezTo>
                    <a:pt x="6535" y="10691"/>
                    <a:pt x="4187" y="10151"/>
                    <a:pt x="3013" y="8531"/>
                  </a:cubicBezTo>
                  <a:cubicBezTo>
                    <a:pt x="1839" y="6911"/>
                    <a:pt x="1839" y="4211"/>
                    <a:pt x="3013" y="2591"/>
                  </a:cubicBezTo>
                  <a:cubicBezTo>
                    <a:pt x="4187" y="971"/>
                    <a:pt x="6535" y="431"/>
                    <a:pt x="8882" y="161"/>
                  </a:cubicBezTo>
                  <a:cubicBezTo>
                    <a:pt x="11230" y="-109"/>
                    <a:pt x="13578" y="-109"/>
                    <a:pt x="15691" y="701"/>
                  </a:cubicBezTo>
                  <a:cubicBezTo>
                    <a:pt x="17804" y="1511"/>
                    <a:pt x="19682" y="3131"/>
                    <a:pt x="20387" y="5291"/>
                  </a:cubicBezTo>
                  <a:cubicBezTo>
                    <a:pt x="21091" y="7451"/>
                    <a:pt x="20621" y="10151"/>
                    <a:pt x="18274" y="13121"/>
                  </a:cubicBezTo>
                  <a:cubicBezTo>
                    <a:pt x="15926" y="16091"/>
                    <a:pt x="11700" y="19331"/>
                    <a:pt x="8413" y="20411"/>
                  </a:cubicBezTo>
                  <a:cubicBezTo>
                    <a:pt x="5126" y="21491"/>
                    <a:pt x="2778" y="20411"/>
                    <a:pt x="1369" y="17981"/>
                  </a:cubicBezTo>
                  <a:cubicBezTo>
                    <a:pt x="-39" y="15551"/>
                    <a:pt x="-509" y="11771"/>
                    <a:pt x="665" y="8801"/>
                  </a:cubicBezTo>
                  <a:cubicBezTo>
                    <a:pt x="1839" y="5831"/>
                    <a:pt x="4656" y="3671"/>
                    <a:pt x="7474" y="2591"/>
                  </a:cubicBezTo>
                  <a:cubicBezTo>
                    <a:pt x="10291" y="1511"/>
                    <a:pt x="13108" y="1511"/>
                    <a:pt x="14282" y="4211"/>
                  </a:cubicBezTo>
                  <a:cubicBezTo>
                    <a:pt x="15456" y="6911"/>
                    <a:pt x="14987" y="12311"/>
                    <a:pt x="13343" y="15821"/>
                  </a:cubicBezTo>
                  <a:cubicBezTo>
                    <a:pt x="11700" y="19331"/>
                    <a:pt x="8882" y="20951"/>
                    <a:pt x="6769" y="20681"/>
                  </a:cubicBezTo>
                  <a:cubicBezTo>
                    <a:pt x="4656" y="20411"/>
                    <a:pt x="3248" y="18251"/>
                    <a:pt x="2778" y="15821"/>
                  </a:cubicBezTo>
                  <a:cubicBezTo>
                    <a:pt x="2308" y="13391"/>
                    <a:pt x="2778" y="10691"/>
                    <a:pt x="4187" y="8261"/>
                  </a:cubicBezTo>
                  <a:cubicBezTo>
                    <a:pt x="5595" y="5831"/>
                    <a:pt x="7943" y="3671"/>
                    <a:pt x="10291" y="151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" name="เส้น"/>
            <p:cNvSpPr/>
            <p:nvPr/>
          </p:nvSpPr>
          <p:spPr>
            <a:xfrm>
              <a:off x="10200" y="780475"/>
              <a:ext cx="323680" cy="8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82" extrusionOk="0">
                  <a:moveTo>
                    <a:pt x="0" y="0"/>
                  </a:moveTo>
                  <a:cubicBezTo>
                    <a:pt x="6300" y="6646"/>
                    <a:pt x="12600" y="13292"/>
                    <a:pt x="16312" y="17031"/>
                  </a:cubicBezTo>
                  <a:cubicBezTo>
                    <a:pt x="20025" y="20769"/>
                    <a:pt x="21150" y="21600"/>
                    <a:pt x="21375" y="21185"/>
                  </a:cubicBezTo>
                  <a:cubicBezTo>
                    <a:pt x="21600" y="20769"/>
                    <a:pt x="20925" y="19108"/>
                    <a:pt x="20250" y="17446"/>
                  </a:cubicBezTo>
                </a:path>
              </a:pathLst>
            </a:custGeom>
            <a:noFill/>
            <a:ln w="889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" name="เส้น"/>
            <p:cNvSpPr/>
            <p:nvPr/>
          </p:nvSpPr>
          <p:spPr>
            <a:xfrm>
              <a:off x="0" y="635853"/>
              <a:ext cx="385970" cy="24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10" extrusionOk="0">
                  <a:moveTo>
                    <a:pt x="0" y="8037"/>
                  </a:moveTo>
                  <a:cubicBezTo>
                    <a:pt x="1676" y="6578"/>
                    <a:pt x="3352" y="5118"/>
                    <a:pt x="4562" y="3513"/>
                  </a:cubicBezTo>
                  <a:cubicBezTo>
                    <a:pt x="5772" y="1907"/>
                    <a:pt x="6517" y="156"/>
                    <a:pt x="7355" y="10"/>
                  </a:cubicBezTo>
                  <a:cubicBezTo>
                    <a:pt x="8193" y="-136"/>
                    <a:pt x="9124" y="1323"/>
                    <a:pt x="11266" y="4242"/>
                  </a:cubicBezTo>
                  <a:cubicBezTo>
                    <a:pt x="13407" y="7161"/>
                    <a:pt x="16759" y="11540"/>
                    <a:pt x="18807" y="14167"/>
                  </a:cubicBezTo>
                  <a:cubicBezTo>
                    <a:pt x="20855" y="16794"/>
                    <a:pt x="21600" y="17669"/>
                    <a:pt x="20855" y="17086"/>
                  </a:cubicBezTo>
                  <a:cubicBezTo>
                    <a:pt x="20110" y="16502"/>
                    <a:pt x="17876" y="14459"/>
                    <a:pt x="15734" y="12561"/>
                  </a:cubicBezTo>
                  <a:cubicBezTo>
                    <a:pt x="13593" y="10664"/>
                    <a:pt x="11545" y="8913"/>
                    <a:pt x="10055" y="7745"/>
                  </a:cubicBezTo>
                  <a:cubicBezTo>
                    <a:pt x="8566" y="6578"/>
                    <a:pt x="7634" y="5994"/>
                    <a:pt x="7541" y="6286"/>
                  </a:cubicBezTo>
                  <a:cubicBezTo>
                    <a:pt x="7448" y="6578"/>
                    <a:pt x="8193" y="7745"/>
                    <a:pt x="8938" y="8767"/>
                  </a:cubicBezTo>
                  <a:cubicBezTo>
                    <a:pt x="9683" y="9788"/>
                    <a:pt x="10428" y="10664"/>
                    <a:pt x="11359" y="11978"/>
                  </a:cubicBezTo>
                  <a:cubicBezTo>
                    <a:pt x="12290" y="13291"/>
                    <a:pt x="13407" y="15042"/>
                    <a:pt x="13500" y="15772"/>
                  </a:cubicBezTo>
                  <a:cubicBezTo>
                    <a:pt x="13593" y="16502"/>
                    <a:pt x="12662" y="16210"/>
                    <a:pt x="11359" y="15188"/>
                  </a:cubicBezTo>
                  <a:cubicBezTo>
                    <a:pt x="10055" y="14167"/>
                    <a:pt x="8379" y="12415"/>
                    <a:pt x="7076" y="11102"/>
                  </a:cubicBezTo>
                  <a:cubicBezTo>
                    <a:pt x="5772" y="9788"/>
                    <a:pt x="4841" y="8913"/>
                    <a:pt x="4376" y="9205"/>
                  </a:cubicBezTo>
                  <a:cubicBezTo>
                    <a:pt x="3910" y="9496"/>
                    <a:pt x="3910" y="10956"/>
                    <a:pt x="3631" y="10956"/>
                  </a:cubicBezTo>
                  <a:cubicBezTo>
                    <a:pt x="3352" y="10956"/>
                    <a:pt x="2793" y="9496"/>
                    <a:pt x="2979" y="9205"/>
                  </a:cubicBezTo>
                  <a:cubicBezTo>
                    <a:pt x="3166" y="8913"/>
                    <a:pt x="4097" y="9788"/>
                    <a:pt x="5121" y="10518"/>
                  </a:cubicBezTo>
                  <a:cubicBezTo>
                    <a:pt x="6145" y="11248"/>
                    <a:pt x="7262" y="11832"/>
                    <a:pt x="7355" y="12123"/>
                  </a:cubicBezTo>
                  <a:cubicBezTo>
                    <a:pt x="7448" y="12415"/>
                    <a:pt x="6517" y="12415"/>
                    <a:pt x="5586" y="12123"/>
                  </a:cubicBezTo>
                  <a:cubicBezTo>
                    <a:pt x="4655" y="11832"/>
                    <a:pt x="3724" y="11248"/>
                    <a:pt x="3724" y="11248"/>
                  </a:cubicBezTo>
                  <a:cubicBezTo>
                    <a:pt x="3724" y="11248"/>
                    <a:pt x="4655" y="11832"/>
                    <a:pt x="5586" y="12123"/>
                  </a:cubicBezTo>
                  <a:cubicBezTo>
                    <a:pt x="6517" y="12415"/>
                    <a:pt x="7448" y="12415"/>
                    <a:pt x="7448" y="12415"/>
                  </a:cubicBezTo>
                  <a:cubicBezTo>
                    <a:pt x="7448" y="12415"/>
                    <a:pt x="6517" y="12415"/>
                    <a:pt x="6517" y="12269"/>
                  </a:cubicBezTo>
                  <a:cubicBezTo>
                    <a:pt x="6517" y="12123"/>
                    <a:pt x="7448" y="11832"/>
                    <a:pt x="8845" y="11540"/>
                  </a:cubicBezTo>
                  <a:cubicBezTo>
                    <a:pt x="10241" y="11248"/>
                    <a:pt x="12103" y="10956"/>
                    <a:pt x="13407" y="11248"/>
                  </a:cubicBezTo>
                  <a:cubicBezTo>
                    <a:pt x="14710" y="11540"/>
                    <a:pt x="15455" y="12415"/>
                    <a:pt x="16107" y="13437"/>
                  </a:cubicBezTo>
                  <a:cubicBezTo>
                    <a:pt x="16759" y="14459"/>
                    <a:pt x="17317" y="15626"/>
                    <a:pt x="18155" y="17232"/>
                  </a:cubicBezTo>
                  <a:cubicBezTo>
                    <a:pt x="18993" y="18837"/>
                    <a:pt x="20110" y="20880"/>
                    <a:pt x="20483" y="21172"/>
                  </a:cubicBezTo>
                  <a:cubicBezTo>
                    <a:pt x="20855" y="21464"/>
                    <a:pt x="20483" y="20005"/>
                    <a:pt x="20110" y="18545"/>
                  </a:cubicBezTo>
                </a:path>
              </a:pathLst>
            </a:custGeom>
            <a:noFill/>
            <a:ln w="889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" name="เส้น"/>
            <p:cNvSpPr/>
            <p:nvPr/>
          </p:nvSpPr>
          <p:spPr>
            <a:xfrm>
              <a:off x="1499457" y="-1"/>
              <a:ext cx="204009" cy="43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extrusionOk="0">
                  <a:moveTo>
                    <a:pt x="0" y="1765"/>
                  </a:moveTo>
                  <a:cubicBezTo>
                    <a:pt x="2520" y="4109"/>
                    <a:pt x="5040" y="6453"/>
                    <a:pt x="7920" y="9467"/>
                  </a:cubicBezTo>
                  <a:cubicBezTo>
                    <a:pt x="10800" y="12481"/>
                    <a:pt x="14040" y="16165"/>
                    <a:pt x="15840" y="18425"/>
                  </a:cubicBezTo>
                  <a:cubicBezTo>
                    <a:pt x="17640" y="20686"/>
                    <a:pt x="18000" y="21523"/>
                    <a:pt x="18000" y="21439"/>
                  </a:cubicBezTo>
                  <a:cubicBezTo>
                    <a:pt x="18000" y="21356"/>
                    <a:pt x="17640" y="20351"/>
                    <a:pt x="16200" y="18509"/>
                  </a:cubicBezTo>
                  <a:cubicBezTo>
                    <a:pt x="14760" y="16667"/>
                    <a:pt x="12240" y="13988"/>
                    <a:pt x="9720" y="11644"/>
                  </a:cubicBezTo>
                  <a:cubicBezTo>
                    <a:pt x="7200" y="9300"/>
                    <a:pt x="4680" y="7290"/>
                    <a:pt x="3060" y="5867"/>
                  </a:cubicBezTo>
                  <a:cubicBezTo>
                    <a:pt x="1440" y="4444"/>
                    <a:pt x="720" y="3607"/>
                    <a:pt x="1260" y="3104"/>
                  </a:cubicBezTo>
                  <a:cubicBezTo>
                    <a:pt x="1800" y="2602"/>
                    <a:pt x="3600" y="2435"/>
                    <a:pt x="6300" y="2183"/>
                  </a:cubicBezTo>
                  <a:cubicBezTo>
                    <a:pt x="9000" y="1932"/>
                    <a:pt x="12600" y="1597"/>
                    <a:pt x="15120" y="1095"/>
                  </a:cubicBezTo>
                  <a:cubicBezTo>
                    <a:pt x="17640" y="593"/>
                    <a:pt x="19080" y="-77"/>
                    <a:pt x="19980" y="7"/>
                  </a:cubicBezTo>
                  <a:cubicBezTo>
                    <a:pt x="20880" y="90"/>
                    <a:pt x="21240" y="928"/>
                    <a:pt x="21420" y="3858"/>
                  </a:cubicBezTo>
                  <a:cubicBezTo>
                    <a:pt x="21600" y="6788"/>
                    <a:pt x="21600" y="11811"/>
                    <a:pt x="21600" y="14742"/>
                  </a:cubicBezTo>
                  <a:cubicBezTo>
                    <a:pt x="21600" y="17672"/>
                    <a:pt x="21600" y="18509"/>
                    <a:pt x="21420" y="19346"/>
                  </a:cubicBezTo>
                  <a:cubicBezTo>
                    <a:pt x="21240" y="20183"/>
                    <a:pt x="20880" y="21021"/>
                    <a:pt x="20520" y="20937"/>
                  </a:cubicBezTo>
                  <a:cubicBezTo>
                    <a:pt x="20160" y="20853"/>
                    <a:pt x="19800" y="19849"/>
                    <a:pt x="19080" y="17504"/>
                  </a:cubicBezTo>
                  <a:cubicBezTo>
                    <a:pt x="18360" y="15160"/>
                    <a:pt x="17280" y="11476"/>
                    <a:pt x="16740" y="8881"/>
                  </a:cubicBezTo>
                  <a:cubicBezTo>
                    <a:pt x="16200" y="6286"/>
                    <a:pt x="16200" y="4779"/>
                    <a:pt x="16020" y="4695"/>
                  </a:cubicBezTo>
                  <a:cubicBezTo>
                    <a:pt x="15840" y="4611"/>
                    <a:pt x="15480" y="5951"/>
                    <a:pt x="15300" y="7458"/>
                  </a:cubicBezTo>
                  <a:cubicBezTo>
                    <a:pt x="15120" y="8965"/>
                    <a:pt x="15120" y="10639"/>
                    <a:pt x="15480" y="12146"/>
                  </a:cubicBezTo>
                  <a:cubicBezTo>
                    <a:pt x="15840" y="13653"/>
                    <a:pt x="16560" y="14993"/>
                    <a:pt x="16920" y="15244"/>
                  </a:cubicBezTo>
                  <a:cubicBezTo>
                    <a:pt x="17280" y="15495"/>
                    <a:pt x="17280" y="14658"/>
                    <a:pt x="17280" y="12983"/>
                  </a:cubicBezTo>
                  <a:cubicBezTo>
                    <a:pt x="17280" y="11309"/>
                    <a:pt x="17280" y="8797"/>
                    <a:pt x="17280" y="7123"/>
                  </a:cubicBezTo>
                  <a:cubicBezTo>
                    <a:pt x="17280" y="5449"/>
                    <a:pt x="17280" y="4611"/>
                    <a:pt x="17100" y="4611"/>
                  </a:cubicBezTo>
                  <a:cubicBezTo>
                    <a:pt x="16920" y="4611"/>
                    <a:pt x="16560" y="5449"/>
                    <a:pt x="16380" y="6286"/>
                  </a:cubicBezTo>
                  <a:cubicBezTo>
                    <a:pt x="16200" y="7123"/>
                    <a:pt x="16200" y="7960"/>
                    <a:pt x="15660" y="8044"/>
                  </a:cubicBezTo>
                  <a:cubicBezTo>
                    <a:pt x="15120" y="8128"/>
                    <a:pt x="14040" y="7458"/>
                    <a:pt x="12960" y="6788"/>
                  </a:cubicBezTo>
                  <a:cubicBezTo>
                    <a:pt x="11880" y="6118"/>
                    <a:pt x="10800" y="5449"/>
                    <a:pt x="10620" y="5532"/>
                  </a:cubicBezTo>
                  <a:cubicBezTo>
                    <a:pt x="10440" y="5616"/>
                    <a:pt x="11160" y="6453"/>
                    <a:pt x="11160" y="6453"/>
                  </a:cubicBezTo>
                  <a:cubicBezTo>
                    <a:pt x="11160" y="6453"/>
                    <a:pt x="10440" y="5616"/>
                    <a:pt x="9540" y="4863"/>
                  </a:cubicBezTo>
                  <a:cubicBezTo>
                    <a:pt x="8640" y="4109"/>
                    <a:pt x="7560" y="3439"/>
                    <a:pt x="7740" y="3690"/>
                  </a:cubicBezTo>
                  <a:cubicBezTo>
                    <a:pt x="7920" y="3942"/>
                    <a:pt x="9360" y="5114"/>
                    <a:pt x="10800" y="6286"/>
                  </a:cubicBezTo>
                </a:path>
              </a:pathLst>
            </a:custGeom>
            <a:noFill/>
            <a:ln w="889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" name="เส้น"/>
            <p:cNvSpPr/>
            <p:nvPr/>
          </p:nvSpPr>
          <p:spPr>
            <a:xfrm>
              <a:off x="2978515" y="365043"/>
              <a:ext cx="395091" cy="3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62" extrusionOk="0">
                  <a:moveTo>
                    <a:pt x="2769" y="17615"/>
                  </a:moveTo>
                  <a:cubicBezTo>
                    <a:pt x="4615" y="15074"/>
                    <a:pt x="6462" y="12533"/>
                    <a:pt x="8215" y="9992"/>
                  </a:cubicBezTo>
                  <a:cubicBezTo>
                    <a:pt x="9969" y="7451"/>
                    <a:pt x="11631" y="4909"/>
                    <a:pt x="12646" y="3109"/>
                  </a:cubicBezTo>
                  <a:cubicBezTo>
                    <a:pt x="13662" y="1309"/>
                    <a:pt x="14031" y="251"/>
                    <a:pt x="14585" y="39"/>
                  </a:cubicBezTo>
                  <a:cubicBezTo>
                    <a:pt x="15138" y="-173"/>
                    <a:pt x="15877" y="462"/>
                    <a:pt x="16800" y="2686"/>
                  </a:cubicBezTo>
                  <a:cubicBezTo>
                    <a:pt x="17723" y="4909"/>
                    <a:pt x="18831" y="8721"/>
                    <a:pt x="19477" y="11156"/>
                  </a:cubicBezTo>
                  <a:cubicBezTo>
                    <a:pt x="20123" y="13592"/>
                    <a:pt x="20308" y="14651"/>
                    <a:pt x="20677" y="15815"/>
                  </a:cubicBezTo>
                  <a:cubicBezTo>
                    <a:pt x="21046" y="16980"/>
                    <a:pt x="21600" y="18251"/>
                    <a:pt x="21415" y="18674"/>
                  </a:cubicBezTo>
                  <a:cubicBezTo>
                    <a:pt x="21231" y="19098"/>
                    <a:pt x="20308" y="18674"/>
                    <a:pt x="18923" y="18780"/>
                  </a:cubicBezTo>
                  <a:cubicBezTo>
                    <a:pt x="17538" y="18886"/>
                    <a:pt x="15692" y="19521"/>
                    <a:pt x="14308" y="20051"/>
                  </a:cubicBezTo>
                  <a:cubicBezTo>
                    <a:pt x="12923" y="20580"/>
                    <a:pt x="12000" y="21003"/>
                    <a:pt x="10708" y="21215"/>
                  </a:cubicBezTo>
                  <a:cubicBezTo>
                    <a:pt x="9415" y="21427"/>
                    <a:pt x="7754" y="21427"/>
                    <a:pt x="7292" y="21109"/>
                  </a:cubicBezTo>
                  <a:cubicBezTo>
                    <a:pt x="6831" y="20792"/>
                    <a:pt x="7569" y="20156"/>
                    <a:pt x="9415" y="19203"/>
                  </a:cubicBezTo>
                  <a:cubicBezTo>
                    <a:pt x="11262" y="18251"/>
                    <a:pt x="14215" y="16980"/>
                    <a:pt x="16062" y="16027"/>
                  </a:cubicBezTo>
                  <a:cubicBezTo>
                    <a:pt x="17908" y="15074"/>
                    <a:pt x="18646" y="14439"/>
                    <a:pt x="18554" y="13909"/>
                  </a:cubicBezTo>
                  <a:cubicBezTo>
                    <a:pt x="18462" y="13380"/>
                    <a:pt x="17538" y="12956"/>
                    <a:pt x="15969" y="13274"/>
                  </a:cubicBezTo>
                  <a:cubicBezTo>
                    <a:pt x="14400" y="13592"/>
                    <a:pt x="12185" y="14651"/>
                    <a:pt x="10523" y="15498"/>
                  </a:cubicBezTo>
                  <a:cubicBezTo>
                    <a:pt x="8862" y="16345"/>
                    <a:pt x="7754" y="16980"/>
                    <a:pt x="7662" y="17192"/>
                  </a:cubicBezTo>
                  <a:cubicBezTo>
                    <a:pt x="7569" y="17403"/>
                    <a:pt x="8492" y="17192"/>
                    <a:pt x="9877" y="16451"/>
                  </a:cubicBezTo>
                  <a:cubicBezTo>
                    <a:pt x="11262" y="15709"/>
                    <a:pt x="13108" y="14439"/>
                    <a:pt x="14400" y="13486"/>
                  </a:cubicBezTo>
                  <a:cubicBezTo>
                    <a:pt x="15692" y="12533"/>
                    <a:pt x="16431" y="11898"/>
                    <a:pt x="16338" y="11792"/>
                  </a:cubicBezTo>
                  <a:cubicBezTo>
                    <a:pt x="16246" y="11686"/>
                    <a:pt x="15323" y="12109"/>
                    <a:pt x="13569" y="13062"/>
                  </a:cubicBezTo>
                  <a:cubicBezTo>
                    <a:pt x="11815" y="14015"/>
                    <a:pt x="9231" y="15498"/>
                    <a:pt x="7569" y="16556"/>
                  </a:cubicBezTo>
                  <a:cubicBezTo>
                    <a:pt x="5908" y="17615"/>
                    <a:pt x="5169" y="18251"/>
                    <a:pt x="5077" y="18145"/>
                  </a:cubicBezTo>
                  <a:cubicBezTo>
                    <a:pt x="4985" y="18039"/>
                    <a:pt x="5538" y="17192"/>
                    <a:pt x="6923" y="15709"/>
                  </a:cubicBezTo>
                  <a:cubicBezTo>
                    <a:pt x="8308" y="14227"/>
                    <a:pt x="10523" y="12109"/>
                    <a:pt x="12277" y="10627"/>
                  </a:cubicBezTo>
                  <a:cubicBezTo>
                    <a:pt x="14031" y="9145"/>
                    <a:pt x="15323" y="8298"/>
                    <a:pt x="15508" y="8086"/>
                  </a:cubicBezTo>
                  <a:cubicBezTo>
                    <a:pt x="15692" y="7874"/>
                    <a:pt x="14769" y="8298"/>
                    <a:pt x="13569" y="9145"/>
                  </a:cubicBezTo>
                  <a:cubicBezTo>
                    <a:pt x="12369" y="9992"/>
                    <a:pt x="10892" y="11262"/>
                    <a:pt x="9877" y="12321"/>
                  </a:cubicBezTo>
                  <a:cubicBezTo>
                    <a:pt x="8862" y="13380"/>
                    <a:pt x="8308" y="14227"/>
                    <a:pt x="8400" y="14333"/>
                  </a:cubicBezTo>
                  <a:cubicBezTo>
                    <a:pt x="8492" y="14439"/>
                    <a:pt x="9231" y="13803"/>
                    <a:pt x="10431" y="12851"/>
                  </a:cubicBezTo>
                  <a:cubicBezTo>
                    <a:pt x="11631" y="11898"/>
                    <a:pt x="13292" y="10627"/>
                    <a:pt x="14585" y="9780"/>
                  </a:cubicBezTo>
                  <a:cubicBezTo>
                    <a:pt x="15877" y="8933"/>
                    <a:pt x="16800" y="8509"/>
                    <a:pt x="16800" y="8509"/>
                  </a:cubicBezTo>
                  <a:cubicBezTo>
                    <a:pt x="16800" y="8509"/>
                    <a:pt x="15877" y="8933"/>
                    <a:pt x="14492" y="9992"/>
                  </a:cubicBezTo>
                  <a:cubicBezTo>
                    <a:pt x="13108" y="11051"/>
                    <a:pt x="11262" y="12745"/>
                    <a:pt x="9877" y="13803"/>
                  </a:cubicBezTo>
                  <a:cubicBezTo>
                    <a:pt x="8492" y="14862"/>
                    <a:pt x="7569" y="15286"/>
                    <a:pt x="7477" y="15180"/>
                  </a:cubicBezTo>
                  <a:cubicBezTo>
                    <a:pt x="7385" y="15074"/>
                    <a:pt x="8123" y="14439"/>
                    <a:pt x="9231" y="13592"/>
                  </a:cubicBezTo>
                  <a:cubicBezTo>
                    <a:pt x="10338" y="12745"/>
                    <a:pt x="11815" y="11686"/>
                    <a:pt x="12000" y="11792"/>
                  </a:cubicBezTo>
                  <a:cubicBezTo>
                    <a:pt x="12185" y="11898"/>
                    <a:pt x="11077" y="13168"/>
                    <a:pt x="9231" y="14545"/>
                  </a:cubicBezTo>
                  <a:cubicBezTo>
                    <a:pt x="7385" y="15921"/>
                    <a:pt x="4800" y="17403"/>
                    <a:pt x="3138" y="17827"/>
                  </a:cubicBezTo>
                  <a:cubicBezTo>
                    <a:pt x="1477" y="18251"/>
                    <a:pt x="738" y="17615"/>
                    <a:pt x="0" y="16980"/>
                  </a:cubicBezTo>
                </a:path>
              </a:pathLst>
            </a:custGeom>
            <a:noFill/>
            <a:ln w="889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" name="เส้น"/>
            <p:cNvSpPr/>
            <p:nvPr/>
          </p:nvSpPr>
          <p:spPr>
            <a:xfrm>
              <a:off x="111362" y="1829155"/>
              <a:ext cx="495703" cy="38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30" extrusionOk="0">
                  <a:moveTo>
                    <a:pt x="36" y="4124"/>
                  </a:moveTo>
                  <a:cubicBezTo>
                    <a:pt x="771" y="6800"/>
                    <a:pt x="1505" y="9477"/>
                    <a:pt x="2093" y="11961"/>
                  </a:cubicBezTo>
                  <a:cubicBezTo>
                    <a:pt x="2681" y="14446"/>
                    <a:pt x="3122" y="16740"/>
                    <a:pt x="3562" y="18461"/>
                  </a:cubicBezTo>
                  <a:cubicBezTo>
                    <a:pt x="4003" y="20181"/>
                    <a:pt x="4444" y="21328"/>
                    <a:pt x="4591" y="21423"/>
                  </a:cubicBezTo>
                  <a:cubicBezTo>
                    <a:pt x="4738" y="21519"/>
                    <a:pt x="4591" y="20563"/>
                    <a:pt x="3856" y="18174"/>
                  </a:cubicBezTo>
                  <a:cubicBezTo>
                    <a:pt x="3122" y="15784"/>
                    <a:pt x="1799" y="11961"/>
                    <a:pt x="991" y="9381"/>
                  </a:cubicBezTo>
                  <a:cubicBezTo>
                    <a:pt x="183" y="6800"/>
                    <a:pt x="-111" y="5462"/>
                    <a:pt x="36" y="5080"/>
                  </a:cubicBezTo>
                  <a:cubicBezTo>
                    <a:pt x="183" y="4698"/>
                    <a:pt x="771" y="5271"/>
                    <a:pt x="2681" y="5462"/>
                  </a:cubicBezTo>
                  <a:cubicBezTo>
                    <a:pt x="4591" y="5654"/>
                    <a:pt x="7824" y="5462"/>
                    <a:pt x="10101" y="4984"/>
                  </a:cubicBezTo>
                  <a:cubicBezTo>
                    <a:pt x="12379" y="4507"/>
                    <a:pt x="13701" y="3742"/>
                    <a:pt x="15171" y="2977"/>
                  </a:cubicBezTo>
                  <a:cubicBezTo>
                    <a:pt x="16640" y="2213"/>
                    <a:pt x="18256" y="1448"/>
                    <a:pt x="19432" y="875"/>
                  </a:cubicBezTo>
                  <a:cubicBezTo>
                    <a:pt x="20607" y="301"/>
                    <a:pt x="21342" y="-81"/>
                    <a:pt x="21416" y="15"/>
                  </a:cubicBezTo>
                  <a:cubicBezTo>
                    <a:pt x="21489" y="110"/>
                    <a:pt x="20901" y="684"/>
                    <a:pt x="19505" y="2404"/>
                  </a:cubicBezTo>
                  <a:cubicBezTo>
                    <a:pt x="18109" y="4124"/>
                    <a:pt x="15905" y="6992"/>
                    <a:pt x="14069" y="9572"/>
                  </a:cubicBezTo>
                  <a:cubicBezTo>
                    <a:pt x="12232" y="12153"/>
                    <a:pt x="10762" y="14446"/>
                    <a:pt x="9734" y="15880"/>
                  </a:cubicBezTo>
                  <a:cubicBezTo>
                    <a:pt x="8705" y="17314"/>
                    <a:pt x="8118" y="17887"/>
                    <a:pt x="7530" y="18461"/>
                  </a:cubicBezTo>
                  <a:cubicBezTo>
                    <a:pt x="6942" y="19034"/>
                    <a:pt x="6354" y="19607"/>
                    <a:pt x="6134" y="19321"/>
                  </a:cubicBezTo>
                  <a:cubicBezTo>
                    <a:pt x="5913" y="19034"/>
                    <a:pt x="6060" y="17887"/>
                    <a:pt x="6722" y="16454"/>
                  </a:cubicBezTo>
                  <a:cubicBezTo>
                    <a:pt x="7383" y="15020"/>
                    <a:pt x="8558" y="13300"/>
                    <a:pt x="9293" y="11961"/>
                  </a:cubicBezTo>
                  <a:cubicBezTo>
                    <a:pt x="10028" y="10623"/>
                    <a:pt x="10322" y="9668"/>
                    <a:pt x="10101" y="8999"/>
                  </a:cubicBezTo>
                  <a:cubicBezTo>
                    <a:pt x="9881" y="8330"/>
                    <a:pt x="9146" y="7947"/>
                    <a:pt x="8118" y="8425"/>
                  </a:cubicBezTo>
                  <a:cubicBezTo>
                    <a:pt x="7089" y="8903"/>
                    <a:pt x="5767" y="10241"/>
                    <a:pt x="4811" y="11197"/>
                  </a:cubicBezTo>
                  <a:cubicBezTo>
                    <a:pt x="3856" y="12153"/>
                    <a:pt x="3269" y="12726"/>
                    <a:pt x="2607" y="13204"/>
                  </a:cubicBezTo>
                  <a:cubicBezTo>
                    <a:pt x="1946" y="13682"/>
                    <a:pt x="1211" y="14064"/>
                    <a:pt x="1065" y="13777"/>
                  </a:cubicBezTo>
                  <a:cubicBezTo>
                    <a:pt x="918" y="13491"/>
                    <a:pt x="1358" y="12535"/>
                    <a:pt x="2240" y="11484"/>
                  </a:cubicBezTo>
                  <a:cubicBezTo>
                    <a:pt x="3122" y="10432"/>
                    <a:pt x="4444" y="9285"/>
                    <a:pt x="5473" y="8425"/>
                  </a:cubicBezTo>
                  <a:cubicBezTo>
                    <a:pt x="6501" y="7565"/>
                    <a:pt x="7236" y="6992"/>
                    <a:pt x="7089" y="7374"/>
                  </a:cubicBezTo>
                  <a:cubicBezTo>
                    <a:pt x="6942" y="7756"/>
                    <a:pt x="5913" y="9094"/>
                    <a:pt x="5767" y="9859"/>
                  </a:cubicBezTo>
                  <a:cubicBezTo>
                    <a:pt x="5620" y="10623"/>
                    <a:pt x="6354" y="10815"/>
                    <a:pt x="8191" y="9954"/>
                  </a:cubicBezTo>
                  <a:cubicBezTo>
                    <a:pt x="10028" y="9094"/>
                    <a:pt x="12967" y="7183"/>
                    <a:pt x="14803" y="5845"/>
                  </a:cubicBezTo>
                  <a:cubicBezTo>
                    <a:pt x="16640" y="4507"/>
                    <a:pt x="17375" y="3742"/>
                    <a:pt x="17375" y="3455"/>
                  </a:cubicBezTo>
                  <a:cubicBezTo>
                    <a:pt x="17375" y="3169"/>
                    <a:pt x="16640" y="3360"/>
                    <a:pt x="15758" y="3742"/>
                  </a:cubicBezTo>
                  <a:cubicBezTo>
                    <a:pt x="14877" y="4124"/>
                    <a:pt x="13848" y="4698"/>
                    <a:pt x="12820" y="5271"/>
                  </a:cubicBezTo>
                </a:path>
              </a:pathLst>
            </a:custGeom>
            <a:noFill/>
            <a:ln w="889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85" name="นางสาวสกณธารัตน์. ของทิพย์ เจ้าพนักงานทันตสาธารณสุข รพ.สต.ห้วยม้า"/>
          <p:cNvSpPr/>
          <p:nvPr/>
        </p:nvSpPr>
        <p:spPr>
          <a:xfrm>
            <a:off x="10401096" y="12868320"/>
            <a:ext cx="13304575" cy="809669"/>
          </a:xfrm>
          <a:prstGeom prst="roundRect">
            <a:avLst>
              <a:gd name="adj" fmla="val 23528"/>
            </a:avLst>
          </a:prstGeom>
          <a:solidFill>
            <a:srgbClr val="5E30E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นางสาวสกณธารัตน์. ของทิพย์ เจ้าพนักงานทันตสาธารณสุข รพ.สต.ห้วยม้า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  <p:bldP spid="184" grpId="3" animBg="1" advAuto="0"/>
      <p:bldP spid="185" grpId="4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การวาด"/>
          <p:cNvGrpSpPr/>
          <p:nvPr/>
        </p:nvGrpSpPr>
        <p:grpSpPr>
          <a:xfrm>
            <a:off x="-227843" y="-1455434"/>
            <a:ext cx="25068231" cy="16955894"/>
            <a:chOff x="0" y="0"/>
            <a:chExt cx="25068229" cy="16955893"/>
          </a:xfrm>
        </p:grpSpPr>
        <p:sp>
          <p:nvSpPr>
            <p:cNvPr id="272" name="รูปร่าง"/>
            <p:cNvSpPr/>
            <p:nvPr/>
          </p:nvSpPr>
          <p:spPr>
            <a:xfrm>
              <a:off x="0" y="-1"/>
              <a:ext cx="25068230" cy="1695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3" extrusionOk="0">
                  <a:moveTo>
                    <a:pt x="196" y="20936"/>
                  </a:moveTo>
                  <a:cubicBezTo>
                    <a:pt x="174" y="20806"/>
                    <a:pt x="152" y="20676"/>
                    <a:pt x="127" y="20517"/>
                  </a:cubicBezTo>
                  <a:cubicBezTo>
                    <a:pt x="103" y="20358"/>
                    <a:pt x="75" y="20171"/>
                    <a:pt x="53" y="19991"/>
                  </a:cubicBezTo>
                  <a:cubicBezTo>
                    <a:pt x="31" y="19812"/>
                    <a:pt x="15" y="19641"/>
                    <a:pt x="6" y="19401"/>
                  </a:cubicBezTo>
                  <a:cubicBezTo>
                    <a:pt x="-2" y="19161"/>
                    <a:pt x="-2" y="18851"/>
                    <a:pt x="6" y="18611"/>
                  </a:cubicBezTo>
                  <a:cubicBezTo>
                    <a:pt x="15" y="18371"/>
                    <a:pt x="31" y="18200"/>
                    <a:pt x="64" y="18025"/>
                  </a:cubicBezTo>
                  <a:cubicBezTo>
                    <a:pt x="97" y="17849"/>
                    <a:pt x="147" y="17670"/>
                    <a:pt x="213" y="17499"/>
                  </a:cubicBezTo>
                  <a:cubicBezTo>
                    <a:pt x="279" y="17328"/>
                    <a:pt x="362" y="17165"/>
                    <a:pt x="455" y="17027"/>
                  </a:cubicBezTo>
                  <a:cubicBezTo>
                    <a:pt x="549" y="16888"/>
                    <a:pt x="654" y="16774"/>
                    <a:pt x="764" y="16677"/>
                  </a:cubicBezTo>
                  <a:cubicBezTo>
                    <a:pt x="874" y="16579"/>
                    <a:pt x="990" y="16497"/>
                    <a:pt x="1059" y="16444"/>
                  </a:cubicBezTo>
                  <a:cubicBezTo>
                    <a:pt x="1128" y="16391"/>
                    <a:pt x="1150" y="16367"/>
                    <a:pt x="1191" y="16347"/>
                  </a:cubicBezTo>
                  <a:cubicBezTo>
                    <a:pt x="1232" y="16326"/>
                    <a:pt x="1293" y="16310"/>
                    <a:pt x="1398" y="16286"/>
                  </a:cubicBezTo>
                  <a:cubicBezTo>
                    <a:pt x="1502" y="16261"/>
                    <a:pt x="1651" y="16229"/>
                    <a:pt x="1789" y="16200"/>
                  </a:cubicBezTo>
                  <a:cubicBezTo>
                    <a:pt x="1927" y="16172"/>
                    <a:pt x="2053" y="16147"/>
                    <a:pt x="2202" y="16123"/>
                  </a:cubicBezTo>
                  <a:cubicBezTo>
                    <a:pt x="2351" y="16098"/>
                    <a:pt x="2522" y="16074"/>
                    <a:pt x="2690" y="16037"/>
                  </a:cubicBezTo>
                  <a:cubicBezTo>
                    <a:pt x="2858" y="16001"/>
                    <a:pt x="3023" y="15952"/>
                    <a:pt x="3197" y="15870"/>
                  </a:cubicBezTo>
                  <a:cubicBezTo>
                    <a:pt x="3370" y="15789"/>
                    <a:pt x="3552" y="15675"/>
                    <a:pt x="3690" y="15561"/>
                  </a:cubicBezTo>
                  <a:cubicBezTo>
                    <a:pt x="3828" y="15447"/>
                    <a:pt x="3921" y="15333"/>
                    <a:pt x="4009" y="15210"/>
                  </a:cubicBezTo>
                  <a:cubicBezTo>
                    <a:pt x="4098" y="15088"/>
                    <a:pt x="4180" y="14958"/>
                    <a:pt x="4279" y="14811"/>
                  </a:cubicBezTo>
                  <a:cubicBezTo>
                    <a:pt x="4379" y="14665"/>
                    <a:pt x="4494" y="14502"/>
                    <a:pt x="4607" y="14310"/>
                  </a:cubicBezTo>
                  <a:cubicBezTo>
                    <a:pt x="4720" y="14119"/>
                    <a:pt x="4830" y="13899"/>
                    <a:pt x="4930" y="13679"/>
                  </a:cubicBezTo>
                  <a:cubicBezTo>
                    <a:pt x="5029" y="13459"/>
                    <a:pt x="5117" y="13239"/>
                    <a:pt x="5191" y="13044"/>
                  </a:cubicBezTo>
                  <a:cubicBezTo>
                    <a:pt x="5266" y="12848"/>
                    <a:pt x="5326" y="12677"/>
                    <a:pt x="5379" y="12482"/>
                  </a:cubicBezTo>
                  <a:cubicBezTo>
                    <a:pt x="5431" y="12286"/>
                    <a:pt x="5475" y="12067"/>
                    <a:pt x="5511" y="11851"/>
                  </a:cubicBezTo>
                  <a:cubicBezTo>
                    <a:pt x="5547" y="11635"/>
                    <a:pt x="5574" y="11423"/>
                    <a:pt x="5605" y="11220"/>
                  </a:cubicBezTo>
                  <a:cubicBezTo>
                    <a:pt x="5635" y="11016"/>
                    <a:pt x="5668" y="10820"/>
                    <a:pt x="5707" y="10613"/>
                  </a:cubicBezTo>
                  <a:cubicBezTo>
                    <a:pt x="5745" y="10405"/>
                    <a:pt x="5789" y="10185"/>
                    <a:pt x="5844" y="9953"/>
                  </a:cubicBezTo>
                  <a:cubicBezTo>
                    <a:pt x="5899" y="9721"/>
                    <a:pt x="5966" y="9477"/>
                    <a:pt x="6059" y="9228"/>
                  </a:cubicBezTo>
                  <a:cubicBezTo>
                    <a:pt x="6153" y="8980"/>
                    <a:pt x="6274" y="8727"/>
                    <a:pt x="6387" y="8507"/>
                  </a:cubicBezTo>
                  <a:cubicBezTo>
                    <a:pt x="6500" y="8287"/>
                    <a:pt x="6605" y="8100"/>
                    <a:pt x="6734" y="7933"/>
                  </a:cubicBezTo>
                  <a:cubicBezTo>
                    <a:pt x="6864" y="7766"/>
                    <a:pt x="7018" y="7620"/>
                    <a:pt x="7172" y="7489"/>
                  </a:cubicBezTo>
                  <a:cubicBezTo>
                    <a:pt x="7327" y="7359"/>
                    <a:pt x="7481" y="7245"/>
                    <a:pt x="7635" y="7167"/>
                  </a:cubicBezTo>
                  <a:cubicBezTo>
                    <a:pt x="7789" y="7090"/>
                    <a:pt x="7944" y="7049"/>
                    <a:pt x="8098" y="7029"/>
                  </a:cubicBezTo>
                  <a:cubicBezTo>
                    <a:pt x="8252" y="7009"/>
                    <a:pt x="8407" y="7009"/>
                    <a:pt x="8542" y="7021"/>
                  </a:cubicBezTo>
                  <a:cubicBezTo>
                    <a:pt x="8677" y="7033"/>
                    <a:pt x="8792" y="7058"/>
                    <a:pt x="8925" y="7098"/>
                  </a:cubicBezTo>
                  <a:cubicBezTo>
                    <a:pt x="9057" y="7139"/>
                    <a:pt x="9206" y="7196"/>
                    <a:pt x="9349" y="7241"/>
                  </a:cubicBezTo>
                  <a:cubicBezTo>
                    <a:pt x="9492" y="7286"/>
                    <a:pt x="9630" y="7318"/>
                    <a:pt x="9801" y="7339"/>
                  </a:cubicBezTo>
                  <a:cubicBezTo>
                    <a:pt x="9971" y="7359"/>
                    <a:pt x="10175" y="7367"/>
                    <a:pt x="10363" y="7363"/>
                  </a:cubicBezTo>
                  <a:cubicBezTo>
                    <a:pt x="10550" y="7359"/>
                    <a:pt x="10721" y="7343"/>
                    <a:pt x="10900" y="7294"/>
                  </a:cubicBezTo>
                  <a:cubicBezTo>
                    <a:pt x="11079" y="7245"/>
                    <a:pt x="11266" y="7163"/>
                    <a:pt x="11437" y="7070"/>
                  </a:cubicBezTo>
                  <a:cubicBezTo>
                    <a:pt x="11608" y="6976"/>
                    <a:pt x="11762" y="6870"/>
                    <a:pt x="11906" y="6744"/>
                  </a:cubicBezTo>
                  <a:cubicBezTo>
                    <a:pt x="12049" y="6618"/>
                    <a:pt x="12181" y="6471"/>
                    <a:pt x="12313" y="6329"/>
                  </a:cubicBezTo>
                  <a:cubicBezTo>
                    <a:pt x="12446" y="6186"/>
                    <a:pt x="12578" y="6048"/>
                    <a:pt x="12702" y="5881"/>
                  </a:cubicBezTo>
                  <a:cubicBezTo>
                    <a:pt x="12826" y="5714"/>
                    <a:pt x="12941" y="5518"/>
                    <a:pt x="13054" y="5294"/>
                  </a:cubicBezTo>
                  <a:cubicBezTo>
                    <a:pt x="13167" y="5070"/>
                    <a:pt x="13278" y="4818"/>
                    <a:pt x="13355" y="4569"/>
                  </a:cubicBezTo>
                  <a:cubicBezTo>
                    <a:pt x="13432" y="4321"/>
                    <a:pt x="13476" y="4077"/>
                    <a:pt x="13520" y="3848"/>
                  </a:cubicBezTo>
                  <a:cubicBezTo>
                    <a:pt x="13564" y="3620"/>
                    <a:pt x="13608" y="3409"/>
                    <a:pt x="13661" y="3201"/>
                  </a:cubicBezTo>
                  <a:cubicBezTo>
                    <a:pt x="13713" y="2993"/>
                    <a:pt x="13774" y="2790"/>
                    <a:pt x="13851" y="2578"/>
                  </a:cubicBezTo>
                  <a:cubicBezTo>
                    <a:pt x="13928" y="2366"/>
                    <a:pt x="14021" y="2146"/>
                    <a:pt x="14126" y="1963"/>
                  </a:cubicBezTo>
                  <a:cubicBezTo>
                    <a:pt x="14231" y="1780"/>
                    <a:pt x="14347" y="1633"/>
                    <a:pt x="14465" y="1491"/>
                  </a:cubicBezTo>
                  <a:cubicBezTo>
                    <a:pt x="14584" y="1348"/>
                    <a:pt x="14705" y="1210"/>
                    <a:pt x="14840" y="1096"/>
                  </a:cubicBezTo>
                  <a:cubicBezTo>
                    <a:pt x="14975" y="982"/>
                    <a:pt x="15124" y="892"/>
                    <a:pt x="15278" y="802"/>
                  </a:cubicBezTo>
                  <a:cubicBezTo>
                    <a:pt x="15432" y="713"/>
                    <a:pt x="15592" y="623"/>
                    <a:pt x="15760" y="542"/>
                  </a:cubicBezTo>
                  <a:cubicBezTo>
                    <a:pt x="15928" y="460"/>
                    <a:pt x="16104" y="387"/>
                    <a:pt x="16256" y="326"/>
                  </a:cubicBezTo>
                  <a:cubicBezTo>
                    <a:pt x="16407" y="265"/>
                    <a:pt x="16534" y="216"/>
                    <a:pt x="16680" y="175"/>
                  </a:cubicBezTo>
                  <a:cubicBezTo>
                    <a:pt x="16826" y="134"/>
                    <a:pt x="16991" y="102"/>
                    <a:pt x="17146" y="73"/>
                  </a:cubicBezTo>
                  <a:cubicBezTo>
                    <a:pt x="17300" y="45"/>
                    <a:pt x="17443" y="20"/>
                    <a:pt x="17606" y="8"/>
                  </a:cubicBezTo>
                  <a:cubicBezTo>
                    <a:pt x="17768" y="-4"/>
                    <a:pt x="17950" y="-4"/>
                    <a:pt x="18094" y="12"/>
                  </a:cubicBezTo>
                  <a:cubicBezTo>
                    <a:pt x="18237" y="29"/>
                    <a:pt x="18341" y="61"/>
                    <a:pt x="18468" y="106"/>
                  </a:cubicBezTo>
                  <a:cubicBezTo>
                    <a:pt x="18595" y="151"/>
                    <a:pt x="18744" y="208"/>
                    <a:pt x="18895" y="285"/>
                  </a:cubicBezTo>
                  <a:cubicBezTo>
                    <a:pt x="19047" y="363"/>
                    <a:pt x="19201" y="460"/>
                    <a:pt x="19342" y="546"/>
                  </a:cubicBezTo>
                  <a:cubicBezTo>
                    <a:pt x="19482" y="631"/>
                    <a:pt x="19609" y="705"/>
                    <a:pt x="19747" y="790"/>
                  </a:cubicBezTo>
                  <a:cubicBezTo>
                    <a:pt x="19884" y="876"/>
                    <a:pt x="20033" y="973"/>
                    <a:pt x="20152" y="1075"/>
                  </a:cubicBezTo>
                  <a:cubicBezTo>
                    <a:pt x="20270" y="1177"/>
                    <a:pt x="20358" y="1283"/>
                    <a:pt x="20457" y="1409"/>
                  </a:cubicBezTo>
                  <a:cubicBezTo>
                    <a:pt x="20557" y="1535"/>
                    <a:pt x="20667" y="1682"/>
                    <a:pt x="20758" y="1865"/>
                  </a:cubicBezTo>
                  <a:cubicBezTo>
                    <a:pt x="20849" y="2048"/>
                    <a:pt x="20920" y="2268"/>
                    <a:pt x="20970" y="2492"/>
                  </a:cubicBezTo>
                  <a:cubicBezTo>
                    <a:pt x="21019" y="2716"/>
                    <a:pt x="21047" y="2944"/>
                    <a:pt x="21069" y="3152"/>
                  </a:cubicBezTo>
                  <a:cubicBezTo>
                    <a:pt x="21091" y="3360"/>
                    <a:pt x="21108" y="3547"/>
                    <a:pt x="21143" y="3775"/>
                  </a:cubicBezTo>
                  <a:cubicBezTo>
                    <a:pt x="21179" y="4003"/>
                    <a:pt x="21234" y="4272"/>
                    <a:pt x="21281" y="4463"/>
                  </a:cubicBezTo>
                  <a:cubicBezTo>
                    <a:pt x="21328" y="4655"/>
                    <a:pt x="21367" y="4769"/>
                    <a:pt x="21405" y="4891"/>
                  </a:cubicBezTo>
                  <a:cubicBezTo>
                    <a:pt x="21444" y="5013"/>
                    <a:pt x="21482" y="5144"/>
                    <a:pt x="21513" y="5319"/>
                  </a:cubicBezTo>
                  <a:cubicBezTo>
                    <a:pt x="21543" y="5494"/>
                    <a:pt x="21565" y="5714"/>
                    <a:pt x="21579" y="5950"/>
                  </a:cubicBezTo>
                  <a:cubicBezTo>
                    <a:pt x="21592" y="6186"/>
                    <a:pt x="21598" y="6439"/>
                    <a:pt x="21598" y="6663"/>
                  </a:cubicBezTo>
                  <a:cubicBezTo>
                    <a:pt x="21598" y="6886"/>
                    <a:pt x="21592" y="7082"/>
                    <a:pt x="21584" y="7269"/>
                  </a:cubicBezTo>
                  <a:cubicBezTo>
                    <a:pt x="21576" y="7457"/>
                    <a:pt x="21565" y="7636"/>
                    <a:pt x="21548" y="7848"/>
                  </a:cubicBezTo>
                  <a:cubicBezTo>
                    <a:pt x="21532" y="8059"/>
                    <a:pt x="21510" y="8304"/>
                    <a:pt x="21482" y="8544"/>
                  </a:cubicBezTo>
                  <a:cubicBezTo>
                    <a:pt x="21455" y="8784"/>
                    <a:pt x="21422" y="9020"/>
                    <a:pt x="21386" y="9257"/>
                  </a:cubicBezTo>
                  <a:cubicBezTo>
                    <a:pt x="21350" y="9493"/>
                    <a:pt x="21311" y="9729"/>
                    <a:pt x="21278" y="9933"/>
                  </a:cubicBezTo>
                  <a:cubicBezTo>
                    <a:pt x="21245" y="10136"/>
                    <a:pt x="21218" y="10307"/>
                    <a:pt x="21187" y="10499"/>
                  </a:cubicBezTo>
                  <a:cubicBezTo>
                    <a:pt x="21157" y="10690"/>
                    <a:pt x="21124" y="10902"/>
                    <a:pt x="21083" y="11126"/>
                  </a:cubicBezTo>
                  <a:cubicBezTo>
                    <a:pt x="21041" y="11350"/>
                    <a:pt x="20992" y="11586"/>
                    <a:pt x="20934" y="11822"/>
                  </a:cubicBezTo>
                  <a:cubicBezTo>
                    <a:pt x="20876" y="12058"/>
                    <a:pt x="20810" y="12295"/>
                    <a:pt x="20733" y="12494"/>
                  </a:cubicBezTo>
                  <a:cubicBezTo>
                    <a:pt x="20656" y="12694"/>
                    <a:pt x="20568" y="12857"/>
                    <a:pt x="20463" y="13040"/>
                  </a:cubicBezTo>
                  <a:cubicBezTo>
                    <a:pt x="20358" y="13223"/>
                    <a:pt x="20237" y="13427"/>
                    <a:pt x="20113" y="13573"/>
                  </a:cubicBezTo>
                  <a:cubicBezTo>
                    <a:pt x="19989" y="13720"/>
                    <a:pt x="19862" y="13810"/>
                    <a:pt x="19716" y="13887"/>
                  </a:cubicBezTo>
                  <a:cubicBezTo>
                    <a:pt x="19570" y="13964"/>
                    <a:pt x="19405" y="14029"/>
                    <a:pt x="19240" y="14074"/>
                  </a:cubicBezTo>
                  <a:cubicBezTo>
                    <a:pt x="19074" y="14119"/>
                    <a:pt x="18909" y="14144"/>
                    <a:pt x="18724" y="14160"/>
                  </a:cubicBezTo>
                  <a:cubicBezTo>
                    <a:pt x="18540" y="14176"/>
                    <a:pt x="18336" y="14184"/>
                    <a:pt x="18149" y="14184"/>
                  </a:cubicBezTo>
                  <a:cubicBezTo>
                    <a:pt x="17961" y="14184"/>
                    <a:pt x="17790" y="14176"/>
                    <a:pt x="17642" y="14164"/>
                  </a:cubicBezTo>
                  <a:cubicBezTo>
                    <a:pt x="17493" y="14152"/>
                    <a:pt x="17366" y="14135"/>
                    <a:pt x="17228" y="14115"/>
                  </a:cubicBezTo>
                  <a:cubicBezTo>
                    <a:pt x="17091" y="14095"/>
                    <a:pt x="16942" y="14070"/>
                    <a:pt x="16777" y="14029"/>
                  </a:cubicBezTo>
                  <a:cubicBezTo>
                    <a:pt x="16611" y="13989"/>
                    <a:pt x="16429" y="13932"/>
                    <a:pt x="16253" y="13858"/>
                  </a:cubicBezTo>
                  <a:cubicBezTo>
                    <a:pt x="16077" y="13785"/>
                    <a:pt x="15906" y="13696"/>
                    <a:pt x="15738" y="13606"/>
                  </a:cubicBezTo>
                  <a:cubicBezTo>
                    <a:pt x="15570" y="13516"/>
                    <a:pt x="15405" y="13427"/>
                    <a:pt x="15239" y="13349"/>
                  </a:cubicBezTo>
                  <a:cubicBezTo>
                    <a:pt x="15074" y="13272"/>
                    <a:pt x="14909" y="13207"/>
                    <a:pt x="14727" y="13170"/>
                  </a:cubicBezTo>
                  <a:cubicBezTo>
                    <a:pt x="14545" y="13134"/>
                    <a:pt x="14347" y="13125"/>
                    <a:pt x="14173" y="13146"/>
                  </a:cubicBezTo>
                  <a:cubicBezTo>
                    <a:pt x="13999" y="13166"/>
                    <a:pt x="13851" y="13215"/>
                    <a:pt x="13694" y="13292"/>
                  </a:cubicBezTo>
                  <a:cubicBezTo>
                    <a:pt x="13537" y="13370"/>
                    <a:pt x="13371" y="13476"/>
                    <a:pt x="13209" y="13618"/>
                  </a:cubicBezTo>
                  <a:cubicBezTo>
                    <a:pt x="13046" y="13761"/>
                    <a:pt x="12886" y="13940"/>
                    <a:pt x="12729" y="14115"/>
                  </a:cubicBezTo>
                  <a:cubicBezTo>
                    <a:pt x="12572" y="14290"/>
                    <a:pt x="12418" y="14461"/>
                    <a:pt x="12294" y="14636"/>
                  </a:cubicBezTo>
                  <a:cubicBezTo>
                    <a:pt x="12170" y="14811"/>
                    <a:pt x="12076" y="14991"/>
                    <a:pt x="11966" y="15178"/>
                  </a:cubicBezTo>
                  <a:cubicBezTo>
                    <a:pt x="11856" y="15365"/>
                    <a:pt x="11729" y="15561"/>
                    <a:pt x="11622" y="15744"/>
                  </a:cubicBezTo>
                  <a:cubicBezTo>
                    <a:pt x="11514" y="15927"/>
                    <a:pt x="11426" y="16098"/>
                    <a:pt x="11335" y="16294"/>
                  </a:cubicBezTo>
                  <a:cubicBezTo>
                    <a:pt x="11244" y="16489"/>
                    <a:pt x="11151" y="16709"/>
                    <a:pt x="11040" y="16913"/>
                  </a:cubicBezTo>
                  <a:cubicBezTo>
                    <a:pt x="10930" y="17116"/>
                    <a:pt x="10804" y="17304"/>
                    <a:pt x="10688" y="17450"/>
                  </a:cubicBezTo>
                  <a:cubicBezTo>
                    <a:pt x="10572" y="17597"/>
                    <a:pt x="10467" y="17703"/>
                    <a:pt x="10352" y="17805"/>
                  </a:cubicBezTo>
                  <a:cubicBezTo>
                    <a:pt x="10236" y="17906"/>
                    <a:pt x="10109" y="18004"/>
                    <a:pt x="9960" y="18086"/>
                  </a:cubicBezTo>
                  <a:cubicBezTo>
                    <a:pt x="9812" y="18167"/>
                    <a:pt x="9641" y="18232"/>
                    <a:pt x="9481" y="18285"/>
                  </a:cubicBezTo>
                  <a:cubicBezTo>
                    <a:pt x="9321" y="18338"/>
                    <a:pt x="9172" y="18379"/>
                    <a:pt x="9029" y="18415"/>
                  </a:cubicBezTo>
                  <a:cubicBezTo>
                    <a:pt x="8886" y="18452"/>
                    <a:pt x="8748" y="18485"/>
                    <a:pt x="8608" y="18517"/>
                  </a:cubicBezTo>
                  <a:cubicBezTo>
                    <a:pt x="8467" y="18550"/>
                    <a:pt x="8324" y="18582"/>
                    <a:pt x="8172" y="18615"/>
                  </a:cubicBezTo>
                  <a:cubicBezTo>
                    <a:pt x="8021" y="18648"/>
                    <a:pt x="7861" y="18680"/>
                    <a:pt x="7701" y="18717"/>
                  </a:cubicBezTo>
                  <a:cubicBezTo>
                    <a:pt x="7541" y="18753"/>
                    <a:pt x="7382" y="18794"/>
                    <a:pt x="7219" y="18839"/>
                  </a:cubicBezTo>
                  <a:cubicBezTo>
                    <a:pt x="7057" y="18884"/>
                    <a:pt x="6891" y="18933"/>
                    <a:pt x="6751" y="18982"/>
                  </a:cubicBezTo>
                  <a:cubicBezTo>
                    <a:pt x="6610" y="19030"/>
                    <a:pt x="6495" y="19079"/>
                    <a:pt x="6365" y="19148"/>
                  </a:cubicBezTo>
                  <a:cubicBezTo>
                    <a:pt x="6236" y="19218"/>
                    <a:pt x="6092" y="19307"/>
                    <a:pt x="5968" y="19417"/>
                  </a:cubicBezTo>
                  <a:cubicBezTo>
                    <a:pt x="5844" y="19527"/>
                    <a:pt x="5740" y="19658"/>
                    <a:pt x="5651" y="19784"/>
                  </a:cubicBezTo>
                  <a:cubicBezTo>
                    <a:pt x="5563" y="19910"/>
                    <a:pt x="5492" y="20032"/>
                    <a:pt x="5406" y="20175"/>
                  </a:cubicBezTo>
                  <a:cubicBezTo>
                    <a:pt x="5321" y="20317"/>
                    <a:pt x="5222" y="20480"/>
                    <a:pt x="5117" y="20631"/>
                  </a:cubicBezTo>
                  <a:cubicBezTo>
                    <a:pt x="5012" y="20782"/>
                    <a:pt x="4902" y="20920"/>
                    <a:pt x="4759" y="21038"/>
                  </a:cubicBezTo>
                  <a:cubicBezTo>
                    <a:pt x="4616" y="21156"/>
                    <a:pt x="4439" y="21254"/>
                    <a:pt x="4274" y="21331"/>
                  </a:cubicBezTo>
                  <a:cubicBezTo>
                    <a:pt x="4109" y="21409"/>
                    <a:pt x="3954" y="21466"/>
                    <a:pt x="3808" y="21498"/>
                  </a:cubicBezTo>
                  <a:cubicBezTo>
                    <a:pt x="3662" y="21531"/>
                    <a:pt x="3525" y="21539"/>
                    <a:pt x="3392" y="21551"/>
                  </a:cubicBezTo>
                  <a:cubicBezTo>
                    <a:pt x="3260" y="21563"/>
                    <a:pt x="3133" y="21580"/>
                    <a:pt x="2976" y="21588"/>
                  </a:cubicBezTo>
                  <a:cubicBezTo>
                    <a:pt x="2819" y="21596"/>
                    <a:pt x="2632" y="21596"/>
                    <a:pt x="2472" y="21576"/>
                  </a:cubicBezTo>
                  <a:cubicBezTo>
                    <a:pt x="2312" y="21555"/>
                    <a:pt x="2180" y="21515"/>
                    <a:pt x="2067" y="21474"/>
                  </a:cubicBezTo>
                  <a:cubicBezTo>
                    <a:pt x="1954" y="21433"/>
                    <a:pt x="1860" y="21392"/>
                    <a:pt x="1764" y="21360"/>
                  </a:cubicBezTo>
                  <a:cubicBezTo>
                    <a:pt x="1668" y="21327"/>
                    <a:pt x="1568" y="21303"/>
                    <a:pt x="1447" y="21291"/>
                  </a:cubicBezTo>
                  <a:cubicBezTo>
                    <a:pt x="1326" y="21278"/>
                    <a:pt x="1183" y="21278"/>
                    <a:pt x="1056" y="21278"/>
                  </a:cubicBezTo>
                  <a:cubicBezTo>
                    <a:pt x="929" y="21278"/>
                    <a:pt x="819" y="21278"/>
                    <a:pt x="725" y="21246"/>
                  </a:cubicBezTo>
                  <a:cubicBezTo>
                    <a:pt x="632" y="21213"/>
                    <a:pt x="555" y="21148"/>
                    <a:pt x="497" y="21087"/>
                  </a:cubicBezTo>
                  <a:cubicBezTo>
                    <a:pt x="439" y="21026"/>
                    <a:pt x="400" y="20969"/>
                    <a:pt x="356" y="20904"/>
                  </a:cubicBezTo>
                  <a:cubicBezTo>
                    <a:pt x="312" y="20839"/>
                    <a:pt x="262" y="20765"/>
                    <a:pt x="213" y="20692"/>
                  </a:cubicBezTo>
                  <a:close/>
                </a:path>
              </a:pathLst>
            </a:cu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" name="รูปร่าง"/>
            <p:cNvSpPr/>
            <p:nvPr/>
          </p:nvSpPr>
          <p:spPr>
            <a:xfrm>
              <a:off x="325970" y="2107781"/>
              <a:ext cx="3017475" cy="3410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32" extrusionOk="0">
                  <a:moveTo>
                    <a:pt x="9711" y="0"/>
                  </a:moveTo>
                  <a:cubicBezTo>
                    <a:pt x="10716" y="40"/>
                    <a:pt x="11720" y="81"/>
                    <a:pt x="12793" y="444"/>
                  </a:cubicBezTo>
                  <a:cubicBezTo>
                    <a:pt x="13866" y="807"/>
                    <a:pt x="15008" y="1494"/>
                    <a:pt x="15944" y="2120"/>
                  </a:cubicBezTo>
                  <a:cubicBezTo>
                    <a:pt x="16880" y="2745"/>
                    <a:pt x="17611" y="3311"/>
                    <a:pt x="18319" y="3936"/>
                  </a:cubicBezTo>
                  <a:cubicBezTo>
                    <a:pt x="19027" y="4562"/>
                    <a:pt x="19712" y="5249"/>
                    <a:pt x="20237" y="5915"/>
                  </a:cubicBezTo>
                  <a:cubicBezTo>
                    <a:pt x="20762" y="6581"/>
                    <a:pt x="21127" y="7227"/>
                    <a:pt x="21333" y="7893"/>
                  </a:cubicBezTo>
                  <a:cubicBezTo>
                    <a:pt x="21538" y="8559"/>
                    <a:pt x="21584" y="9246"/>
                    <a:pt x="21516" y="10194"/>
                  </a:cubicBezTo>
                  <a:cubicBezTo>
                    <a:pt x="21447" y="11143"/>
                    <a:pt x="21264" y="12354"/>
                    <a:pt x="21059" y="13444"/>
                  </a:cubicBezTo>
                  <a:cubicBezTo>
                    <a:pt x="20853" y="14535"/>
                    <a:pt x="20625" y="15504"/>
                    <a:pt x="20397" y="16230"/>
                  </a:cubicBezTo>
                  <a:cubicBezTo>
                    <a:pt x="20168" y="16957"/>
                    <a:pt x="19940" y="17441"/>
                    <a:pt x="19598" y="17825"/>
                  </a:cubicBezTo>
                  <a:cubicBezTo>
                    <a:pt x="19255" y="18209"/>
                    <a:pt x="18798" y="18491"/>
                    <a:pt x="18205" y="18935"/>
                  </a:cubicBezTo>
                  <a:cubicBezTo>
                    <a:pt x="17611" y="19379"/>
                    <a:pt x="16880" y="19985"/>
                    <a:pt x="16195" y="20470"/>
                  </a:cubicBezTo>
                  <a:cubicBezTo>
                    <a:pt x="15510" y="20954"/>
                    <a:pt x="14871" y="21317"/>
                    <a:pt x="14209" y="21459"/>
                  </a:cubicBezTo>
                  <a:cubicBezTo>
                    <a:pt x="13547" y="21600"/>
                    <a:pt x="12862" y="21519"/>
                    <a:pt x="12040" y="21358"/>
                  </a:cubicBezTo>
                  <a:cubicBezTo>
                    <a:pt x="11218" y="21196"/>
                    <a:pt x="10259" y="20954"/>
                    <a:pt x="9323" y="20631"/>
                  </a:cubicBezTo>
                  <a:cubicBezTo>
                    <a:pt x="8387" y="20308"/>
                    <a:pt x="7473" y="19904"/>
                    <a:pt x="6560" y="19480"/>
                  </a:cubicBezTo>
                  <a:cubicBezTo>
                    <a:pt x="5647" y="19056"/>
                    <a:pt x="4733" y="18612"/>
                    <a:pt x="3980" y="18209"/>
                  </a:cubicBezTo>
                  <a:cubicBezTo>
                    <a:pt x="3226" y="17805"/>
                    <a:pt x="2633" y="17441"/>
                    <a:pt x="2107" y="16896"/>
                  </a:cubicBezTo>
                  <a:cubicBezTo>
                    <a:pt x="1582" y="16351"/>
                    <a:pt x="1126" y="15625"/>
                    <a:pt x="829" y="14959"/>
                  </a:cubicBezTo>
                  <a:cubicBezTo>
                    <a:pt x="532" y="14292"/>
                    <a:pt x="395" y="13687"/>
                    <a:pt x="281" y="12980"/>
                  </a:cubicBezTo>
                  <a:cubicBezTo>
                    <a:pt x="167" y="12274"/>
                    <a:pt x="75" y="11466"/>
                    <a:pt x="30" y="10639"/>
                  </a:cubicBezTo>
                  <a:cubicBezTo>
                    <a:pt x="-16" y="9811"/>
                    <a:pt x="-16" y="8963"/>
                    <a:pt x="75" y="8135"/>
                  </a:cubicBezTo>
                  <a:cubicBezTo>
                    <a:pt x="167" y="7308"/>
                    <a:pt x="349" y="6500"/>
                    <a:pt x="600" y="5794"/>
                  </a:cubicBezTo>
                  <a:cubicBezTo>
                    <a:pt x="852" y="5087"/>
                    <a:pt x="1171" y="4481"/>
                    <a:pt x="1628" y="3916"/>
                  </a:cubicBezTo>
                  <a:cubicBezTo>
                    <a:pt x="2085" y="3351"/>
                    <a:pt x="2678" y="2826"/>
                    <a:pt x="3340" y="2362"/>
                  </a:cubicBezTo>
                  <a:cubicBezTo>
                    <a:pt x="4003" y="1898"/>
                    <a:pt x="4733" y="1494"/>
                    <a:pt x="5669" y="1130"/>
                  </a:cubicBezTo>
                  <a:cubicBezTo>
                    <a:pt x="6606" y="767"/>
                    <a:pt x="7747" y="444"/>
                    <a:pt x="8615" y="303"/>
                  </a:cubicBezTo>
                  <a:cubicBezTo>
                    <a:pt x="9483" y="161"/>
                    <a:pt x="10076" y="202"/>
                    <a:pt x="10419" y="323"/>
                  </a:cubicBezTo>
                  <a:cubicBezTo>
                    <a:pt x="10761" y="444"/>
                    <a:pt x="10852" y="646"/>
                    <a:pt x="10944" y="848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" name="รูปร่าง"/>
            <p:cNvSpPr/>
            <p:nvPr/>
          </p:nvSpPr>
          <p:spPr>
            <a:xfrm>
              <a:off x="17694139" y="12023630"/>
              <a:ext cx="1327881" cy="129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95" extrusionOk="0">
                  <a:moveTo>
                    <a:pt x="18277" y="6731"/>
                  </a:moveTo>
                  <a:cubicBezTo>
                    <a:pt x="18485" y="6202"/>
                    <a:pt x="18692" y="5673"/>
                    <a:pt x="18433" y="4984"/>
                  </a:cubicBezTo>
                  <a:cubicBezTo>
                    <a:pt x="18173" y="4296"/>
                    <a:pt x="17446" y="3449"/>
                    <a:pt x="16408" y="2655"/>
                  </a:cubicBezTo>
                  <a:cubicBezTo>
                    <a:pt x="15369" y="1861"/>
                    <a:pt x="14019" y="1120"/>
                    <a:pt x="12565" y="643"/>
                  </a:cubicBezTo>
                  <a:cubicBezTo>
                    <a:pt x="11112" y="167"/>
                    <a:pt x="9554" y="-45"/>
                    <a:pt x="8308" y="8"/>
                  </a:cubicBezTo>
                  <a:cubicBezTo>
                    <a:pt x="7062" y="61"/>
                    <a:pt x="6127" y="379"/>
                    <a:pt x="4933" y="1331"/>
                  </a:cubicBezTo>
                  <a:cubicBezTo>
                    <a:pt x="3738" y="2284"/>
                    <a:pt x="2285" y="3873"/>
                    <a:pt x="1350" y="5461"/>
                  </a:cubicBezTo>
                  <a:cubicBezTo>
                    <a:pt x="415" y="7049"/>
                    <a:pt x="0" y="8637"/>
                    <a:pt x="0" y="10226"/>
                  </a:cubicBezTo>
                  <a:cubicBezTo>
                    <a:pt x="0" y="11814"/>
                    <a:pt x="415" y="13402"/>
                    <a:pt x="1038" y="14884"/>
                  </a:cubicBezTo>
                  <a:cubicBezTo>
                    <a:pt x="1662" y="16367"/>
                    <a:pt x="2492" y="17743"/>
                    <a:pt x="3531" y="18855"/>
                  </a:cubicBezTo>
                  <a:cubicBezTo>
                    <a:pt x="4569" y="19967"/>
                    <a:pt x="5815" y="20814"/>
                    <a:pt x="7217" y="21184"/>
                  </a:cubicBezTo>
                  <a:cubicBezTo>
                    <a:pt x="8619" y="21555"/>
                    <a:pt x="10177" y="21449"/>
                    <a:pt x="12150" y="20761"/>
                  </a:cubicBezTo>
                  <a:cubicBezTo>
                    <a:pt x="14123" y="20073"/>
                    <a:pt x="16512" y="18802"/>
                    <a:pt x="18069" y="17743"/>
                  </a:cubicBezTo>
                  <a:cubicBezTo>
                    <a:pt x="19627" y="16684"/>
                    <a:pt x="20354" y="15837"/>
                    <a:pt x="20821" y="14620"/>
                  </a:cubicBezTo>
                  <a:cubicBezTo>
                    <a:pt x="21288" y="13402"/>
                    <a:pt x="21496" y="11814"/>
                    <a:pt x="21548" y="10490"/>
                  </a:cubicBezTo>
                  <a:cubicBezTo>
                    <a:pt x="21600" y="9167"/>
                    <a:pt x="21496" y="8108"/>
                    <a:pt x="21237" y="7420"/>
                  </a:cubicBezTo>
                  <a:cubicBezTo>
                    <a:pt x="20977" y="6731"/>
                    <a:pt x="20562" y="6414"/>
                    <a:pt x="19938" y="5779"/>
                  </a:cubicBezTo>
                  <a:cubicBezTo>
                    <a:pt x="19315" y="5143"/>
                    <a:pt x="18485" y="4190"/>
                    <a:pt x="17862" y="3555"/>
                  </a:cubicBezTo>
                  <a:cubicBezTo>
                    <a:pt x="17238" y="2920"/>
                    <a:pt x="16823" y="2602"/>
                    <a:pt x="16408" y="2284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" name="รูปร่าง"/>
            <p:cNvSpPr/>
            <p:nvPr/>
          </p:nvSpPr>
          <p:spPr>
            <a:xfrm>
              <a:off x="2646681" y="3007793"/>
              <a:ext cx="1961444" cy="181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12" extrusionOk="0">
                  <a:moveTo>
                    <a:pt x="11939" y="472"/>
                  </a:moveTo>
                  <a:cubicBezTo>
                    <a:pt x="10681" y="171"/>
                    <a:pt x="9423" y="-130"/>
                    <a:pt x="8130" y="58"/>
                  </a:cubicBezTo>
                  <a:cubicBezTo>
                    <a:pt x="6836" y="246"/>
                    <a:pt x="5508" y="924"/>
                    <a:pt x="4320" y="1827"/>
                  </a:cubicBezTo>
                  <a:cubicBezTo>
                    <a:pt x="3132" y="2730"/>
                    <a:pt x="2083" y="3859"/>
                    <a:pt x="1349" y="5251"/>
                  </a:cubicBezTo>
                  <a:cubicBezTo>
                    <a:pt x="615" y="6644"/>
                    <a:pt x="196" y="8299"/>
                    <a:pt x="56" y="9993"/>
                  </a:cubicBezTo>
                  <a:cubicBezTo>
                    <a:pt x="-84" y="11686"/>
                    <a:pt x="56" y="13417"/>
                    <a:pt x="300" y="14621"/>
                  </a:cubicBezTo>
                  <a:cubicBezTo>
                    <a:pt x="545" y="15825"/>
                    <a:pt x="895" y="16503"/>
                    <a:pt x="1489" y="17255"/>
                  </a:cubicBezTo>
                  <a:cubicBezTo>
                    <a:pt x="2083" y="18008"/>
                    <a:pt x="2922" y="18836"/>
                    <a:pt x="3935" y="19551"/>
                  </a:cubicBezTo>
                  <a:cubicBezTo>
                    <a:pt x="4949" y="20266"/>
                    <a:pt x="6137" y="20868"/>
                    <a:pt x="7291" y="21169"/>
                  </a:cubicBezTo>
                  <a:cubicBezTo>
                    <a:pt x="8444" y="21470"/>
                    <a:pt x="9563" y="21470"/>
                    <a:pt x="10786" y="21282"/>
                  </a:cubicBezTo>
                  <a:cubicBezTo>
                    <a:pt x="12009" y="21094"/>
                    <a:pt x="13337" y="20717"/>
                    <a:pt x="14351" y="20379"/>
                  </a:cubicBezTo>
                  <a:cubicBezTo>
                    <a:pt x="15365" y="20040"/>
                    <a:pt x="16064" y="19739"/>
                    <a:pt x="16833" y="19250"/>
                  </a:cubicBezTo>
                  <a:cubicBezTo>
                    <a:pt x="17601" y="18761"/>
                    <a:pt x="18440" y="18083"/>
                    <a:pt x="19104" y="17105"/>
                  </a:cubicBezTo>
                  <a:cubicBezTo>
                    <a:pt x="19768" y="16126"/>
                    <a:pt x="20258" y="14847"/>
                    <a:pt x="20607" y="13455"/>
                  </a:cubicBezTo>
                  <a:cubicBezTo>
                    <a:pt x="20957" y="12062"/>
                    <a:pt x="21166" y="10557"/>
                    <a:pt x="21306" y="9353"/>
                  </a:cubicBezTo>
                  <a:cubicBezTo>
                    <a:pt x="21446" y="8149"/>
                    <a:pt x="21516" y="7246"/>
                    <a:pt x="21306" y="6455"/>
                  </a:cubicBezTo>
                  <a:cubicBezTo>
                    <a:pt x="21097" y="5665"/>
                    <a:pt x="20607" y="4988"/>
                    <a:pt x="20118" y="4386"/>
                  </a:cubicBezTo>
                  <a:cubicBezTo>
                    <a:pt x="19629" y="3784"/>
                    <a:pt x="19139" y="3257"/>
                    <a:pt x="18370" y="2805"/>
                  </a:cubicBezTo>
                  <a:cubicBezTo>
                    <a:pt x="17601" y="2354"/>
                    <a:pt x="16553" y="1977"/>
                    <a:pt x="15679" y="1639"/>
                  </a:cubicBezTo>
                  <a:cubicBezTo>
                    <a:pt x="14805" y="1300"/>
                    <a:pt x="14106" y="999"/>
                    <a:pt x="13233" y="736"/>
                  </a:cubicBezTo>
                  <a:cubicBezTo>
                    <a:pt x="12359" y="472"/>
                    <a:pt x="11310" y="246"/>
                    <a:pt x="10262" y="21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" name="รูปร่าง"/>
            <p:cNvSpPr/>
            <p:nvPr/>
          </p:nvSpPr>
          <p:spPr>
            <a:xfrm>
              <a:off x="17376954" y="12064067"/>
              <a:ext cx="732898" cy="66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220" extrusionOk="0">
                  <a:moveTo>
                    <a:pt x="20779" y="9833"/>
                  </a:moveTo>
                  <a:cubicBezTo>
                    <a:pt x="20593" y="7795"/>
                    <a:pt x="20407" y="5757"/>
                    <a:pt x="19941" y="4433"/>
                  </a:cubicBezTo>
                  <a:cubicBezTo>
                    <a:pt x="19476" y="3108"/>
                    <a:pt x="18731" y="2497"/>
                    <a:pt x="16869" y="1784"/>
                  </a:cubicBezTo>
                  <a:cubicBezTo>
                    <a:pt x="15007" y="1071"/>
                    <a:pt x="12028" y="256"/>
                    <a:pt x="9607" y="52"/>
                  </a:cubicBezTo>
                  <a:cubicBezTo>
                    <a:pt x="7186" y="-152"/>
                    <a:pt x="5324" y="256"/>
                    <a:pt x="3741" y="1173"/>
                  </a:cubicBezTo>
                  <a:cubicBezTo>
                    <a:pt x="2159" y="2090"/>
                    <a:pt x="855" y="3516"/>
                    <a:pt x="297" y="5859"/>
                  </a:cubicBezTo>
                  <a:cubicBezTo>
                    <a:pt x="-262" y="8203"/>
                    <a:pt x="-76" y="11463"/>
                    <a:pt x="1228" y="14010"/>
                  </a:cubicBezTo>
                  <a:cubicBezTo>
                    <a:pt x="2531" y="16557"/>
                    <a:pt x="4952" y="18391"/>
                    <a:pt x="7559" y="19614"/>
                  </a:cubicBezTo>
                  <a:cubicBezTo>
                    <a:pt x="10166" y="20837"/>
                    <a:pt x="12959" y="21448"/>
                    <a:pt x="15100" y="21142"/>
                  </a:cubicBezTo>
                  <a:cubicBezTo>
                    <a:pt x="17241" y="20837"/>
                    <a:pt x="18731" y="19614"/>
                    <a:pt x="19662" y="17474"/>
                  </a:cubicBezTo>
                  <a:cubicBezTo>
                    <a:pt x="20593" y="15335"/>
                    <a:pt x="20966" y="12278"/>
                    <a:pt x="21338" y="9222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" name="รูปร่าง"/>
            <p:cNvSpPr/>
            <p:nvPr/>
          </p:nvSpPr>
          <p:spPr>
            <a:xfrm>
              <a:off x="21356773" y="11847195"/>
              <a:ext cx="1033435" cy="90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24" extrusionOk="0">
                  <a:moveTo>
                    <a:pt x="15413" y="3347"/>
                  </a:moveTo>
                  <a:cubicBezTo>
                    <a:pt x="14486" y="2290"/>
                    <a:pt x="13558" y="1232"/>
                    <a:pt x="11968" y="628"/>
                  </a:cubicBezTo>
                  <a:cubicBezTo>
                    <a:pt x="10378" y="24"/>
                    <a:pt x="8125" y="-127"/>
                    <a:pt x="6402" y="100"/>
                  </a:cubicBezTo>
                  <a:cubicBezTo>
                    <a:pt x="4680" y="326"/>
                    <a:pt x="3487" y="930"/>
                    <a:pt x="2493" y="2290"/>
                  </a:cubicBezTo>
                  <a:cubicBezTo>
                    <a:pt x="1499" y="3649"/>
                    <a:pt x="704" y="5764"/>
                    <a:pt x="307" y="7879"/>
                  </a:cubicBezTo>
                  <a:cubicBezTo>
                    <a:pt x="-91" y="9993"/>
                    <a:pt x="-91" y="12108"/>
                    <a:pt x="240" y="13845"/>
                  </a:cubicBezTo>
                  <a:cubicBezTo>
                    <a:pt x="572" y="15582"/>
                    <a:pt x="1234" y="16942"/>
                    <a:pt x="2493" y="18150"/>
                  </a:cubicBezTo>
                  <a:cubicBezTo>
                    <a:pt x="3752" y="19358"/>
                    <a:pt x="5607" y="20416"/>
                    <a:pt x="7264" y="20944"/>
                  </a:cubicBezTo>
                  <a:cubicBezTo>
                    <a:pt x="8920" y="21473"/>
                    <a:pt x="10378" y="21473"/>
                    <a:pt x="11902" y="20793"/>
                  </a:cubicBezTo>
                  <a:cubicBezTo>
                    <a:pt x="13426" y="20114"/>
                    <a:pt x="15016" y="18754"/>
                    <a:pt x="16473" y="17244"/>
                  </a:cubicBezTo>
                  <a:cubicBezTo>
                    <a:pt x="17931" y="15733"/>
                    <a:pt x="19256" y="14072"/>
                    <a:pt x="19985" y="12863"/>
                  </a:cubicBezTo>
                  <a:cubicBezTo>
                    <a:pt x="20714" y="11655"/>
                    <a:pt x="20846" y="10900"/>
                    <a:pt x="21045" y="9993"/>
                  </a:cubicBezTo>
                  <a:cubicBezTo>
                    <a:pt x="21244" y="9087"/>
                    <a:pt x="21509" y="8030"/>
                    <a:pt x="21376" y="7350"/>
                  </a:cubicBezTo>
                  <a:cubicBezTo>
                    <a:pt x="21244" y="6670"/>
                    <a:pt x="20714" y="6368"/>
                    <a:pt x="20184" y="6066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" name="รูปร่าง"/>
            <p:cNvSpPr/>
            <p:nvPr/>
          </p:nvSpPr>
          <p:spPr>
            <a:xfrm>
              <a:off x="7286172" y="2807337"/>
              <a:ext cx="974505" cy="79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93" extrusionOk="0">
                  <a:moveTo>
                    <a:pt x="5069" y="8056"/>
                  </a:moveTo>
                  <a:cubicBezTo>
                    <a:pt x="4651" y="7364"/>
                    <a:pt x="4233" y="6673"/>
                    <a:pt x="3675" y="6414"/>
                  </a:cubicBezTo>
                  <a:cubicBezTo>
                    <a:pt x="3118" y="6155"/>
                    <a:pt x="2421" y="6328"/>
                    <a:pt x="1864" y="6760"/>
                  </a:cubicBezTo>
                  <a:cubicBezTo>
                    <a:pt x="1306" y="7192"/>
                    <a:pt x="888" y="7883"/>
                    <a:pt x="470" y="9092"/>
                  </a:cubicBezTo>
                  <a:cubicBezTo>
                    <a:pt x="52" y="10302"/>
                    <a:pt x="-366" y="12030"/>
                    <a:pt x="540" y="14017"/>
                  </a:cubicBezTo>
                  <a:cubicBezTo>
                    <a:pt x="1446" y="16004"/>
                    <a:pt x="3675" y="18251"/>
                    <a:pt x="5835" y="19633"/>
                  </a:cubicBezTo>
                  <a:cubicBezTo>
                    <a:pt x="7995" y="21016"/>
                    <a:pt x="10086" y="21534"/>
                    <a:pt x="12176" y="21361"/>
                  </a:cubicBezTo>
                  <a:cubicBezTo>
                    <a:pt x="14266" y="21188"/>
                    <a:pt x="16357" y="20324"/>
                    <a:pt x="17820" y="19201"/>
                  </a:cubicBezTo>
                  <a:cubicBezTo>
                    <a:pt x="19283" y="18078"/>
                    <a:pt x="20119" y="16696"/>
                    <a:pt x="20607" y="15572"/>
                  </a:cubicBezTo>
                  <a:cubicBezTo>
                    <a:pt x="21095" y="14449"/>
                    <a:pt x="21234" y="13585"/>
                    <a:pt x="21234" y="12721"/>
                  </a:cubicBezTo>
                  <a:cubicBezTo>
                    <a:pt x="21234" y="11857"/>
                    <a:pt x="21095" y="10993"/>
                    <a:pt x="20677" y="10302"/>
                  </a:cubicBezTo>
                  <a:cubicBezTo>
                    <a:pt x="20259" y="9611"/>
                    <a:pt x="19562" y="9092"/>
                    <a:pt x="18865" y="8056"/>
                  </a:cubicBezTo>
                  <a:cubicBezTo>
                    <a:pt x="18168" y="7019"/>
                    <a:pt x="17471" y="5464"/>
                    <a:pt x="16635" y="4081"/>
                  </a:cubicBezTo>
                  <a:cubicBezTo>
                    <a:pt x="15799" y="2699"/>
                    <a:pt x="14824" y="1489"/>
                    <a:pt x="13639" y="798"/>
                  </a:cubicBezTo>
                  <a:cubicBezTo>
                    <a:pt x="12455" y="107"/>
                    <a:pt x="11061" y="-66"/>
                    <a:pt x="9668" y="20"/>
                  </a:cubicBezTo>
                  <a:cubicBezTo>
                    <a:pt x="8274" y="107"/>
                    <a:pt x="6880" y="452"/>
                    <a:pt x="5348" y="1921"/>
                  </a:cubicBezTo>
                  <a:cubicBezTo>
                    <a:pt x="3815" y="3390"/>
                    <a:pt x="2142" y="5982"/>
                    <a:pt x="470" y="8574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" name="รูปร่าง"/>
            <p:cNvSpPr/>
            <p:nvPr/>
          </p:nvSpPr>
          <p:spPr>
            <a:xfrm>
              <a:off x="2722113" y="9646558"/>
              <a:ext cx="947755" cy="97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34" extrusionOk="0">
                  <a:moveTo>
                    <a:pt x="3044" y="8030"/>
                  </a:moveTo>
                  <a:cubicBezTo>
                    <a:pt x="3189" y="6627"/>
                    <a:pt x="3334" y="5225"/>
                    <a:pt x="3914" y="3963"/>
                  </a:cubicBezTo>
                  <a:cubicBezTo>
                    <a:pt x="4494" y="2700"/>
                    <a:pt x="5509" y="1578"/>
                    <a:pt x="7176" y="877"/>
                  </a:cubicBezTo>
                  <a:cubicBezTo>
                    <a:pt x="8843" y="176"/>
                    <a:pt x="11162" y="-105"/>
                    <a:pt x="13047" y="35"/>
                  </a:cubicBezTo>
                  <a:cubicBezTo>
                    <a:pt x="14932" y="176"/>
                    <a:pt x="16381" y="737"/>
                    <a:pt x="17468" y="2069"/>
                  </a:cubicBezTo>
                  <a:cubicBezTo>
                    <a:pt x="18556" y="3401"/>
                    <a:pt x="19281" y="5505"/>
                    <a:pt x="19933" y="8100"/>
                  </a:cubicBezTo>
                  <a:cubicBezTo>
                    <a:pt x="20585" y="10695"/>
                    <a:pt x="21165" y="13781"/>
                    <a:pt x="21383" y="15674"/>
                  </a:cubicBezTo>
                  <a:cubicBezTo>
                    <a:pt x="21600" y="17568"/>
                    <a:pt x="21455" y="18269"/>
                    <a:pt x="21020" y="18830"/>
                  </a:cubicBezTo>
                  <a:cubicBezTo>
                    <a:pt x="20585" y="19391"/>
                    <a:pt x="19860" y="19812"/>
                    <a:pt x="18266" y="20022"/>
                  </a:cubicBezTo>
                  <a:cubicBezTo>
                    <a:pt x="16671" y="20233"/>
                    <a:pt x="14207" y="20233"/>
                    <a:pt x="11887" y="20443"/>
                  </a:cubicBezTo>
                  <a:cubicBezTo>
                    <a:pt x="9568" y="20653"/>
                    <a:pt x="7393" y="21074"/>
                    <a:pt x="5944" y="21285"/>
                  </a:cubicBezTo>
                  <a:cubicBezTo>
                    <a:pt x="4494" y="21495"/>
                    <a:pt x="3769" y="21495"/>
                    <a:pt x="3189" y="21214"/>
                  </a:cubicBezTo>
                  <a:cubicBezTo>
                    <a:pt x="2609" y="20934"/>
                    <a:pt x="2174" y="20373"/>
                    <a:pt x="1812" y="18830"/>
                  </a:cubicBezTo>
                  <a:cubicBezTo>
                    <a:pt x="1450" y="17287"/>
                    <a:pt x="1160" y="14763"/>
                    <a:pt x="870" y="12589"/>
                  </a:cubicBezTo>
                  <a:cubicBezTo>
                    <a:pt x="580" y="10414"/>
                    <a:pt x="290" y="8591"/>
                    <a:pt x="0" y="6768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" name="วงรี"/>
            <p:cNvSpPr/>
            <p:nvPr/>
          </p:nvSpPr>
          <p:spPr>
            <a:xfrm>
              <a:off x="6857174" y="8556648"/>
              <a:ext cx="1271" cy="1"/>
            </a:xfrm>
            <a:prstGeom prst="ellipse">
              <a:avLst/>
            </a:pr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" name="เส้น"/>
            <p:cNvSpPr/>
            <p:nvPr/>
          </p:nvSpPr>
          <p:spPr>
            <a:xfrm>
              <a:off x="2334149" y="8985426"/>
              <a:ext cx="1662487" cy="111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6" extrusionOk="0">
                  <a:moveTo>
                    <a:pt x="19026" y="5442"/>
                  </a:moveTo>
                  <a:cubicBezTo>
                    <a:pt x="18314" y="4570"/>
                    <a:pt x="17603" y="3699"/>
                    <a:pt x="16956" y="3069"/>
                  </a:cubicBezTo>
                  <a:cubicBezTo>
                    <a:pt x="16309" y="2439"/>
                    <a:pt x="15727" y="2052"/>
                    <a:pt x="14693" y="1568"/>
                  </a:cubicBezTo>
                  <a:cubicBezTo>
                    <a:pt x="13658" y="1083"/>
                    <a:pt x="12170" y="502"/>
                    <a:pt x="10554" y="502"/>
                  </a:cubicBezTo>
                  <a:cubicBezTo>
                    <a:pt x="8937" y="502"/>
                    <a:pt x="7191" y="1083"/>
                    <a:pt x="5639" y="2052"/>
                  </a:cubicBezTo>
                  <a:cubicBezTo>
                    <a:pt x="4087" y="3021"/>
                    <a:pt x="2729" y="4377"/>
                    <a:pt x="1823" y="5539"/>
                  </a:cubicBezTo>
                  <a:cubicBezTo>
                    <a:pt x="918" y="6701"/>
                    <a:pt x="465" y="7670"/>
                    <a:pt x="206" y="9123"/>
                  </a:cubicBezTo>
                  <a:cubicBezTo>
                    <a:pt x="-52" y="10576"/>
                    <a:pt x="-117" y="12513"/>
                    <a:pt x="303" y="14450"/>
                  </a:cubicBezTo>
                  <a:cubicBezTo>
                    <a:pt x="724" y="16387"/>
                    <a:pt x="1629" y="18325"/>
                    <a:pt x="2761" y="19584"/>
                  </a:cubicBezTo>
                  <a:cubicBezTo>
                    <a:pt x="3893" y="20843"/>
                    <a:pt x="5251" y="21424"/>
                    <a:pt x="6673" y="21473"/>
                  </a:cubicBezTo>
                  <a:cubicBezTo>
                    <a:pt x="8096" y="21521"/>
                    <a:pt x="9584" y="21037"/>
                    <a:pt x="10974" y="20456"/>
                  </a:cubicBezTo>
                  <a:cubicBezTo>
                    <a:pt x="12364" y="19874"/>
                    <a:pt x="13658" y="19196"/>
                    <a:pt x="14822" y="18228"/>
                  </a:cubicBezTo>
                  <a:cubicBezTo>
                    <a:pt x="15986" y="17259"/>
                    <a:pt x="17021" y="16000"/>
                    <a:pt x="17958" y="14499"/>
                  </a:cubicBezTo>
                  <a:cubicBezTo>
                    <a:pt x="18896" y="12997"/>
                    <a:pt x="19737" y="11254"/>
                    <a:pt x="20190" y="9752"/>
                  </a:cubicBezTo>
                  <a:cubicBezTo>
                    <a:pt x="20642" y="8251"/>
                    <a:pt x="20707" y="6992"/>
                    <a:pt x="20578" y="5926"/>
                  </a:cubicBezTo>
                  <a:cubicBezTo>
                    <a:pt x="20448" y="4861"/>
                    <a:pt x="20125" y="3989"/>
                    <a:pt x="19381" y="3117"/>
                  </a:cubicBezTo>
                  <a:cubicBezTo>
                    <a:pt x="18637" y="2246"/>
                    <a:pt x="17473" y="1374"/>
                    <a:pt x="15986" y="793"/>
                  </a:cubicBezTo>
                  <a:cubicBezTo>
                    <a:pt x="14499" y="212"/>
                    <a:pt x="12688" y="-79"/>
                    <a:pt x="10909" y="18"/>
                  </a:cubicBezTo>
                  <a:cubicBezTo>
                    <a:pt x="9131" y="115"/>
                    <a:pt x="7385" y="599"/>
                    <a:pt x="6124" y="1325"/>
                  </a:cubicBezTo>
                  <a:cubicBezTo>
                    <a:pt x="4863" y="2052"/>
                    <a:pt x="4087" y="3021"/>
                    <a:pt x="3311" y="4328"/>
                  </a:cubicBezTo>
                  <a:cubicBezTo>
                    <a:pt x="2534" y="5636"/>
                    <a:pt x="1758" y="7282"/>
                    <a:pt x="1306" y="9123"/>
                  </a:cubicBezTo>
                  <a:cubicBezTo>
                    <a:pt x="853" y="10963"/>
                    <a:pt x="724" y="12997"/>
                    <a:pt x="982" y="14838"/>
                  </a:cubicBezTo>
                  <a:cubicBezTo>
                    <a:pt x="1241" y="16678"/>
                    <a:pt x="1888" y="18325"/>
                    <a:pt x="2729" y="19342"/>
                  </a:cubicBezTo>
                  <a:cubicBezTo>
                    <a:pt x="3569" y="20359"/>
                    <a:pt x="4604" y="20746"/>
                    <a:pt x="5800" y="20746"/>
                  </a:cubicBezTo>
                  <a:cubicBezTo>
                    <a:pt x="6997" y="20746"/>
                    <a:pt x="8355" y="20359"/>
                    <a:pt x="9778" y="19438"/>
                  </a:cubicBezTo>
                  <a:cubicBezTo>
                    <a:pt x="11200" y="18518"/>
                    <a:pt x="12688" y="17065"/>
                    <a:pt x="13755" y="15467"/>
                  </a:cubicBezTo>
                  <a:cubicBezTo>
                    <a:pt x="14822" y="13869"/>
                    <a:pt x="15469" y="12125"/>
                    <a:pt x="15792" y="10769"/>
                  </a:cubicBezTo>
                  <a:cubicBezTo>
                    <a:pt x="16115" y="9413"/>
                    <a:pt x="16115" y="8445"/>
                    <a:pt x="15857" y="7428"/>
                  </a:cubicBezTo>
                  <a:cubicBezTo>
                    <a:pt x="15598" y="6411"/>
                    <a:pt x="15081" y="5345"/>
                    <a:pt x="14272" y="4522"/>
                  </a:cubicBezTo>
                  <a:cubicBezTo>
                    <a:pt x="13464" y="3699"/>
                    <a:pt x="12364" y="3117"/>
                    <a:pt x="11168" y="2875"/>
                  </a:cubicBezTo>
                  <a:cubicBezTo>
                    <a:pt x="9972" y="2633"/>
                    <a:pt x="8678" y="2730"/>
                    <a:pt x="7288" y="3602"/>
                  </a:cubicBezTo>
                  <a:cubicBezTo>
                    <a:pt x="5897" y="4473"/>
                    <a:pt x="4410" y="6120"/>
                    <a:pt x="3440" y="8154"/>
                  </a:cubicBezTo>
                  <a:cubicBezTo>
                    <a:pt x="2470" y="10188"/>
                    <a:pt x="2017" y="12610"/>
                    <a:pt x="1888" y="14256"/>
                  </a:cubicBezTo>
                  <a:cubicBezTo>
                    <a:pt x="1758" y="15903"/>
                    <a:pt x="1952" y="16775"/>
                    <a:pt x="2761" y="17647"/>
                  </a:cubicBezTo>
                  <a:cubicBezTo>
                    <a:pt x="3569" y="18518"/>
                    <a:pt x="4992" y="19390"/>
                    <a:pt x="6641" y="19535"/>
                  </a:cubicBezTo>
                  <a:cubicBezTo>
                    <a:pt x="8290" y="19681"/>
                    <a:pt x="10166" y="19099"/>
                    <a:pt x="11588" y="18131"/>
                  </a:cubicBezTo>
                  <a:cubicBezTo>
                    <a:pt x="13011" y="17162"/>
                    <a:pt x="13981" y="15806"/>
                    <a:pt x="14563" y="14644"/>
                  </a:cubicBezTo>
                  <a:cubicBezTo>
                    <a:pt x="15145" y="13482"/>
                    <a:pt x="15339" y="12513"/>
                    <a:pt x="15404" y="11254"/>
                  </a:cubicBezTo>
                  <a:cubicBezTo>
                    <a:pt x="15469" y="9995"/>
                    <a:pt x="15404" y="8445"/>
                    <a:pt x="14984" y="7234"/>
                  </a:cubicBezTo>
                  <a:cubicBezTo>
                    <a:pt x="14563" y="6023"/>
                    <a:pt x="13787" y="5151"/>
                    <a:pt x="12494" y="4619"/>
                  </a:cubicBezTo>
                  <a:cubicBezTo>
                    <a:pt x="11200" y="4086"/>
                    <a:pt x="9390" y="3892"/>
                    <a:pt x="7740" y="4425"/>
                  </a:cubicBezTo>
                  <a:cubicBezTo>
                    <a:pt x="6091" y="4958"/>
                    <a:pt x="4604" y="6217"/>
                    <a:pt x="3666" y="7718"/>
                  </a:cubicBezTo>
                  <a:cubicBezTo>
                    <a:pt x="2729" y="9220"/>
                    <a:pt x="2340" y="10963"/>
                    <a:pt x="2276" y="12658"/>
                  </a:cubicBezTo>
                  <a:cubicBezTo>
                    <a:pt x="2211" y="14353"/>
                    <a:pt x="2470" y="16000"/>
                    <a:pt x="3278" y="17259"/>
                  </a:cubicBezTo>
                  <a:cubicBezTo>
                    <a:pt x="4087" y="18518"/>
                    <a:pt x="5445" y="19390"/>
                    <a:pt x="7094" y="19681"/>
                  </a:cubicBezTo>
                  <a:cubicBezTo>
                    <a:pt x="8743" y="19971"/>
                    <a:pt x="10683" y="19681"/>
                    <a:pt x="12461" y="18664"/>
                  </a:cubicBezTo>
                  <a:cubicBezTo>
                    <a:pt x="14240" y="17647"/>
                    <a:pt x="15857" y="15903"/>
                    <a:pt x="16891" y="14160"/>
                  </a:cubicBezTo>
                  <a:cubicBezTo>
                    <a:pt x="17926" y="12416"/>
                    <a:pt x="18379" y="10673"/>
                    <a:pt x="18508" y="9317"/>
                  </a:cubicBezTo>
                  <a:cubicBezTo>
                    <a:pt x="18637" y="7960"/>
                    <a:pt x="18443" y="6992"/>
                    <a:pt x="17894" y="6072"/>
                  </a:cubicBezTo>
                  <a:cubicBezTo>
                    <a:pt x="17344" y="5151"/>
                    <a:pt x="16439" y="4280"/>
                    <a:pt x="15210" y="3699"/>
                  </a:cubicBezTo>
                  <a:cubicBezTo>
                    <a:pt x="13981" y="3117"/>
                    <a:pt x="12429" y="2827"/>
                    <a:pt x="10780" y="3117"/>
                  </a:cubicBezTo>
                  <a:cubicBezTo>
                    <a:pt x="9131" y="3408"/>
                    <a:pt x="7385" y="4280"/>
                    <a:pt x="6027" y="5830"/>
                  </a:cubicBezTo>
                  <a:cubicBezTo>
                    <a:pt x="4669" y="7379"/>
                    <a:pt x="3699" y="9607"/>
                    <a:pt x="3214" y="11205"/>
                  </a:cubicBezTo>
                  <a:cubicBezTo>
                    <a:pt x="2729" y="12804"/>
                    <a:pt x="2729" y="13772"/>
                    <a:pt x="3214" y="14983"/>
                  </a:cubicBezTo>
                  <a:cubicBezTo>
                    <a:pt x="3699" y="16194"/>
                    <a:pt x="4669" y="17647"/>
                    <a:pt x="6156" y="18615"/>
                  </a:cubicBezTo>
                  <a:cubicBezTo>
                    <a:pt x="7643" y="19584"/>
                    <a:pt x="9648" y="20068"/>
                    <a:pt x="11394" y="19729"/>
                  </a:cubicBezTo>
                  <a:cubicBezTo>
                    <a:pt x="13140" y="19390"/>
                    <a:pt x="14628" y="18228"/>
                    <a:pt x="15792" y="16533"/>
                  </a:cubicBezTo>
                  <a:cubicBezTo>
                    <a:pt x="16956" y="14838"/>
                    <a:pt x="17797" y="12610"/>
                    <a:pt x="18282" y="10527"/>
                  </a:cubicBezTo>
                  <a:cubicBezTo>
                    <a:pt x="18767" y="8445"/>
                    <a:pt x="18896" y="6508"/>
                    <a:pt x="18443" y="5103"/>
                  </a:cubicBezTo>
                  <a:cubicBezTo>
                    <a:pt x="17991" y="3699"/>
                    <a:pt x="16956" y="2827"/>
                    <a:pt x="15501" y="2197"/>
                  </a:cubicBezTo>
                  <a:cubicBezTo>
                    <a:pt x="14046" y="1568"/>
                    <a:pt x="12170" y="1180"/>
                    <a:pt x="10263" y="1616"/>
                  </a:cubicBezTo>
                  <a:cubicBezTo>
                    <a:pt x="8355" y="2052"/>
                    <a:pt x="6415" y="3311"/>
                    <a:pt x="4895" y="5055"/>
                  </a:cubicBezTo>
                  <a:cubicBezTo>
                    <a:pt x="3375" y="6798"/>
                    <a:pt x="2276" y="9026"/>
                    <a:pt x="1823" y="10769"/>
                  </a:cubicBezTo>
                  <a:cubicBezTo>
                    <a:pt x="1370" y="12513"/>
                    <a:pt x="1564" y="13772"/>
                    <a:pt x="2243" y="14741"/>
                  </a:cubicBezTo>
                  <a:cubicBezTo>
                    <a:pt x="2923" y="15709"/>
                    <a:pt x="4087" y="16387"/>
                    <a:pt x="5833" y="16630"/>
                  </a:cubicBezTo>
                  <a:cubicBezTo>
                    <a:pt x="7579" y="16872"/>
                    <a:pt x="9907" y="16678"/>
                    <a:pt x="11782" y="15903"/>
                  </a:cubicBezTo>
                  <a:cubicBezTo>
                    <a:pt x="13658" y="15128"/>
                    <a:pt x="15081" y="13772"/>
                    <a:pt x="15954" y="12029"/>
                  </a:cubicBezTo>
                  <a:cubicBezTo>
                    <a:pt x="16827" y="10285"/>
                    <a:pt x="17150" y="8154"/>
                    <a:pt x="16988" y="6411"/>
                  </a:cubicBezTo>
                  <a:cubicBezTo>
                    <a:pt x="16827" y="4667"/>
                    <a:pt x="16180" y="3311"/>
                    <a:pt x="14887" y="2391"/>
                  </a:cubicBezTo>
                  <a:cubicBezTo>
                    <a:pt x="13593" y="1471"/>
                    <a:pt x="11653" y="986"/>
                    <a:pt x="9907" y="1132"/>
                  </a:cubicBezTo>
                  <a:cubicBezTo>
                    <a:pt x="8161" y="1277"/>
                    <a:pt x="6609" y="2052"/>
                    <a:pt x="5380" y="3408"/>
                  </a:cubicBezTo>
                  <a:cubicBezTo>
                    <a:pt x="4151" y="4764"/>
                    <a:pt x="3246" y="6701"/>
                    <a:pt x="2761" y="8687"/>
                  </a:cubicBezTo>
                  <a:cubicBezTo>
                    <a:pt x="2276" y="10673"/>
                    <a:pt x="2211" y="12707"/>
                    <a:pt x="2567" y="14014"/>
                  </a:cubicBezTo>
                  <a:cubicBezTo>
                    <a:pt x="2923" y="15322"/>
                    <a:pt x="3699" y="15903"/>
                    <a:pt x="5186" y="16048"/>
                  </a:cubicBezTo>
                  <a:cubicBezTo>
                    <a:pt x="6673" y="16194"/>
                    <a:pt x="8872" y="15903"/>
                    <a:pt x="10715" y="15225"/>
                  </a:cubicBezTo>
                  <a:cubicBezTo>
                    <a:pt x="12558" y="14547"/>
                    <a:pt x="14046" y="13482"/>
                    <a:pt x="15016" y="12368"/>
                  </a:cubicBezTo>
                  <a:cubicBezTo>
                    <a:pt x="15986" y="11254"/>
                    <a:pt x="16439" y="10091"/>
                    <a:pt x="16471" y="8784"/>
                  </a:cubicBezTo>
                  <a:cubicBezTo>
                    <a:pt x="16503" y="7476"/>
                    <a:pt x="16115" y="6023"/>
                    <a:pt x="15501" y="4861"/>
                  </a:cubicBezTo>
                  <a:cubicBezTo>
                    <a:pt x="14887" y="3699"/>
                    <a:pt x="14046" y="2827"/>
                    <a:pt x="12817" y="2633"/>
                  </a:cubicBezTo>
                  <a:cubicBezTo>
                    <a:pt x="11588" y="2439"/>
                    <a:pt x="9972" y="2924"/>
                    <a:pt x="8484" y="4280"/>
                  </a:cubicBezTo>
                  <a:cubicBezTo>
                    <a:pt x="6997" y="5636"/>
                    <a:pt x="5639" y="7864"/>
                    <a:pt x="4766" y="9704"/>
                  </a:cubicBezTo>
                  <a:cubicBezTo>
                    <a:pt x="3893" y="11544"/>
                    <a:pt x="3505" y="12997"/>
                    <a:pt x="3311" y="14014"/>
                  </a:cubicBezTo>
                  <a:cubicBezTo>
                    <a:pt x="3117" y="15031"/>
                    <a:pt x="3117" y="15612"/>
                    <a:pt x="3311" y="16000"/>
                  </a:cubicBezTo>
                  <a:cubicBezTo>
                    <a:pt x="3505" y="16387"/>
                    <a:pt x="3893" y="16581"/>
                    <a:pt x="5089" y="16436"/>
                  </a:cubicBezTo>
                  <a:cubicBezTo>
                    <a:pt x="6285" y="16291"/>
                    <a:pt x="8290" y="15806"/>
                    <a:pt x="10101" y="14983"/>
                  </a:cubicBezTo>
                  <a:cubicBezTo>
                    <a:pt x="11912" y="14160"/>
                    <a:pt x="13529" y="12997"/>
                    <a:pt x="14466" y="12174"/>
                  </a:cubicBezTo>
                  <a:cubicBezTo>
                    <a:pt x="15404" y="11351"/>
                    <a:pt x="15663" y="10866"/>
                    <a:pt x="15857" y="10237"/>
                  </a:cubicBezTo>
                  <a:cubicBezTo>
                    <a:pt x="16051" y="9607"/>
                    <a:pt x="16180" y="8832"/>
                    <a:pt x="16148" y="8251"/>
                  </a:cubicBezTo>
                  <a:cubicBezTo>
                    <a:pt x="16115" y="7670"/>
                    <a:pt x="15921" y="7282"/>
                    <a:pt x="14951" y="6943"/>
                  </a:cubicBezTo>
                  <a:cubicBezTo>
                    <a:pt x="13981" y="6604"/>
                    <a:pt x="12235" y="6314"/>
                    <a:pt x="10715" y="6847"/>
                  </a:cubicBezTo>
                  <a:cubicBezTo>
                    <a:pt x="9196" y="7379"/>
                    <a:pt x="7902" y="8735"/>
                    <a:pt x="6997" y="10479"/>
                  </a:cubicBezTo>
                  <a:cubicBezTo>
                    <a:pt x="6091" y="12222"/>
                    <a:pt x="5574" y="14353"/>
                    <a:pt x="5412" y="15758"/>
                  </a:cubicBezTo>
                  <a:cubicBezTo>
                    <a:pt x="5251" y="17162"/>
                    <a:pt x="5445" y="17840"/>
                    <a:pt x="6091" y="18179"/>
                  </a:cubicBezTo>
                  <a:cubicBezTo>
                    <a:pt x="6738" y="18518"/>
                    <a:pt x="7837" y="18518"/>
                    <a:pt x="9390" y="17743"/>
                  </a:cubicBezTo>
                  <a:cubicBezTo>
                    <a:pt x="10942" y="16969"/>
                    <a:pt x="12946" y="15419"/>
                    <a:pt x="14175" y="14305"/>
                  </a:cubicBezTo>
                  <a:cubicBezTo>
                    <a:pt x="15404" y="13191"/>
                    <a:pt x="15857" y="12513"/>
                    <a:pt x="16115" y="11835"/>
                  </a:cubicBezTo>
                  <a:cubicBezTo>
                    <a:pt x="16374" y="11157"/>
                    <a:pt x="16439" y="10479"/>
                    <a:pt x="16342" y="9946"/>
                  </a:cubicBezTo>
                  <a:cubicBezTo>
                    <a:pt x="16245" y="9413"/>
                    <a:pt x="15986" y="9026"/>
                    <a:pt x="15275" y="8590"/>
                  </a:cubicBezTo>
                  <a:cubicBezTo>
                    <a:pt x="14563" y="8154"/>
                    <a:pt x="13399" y="7670"/>
                    <a:pt x="12170" y="8203"/>
                  </a:cubicBezTo>
                  <a:cubicBezTo>
                    <a:pt x="10942" y="8735"/>
                    <a:pt x="9648" y="10285"/>
                    <a:pt x="8517" y="12222"/>
                  </a:cubicBezTo>
                  <a:cubicBezTo>
                    <a:pt x="7385" y="14160"/>
                    <a:pt x="6415" y="16484"/>
                    <a:pt x="5930" y="17889"/>
                  </a:cubicBezTo>
                  <a:cubicBezTo>
                    <a:pt x="5445" y="19293"/>
                    <a:pt x="5445" y="19777"/>
                    <a:pt x="6124" y="19923"/>
                  </a:cubicBezTo>
                  <a:cubicBezTo>
                    <a:pt x="6803" y="20068"/>
                    <a:pt x="8161" y="19874"/>
                    <a:pt x="9778" y="19051"/>
                  </a:cubicBezTo>
                  <a:cubicBezTo>
                    <a:pt x="11394" y="18228"/>
                    <a:pt x="13270" y="16775"/>
                    <a:pt x="14628" y="15467"/>
                  </a:cubicBezTo>
                  <a:cubicBezTo>
                    <a:pt x="15986" y="14160"/>
                    <a:pt x="16827" y="12997"/>
                    <a:pt x="17247" y="12174"/>
                  </a:cubicBezTo>
                  <a:cubicBezTo>
                    <a:pt x="17667" y="11351"/>
                    <a:pt x="17667" y="10866"/>
                    <a:pt x="17376" y="10334"/>
                  </a:cubicBezTo>
                  <a:cubicBezTo>
                    <a:pt x="17085" y="9801"/>
                    <a:pt x="16503" y="9220"/>
                    <a:pt x="15275" y="8977"/>
                  </a:cubicBezTo>
                  <a:cubicBezTo>
                    <a:pt x="14046" y="8735"/>
                    <a:pt x="12170" y="8832"/>
                    <a:pt x="10554" y="9704"/>
                  </a:cubicBezTo>
                  <a:cubicBezTo>
                    <a:pt x="8937" y="10576"/>
                    <a:pt x="7579" y="12222"/>
                    <a:pt x="6673" y="13627"/>
                  </a:cubicBezTo>
                  <a:cubicBezTo>
                    <a:pt x="5768" y="15031"/>
                    <a:pt x="5315" y="16194"/>
                    <a:pt x="5121" y="17017"/>
                  </a:cubicBezTo>
                  <a:cubicBezTo>
                    <a:pt x="4927" y="17840"/>
                    <a:pt x="4992" y="18325"/>
                    <a:pt x="5186" y="18615"/>
                  </a:cubicBezTo>
                  <a:cubicBezTo>
                    <a:pt x="5380" y="18906"/>
                    <a:pt x="5703" y="19003"/>
                    <a:pt x="6738" y="18664"/>
                  </a:cubicBezTo>
                  <a:cubicBezTo>
                    <a:pt x="7773" y="18325"/>
                    <a:pt x="9519" y="17550"/>
                    <a:pt x="11039" y="16436"/>
                  </a:cubicBezTo>
                  <a:cubicBezTo>
                    <a:pt x="12558" y="15322"/>
                    <a:pt x="13852" y="13869"/>
                    <a:pt x="14693" y="12658"/>
                  </a:cubicBezTo>
                  <a:cubicBezTo>
                    <a:pt x="15533" y="11447"/>
                    <a:pt x="15921" y="10479"/>
                    <a:pt x="16115" y="9559"/>
                  </a:cubicBezTo>
                  <a:cubicBezTo>
                    <a:pt x="16309" y="8638"/>
                    <a:pt x="16309" y="7767"/>
                    <a:pt x="16083" y="7186"/>
                  </a:cubicBezTo>
                  <a:cubicBezTo>
                    <a:pt x="15857" y="6604"/>
                    <a:pt x="15404" y="6314"/>
                    <a:pt x="14208" y="6411"/>
                  </a:cubicBezTo>
                  <a:cubicBezTo>
                    <a:pt x="13011" y="6508"/>
                    <a:pt x="11071" y="6992"/>
                    <a:pt x="9422" y="8203"/>
                  </a:cubicBezTo>
                  <a:cubicBezTo>
                    <a:pt x="7773" y="9413"/>
                    <a:pt x="6415" y="11351"/>
                    <a:pt x="5703" y="12561"/>
                  </a:cubicBezTo>
                  <a:cubicBezTo>
                    <a:pt x="4992" y="13772"/>
                    <a:pt x="4927" y="14256"/>
                    <a:pt x="4895" y="14741"/>
                  </a:cubicBezTo>
                  <a:cubicBezTo>
                    <a:pt x="4863" y="15225"/>
                    <a:pt x="4863" y="15709"/>
                    <a:pt x="5445" y="16145"/>
                  </a:cubicBezTo>
                  <a:cubicBezTo>
                    <a:pt x="6027" y="16581"/>
                    <a:pt x="7191" y="16969"/>
                    <a:pt x="8678" y="16581"/>
                  </a:cubicBezTo>
                  <a:cubicBezTo>
                    <a:pt x="10166" y="16194"/>
                    <a:pt x="11976" y="15031"/>
                    <a:pt x="13432" y="13433"/>
                  </a:cubicBezTo>
                  <a:cubicBezTo>
                    <a:pt x="14887" y="11835"/>
                    <a:pt x="15986" y="9801"/>
                    <a:pt x="16568" y="8542"/>
                  </a:cubicBezTo>
                  <a:cubicBezTo>
                    <a:pt x="17150" y="7282"/>
                    <a:pt x="17215" y="6798"/>
                    <a:pt x="17118" y="6411"/>
                  </a:cubicBezTo>
                  <a:cubicBezTo>
                    <a:pt x="17021" y="6023"/>
                    <a:pt x="16762" y="5733"/>
                    <a:pt x="15889" y="5491"/>
                  </a:cubicBezTo>
                  <a:cubicBezTo>
                    <a:pt x="15016" y="5248"/>
                    <a:pt x="13529" y="5055"/>
                    <a:pt x="12041" y="5345"/>
                  </a:cubicBezTo>
                  <a:cubicBezTo>
                    <a:pt x="10554" y="5636"/>
                    <a:pt x="9066" y="6411"/>
                    <a:pt x="7773" y="7718"/>
                  </a:cubicBezTo>
                  <a:cubicBezTo>
                    <a:pt x="6479" y="9026"/>
                    <a:pt x="5380" y="10866"/>
                    <a:pt x="4766" y="12077"/>
                  </a:cubicBezTo>
                  <a:cubicBezTo>
                    <a:pt x="4151" y="13288"/>
                    <a:pt x="4022" y="13869"/>
                    <a:pt x="3957" y="14499"/>
                  </a:cubicBezTo>
                  <a:cubicBezTo>
                    <a:pt x="3893" y="15128"/>
                    <a:pt x="3893" y="15806"/>
                    <a:pt x="4054" y="16242"/>
                  </a:cubicBezTo>
                  <a:cubicBezTo>
                    <a:pt x="4216" y="16678"/>
                    <a:pt x="4539" y="16872"/>
                    <a:pt x="5800" y="16484"/>
                  </a:cubicBezTo>
                  <a:cubicBezTo>
                    <a:pt x="7061" y="16097"/>
                    <a:pt x="9260" y="15128"/>
                    <a:pt x="10845" y="13772"/>
                  </a:cubicBezTo>
                  <a:cubicBezTo>
                    <a:pt x="12429" y="12416"/>
                    <a:pt x="13399" y="10673"/>
                    <a:pt x="13884" y="9365"/>
                  </a:cubicBezTo>
                  <a:cubicBezTo>
                    <a:pt x="14369" y="8057"/>
                    <a:pt x="14369" y="7186"/>
                    <a:pt x="14175" y="6604"/>
                  </a:cubicBezTo>
                  <a:cubicBezTo>
                    <a:pt x="13981" y="6023"/>
                    <a:pt x="13593" y="5733"/>
                    <a:pt x="12591" y="5733"/>
                  </a:cubicBezTo>
                  <a:cubicBezTo>
                    <a:pt x="11588" y="5733"/>
                    <a:pt x="9972" y="6023"/>
                    <a:pt x="8517" y="7186"/>
                  </a:cubicBezTo>
                  <a:cubicBezTo>
                    <a:pt x="7061" y="8348"/>
                    <a:pt x="5768" y="10382"/>
                    <a:pt x="4992" y="11980"/>
                  </a:cubicBezTo>
                  <a:cubicBezTo>
                    <a:pt x="4216" y="13578"/>
                    <a:pt x="3957" y="14741"/>
                    <a:pt x="3796" y="15709"/>
                  </a:cubicBezTo>
                  <a:cubicBezTo>
                    <a:pt x="3634" y="16678"/>
                    <a:pt x="3569" y="17453"/>
                    <a:pt x="3699" y="17889"/>
                  </a:cubicBezTo>
                  <a:cubicBezTo>
                    <a:pt x="3828" y="18325"/>
                    <a:pt x="4151" y="18421"/>
                    <a:pt x="5251" y="18034"/>
                  </a:cubicBezTo>
                  <a:cubicBezTo>
                    <a:pt x="6350" y="17647"/>
                    <a:pt x="8226" y="16775"/>
                    <a:pt x="9875" y="15419"/>
                  </a:cubicBezTo>
                  <a:cubicBezTo>
                    <a:pt x="11524" y="14063"/>
                    <a:pt x="12946" y="12222"/>
                    <a:pt x="13787" y="11060"/>
                  </a:cubicBezTo>
                  <a:cubicBezTo>
                    <a:pt x="14628" y="9898"/>
                    <a:pt x="14887" y="9413"/>
                    <a:pt x="15016" y="8929"/>
                  </a:cubicBezTo>
                  <a:cubicBezTo>
                    <a:pt x="15145" y="8445"/>
                    <a:pt x="15145" y="7960"/>
                    <a:pt x="14951" y="7670"/>
                  </a:cubicBezTo>
                  <a:cubicBezTo>
                    <a:pt x="14757" y="7379"/>
                    <a:pt x="14369" y="7282"/>
                    <a:pt x="13496" y="7476"/>
                  </a:cubicBezTo>
                  <a:cubicBezTo>
                    <a:pt x="12623" y="7670"/>
                    <a:pt x="11265" y="8154"/>
                    <a:pt x="10166" y="9559"/>
                  </a:cubicBezTo>
                  <a:cubicBezTo>
                    <a:pt x="9066" y="10963"/>
                    <a:pt x="8226" y="13288"/>
                    <a:pt x="7805" y="15031"/>
                  </a:cubicBezTo>
                  <a:cubicBezTo>
                    <a:pt x="7385" y="16775"/>
                    <a:pt x="7385" y="17937"/>
                    <a:pt x="7805" y="18615"/>
                  </a:cubicBezTo>
                  <a:cubicBezTo>
                    <a:pt x="8226" y="19293"/>
                    <a:pt x="9066" y="19487"/>
                    <a:pt x="10360" y="18615"/>
                  </a:cubicBezTo>
                  <a:cubicBezTo>
                    <a:pt x="11653" y="17743"/>
                    <a:pt x="13399" y="15806"/>
                    <a:pt x="14563" y="14160"/>
                  </a:cubicBezTo>
                  <a:cubicBezTo>
                    <a:pt x="15727" y="12513"/>
                    <a:pt x="16309" y="11157"/>
                    <a:pt x="16665" y="10043"/>
                  </a:cubicBezTo>
                  <a:cubicBezTo>
                    <a:pt x="17021" y="8929"/>
                    <a:pt x="17150" y="8057"/>
                    <a:pt x="17053" y="7525"/>
                  </a:cubicBezTo>
                  <a:cubicBezTo>
                    <a:pt x="16956" y="6992"/>
                    <a:pt x="16633" y="6798"/>
                    <a:pt x="16148" y="6895"/>
                  </a:cubicBezTo>
                  <a:cubicBezTo>
                    <a:pt x="15663" y="6992"/>
                    <a:pt x="15016" y="7379"/>
                    <a:pt x="14175" y="8735"/>
                  </a:cubicBezTo>
                  <a:cubicBezTo>
                    <a:pt x="13334" y="10091"/>
                    <a:pt x="12300" y="12416"/>
                    <a:pt x="11653" y="13821"/>
                  </a:cubicBezTo>
                  <a:cubicBezTo>
                    <a:pt x="11006" y="15225"/>
                    <a:pt x="10748" y="15709"/>
                    <a:pt x="10780" y="15709"/>
                  </a:cubicBezTo>
                  <a:cubicBezTo>
                    <a:pt x="10812" y="15709"/>
                    <a:pt x="11136" y="15225"/>
                    <a:pt x="11847" y="14160"/>
                  </a:cubicBezTo>
                  <a:cubicBezTo>
                    <a:pt x="12558" y="13094"/>
                    <a:pt x="13658" y="11447"/>
                    <a:pt x="14402" y="10237"/>
                  </a:cubicBezTo>
                  <a:cubicBezTo>
                    <a:pt x="15145" y="9026"/>
                    <a:pt x="15533" y="8251"/>
                    <a:pt x="15533" y="8057"/>
                  </a:cubicBezTo>
                  <a:cubicBezTo>
                    <a:pt x="15533" y="7864"/>
                    <a:pt x="15145" y="8251"/>
                    <a:pt x="14240" y="9317"/>
                  </a:cubicBezTo>
                  <a:cubicBezTo>
                    <a:pt x="13334" y="10382"/>
                    <a:pt x="11912" y="12125"/>
                    <a:pt x="11006" y="13143"/>
                  </a:cubicBezTo>
                  <a:cubicBezTo>
                    <a:pt x="10101" y="14160"/>
                    <a:pt x="9713" y="14450"/>
                    <a:pt x="9357" y="14692"/>
                  </a:cubicBezTo>
                  <a:cubicBezTo>
                    <a:pt x="9002" y="14934"/>
                    <a:pt x="8678" y="15128"/>
                    <a:pt x="8614" y="15031"/>
                  </a:cubicBezTo>
                  <a:cubicBezTo>
                    <a:pt x="8549" y="14934"/>
                    <a:pt x="8743" y="14547"/>
                    <a:pt x="9551" y="13578"/>
                  </a:cubicBezTo>
                  <a:cubicBezTo>
                    <a:pt x="10360" y="12610"/>
                    <a:pt x="11782" y="11060"/>
                    <a:pt x="12914" y="9995"/>
                  </a:cubicBezTo>
                  <a:cubicBezTo>
                    <a:pt x="14046" y="8929"/>
                    <a:pt x="14887" y="8348"/>
                    <a:pt x="15145" y="8106"/>
                  </a:cubicBezTo>
                  <a:cubicBezTo>
                    <a:pt x="15404" y="7864"/>
                    <a:pt x="15081" y="7960"/>
                    <a:pt x="14208" y="8687"/>
                  </a:cubicBezTo>
                  <a:cubicBezTo>
                    <a:pt x="13334" y="9413"/>
                    <a:pt x="11912" y="10769"/>
                    <a:pt x="11039" y="11544"/>
                  </a:cubicBezTo>
                  <a:cubicBezTo>
                    <a:pt x="10166" y="12319"/>
                    <a:pt x="9842" y="12513"/>
                    <a:pt x="9875" y="12464"/>
                  </a:cubicBezTo>
                  <a:cubicBezTo>
                    <a:pt x="9907" y="12416"/>
                    <a:pt x="10295" y="12125"/>
                    <a:pt x="11071" y="11447"/>
                  </a:cubicBezTo>
                  <a:cubicBezTo>
                    <a:pt x="11847" y="10769"/>
                    <a:pt x="13011" y="9704"/>
                    <a:pt x="13755" y="9074"/>
                  </a:cubicBezTo>
                  <a:cubicBezTo>
                    <a:pt x="14499" y="8445"/>
                    <a:pt x="14822" y="8251"/>
                    <a:pt x="14854" y="8396"/>
                  </a:cubicBezTo>
                  <a:cubicBezTo>
                    <a:pt x="14887" y="8542"/>
                    <a:pt x="14628" y="9026"/>
                    <a:pt x="13593" y="9946"/>
                  </a:cubicBezTo>
                  <a:cubicBezTo>
                    <a:pt x="12558" y="10866"/>
                    <a:pt x="10748" y="12222"/>
                    <a:pt x="9681" y="12949"/>
                  </a:cubicBezTo>
                  <a:cubicBezTo>
                    <a:pt x="8614" y="13675"/>
                    <a:pt x="8290" y="13772"/>
                    <a:pt x="7967" y="13772"/>
                  </a:cubicBezTo>
                  <a:cubicBezTo>
                    <a:pt x="7643" y="13772"/>
                    <a:pt x="7320" y="13675"/>
                    <a:pt x="7223" y="13385"/>
                  </a:cubicBezTo>
                  <a:cubicBezTo>
                    <a:pt x="7126" y="13094"/>
                    <a:pt x="7255" y="12610"/>
                    <a:pt x="8032" y="11786"/>
                  </a:cubicBezTo>
                  <a:cubicBezTo>
                    <a:pt x="8808" y="10963"/>
                    <a:pt x="10230" y="9801"/>
                    <a:pt x="11103" y="9171"/>
                  </a:cubicBezTo>
                  <a:cubicBezTo>
                    <a:pt x="11976" y="8542"/>
                    <a:pt x="12300" y="8445"/>
                    <a:pt x="12623" y="8348"/>
                  </a:cubicBezTo>
                  <a:cubicBezTo>
                    <a:pt x="12946" y="8251"/>
                    <a:pt x="13270" y="8154"/>
                    <a:pt x="13270" y="8348"/>
                  </a:cubicBezTo>
                  <a:cubicBezTo>
                    <a:pt x="13270" y="8542"/>
                    <a:pt x="12946" y="9026"/>
                    <a:pt x="12170" y="9607"/>
                  </a:cubicBezTo>
                  <a:cubicBezTo>
                    <a:pt x="11394" y="10188"/>
                    <a:pt x="10166" y="10866"/>
                    <a:pt x="9390" y="11254"/>
                  </a:cubicBezTo>
                  <a:cubicBezTo>
                    <a:pt x="8614" y="11641"/>
                    <a:pt x="8290" y="11738"/>
                    <a:pt x="7837" y="11835"/>
                  </a:cubicBezTo>
                  <a:cubicBezTo>
                    <a:pt x="7385" y="11932"/>
                    <a:pt x="6803" y="12029"/>
                    <a:pt x="6544" y="11786"/>
                  </a:cubicBezTo>
                  <a:cubicBezTo>
                    <a:pt x="6285" y="11544"/>
                    <a:pt x="6350" y="10963"/>
                    <a:pt x="7029" y="10043"/>
                  </a:cubicBezTo>
                  <a:cubicBezTo>
                    <a:pt x="7708" y="9123"/>
                    <a:pt x="9002" y="7864"/>
                    <a:pt x="9842" y="7089"/>
                  </a:cubicBezTo>
                  <a:cubicBezTo>
                    <a:pt x="10683" y="6314"/>
                    <a:pt x="11071" y="6023"/>
                    <a:pt x="11427" y="5830"/>
                  </a:cubicBezTo>
                  <a:cubicBezTo>
                    <a:pt x="11782" y="5636"/>
                    <a:pt x="12106" y="5539"/>
                    <a:pt x="12461" y="5442"/>
                  </a:cubicBezTo>
                  <a:cubicBezTo>
                    <a:pt x="12817" y="5345"/>
                    <a:pt x="13205" y="5248"/>
                    <a:pt x="13367" y="5442"/>
                  </a:cubicBezTo>
                  <a:cubicBezTo>
                    <a:pt x="13529" y="5636"/>
                    <a:pt x="13464" y="6120"/>
                    <a:pt x="12946" y="6798"/>
                  </a:cubicBezTo>
                  <a:cubicBezTo>
                    <a:pt x="12429" y="7476"/>
                    <a:pt x="11459" y="8348"/>
                    <a:pt x="10327" y="9123"/>
                  </a:cubicBezTo>
                  <a:cubicBezTo>
                    <a:pt x="9196" y="9898"/>
                    <a:pt x="7902" y="10576"/>
                    <a:pt x="7094" y="10915"/>
                  </a:cubicBezTo>
                  <a:cubicBezTo>
                    <a:pt x="6285" y="11254"/>
                    <a:pt x="5962" y="11254"/>
                    <a:pt x="5703" y="11012"/>
                  </a:cubicBezTo>
                  <a:cubicBezTo>
                    <a:pt x="5445" y="10769"/>
                    <a:pt x="5251" y="10285"/>
                    <a:pt x="5186" y="9752"/>
                  </a:cubicBezTo>
                  <a:cubicBezTo>
                    <a:pt x="5121" y="9220"/>
                    <a:pt x="5186" y="8638"/>
                    <a:pt x="6059" y="7670"/>
                  </a:cubicBezTo>
                  <a:cubicBezTo>
                    <a:pt x="6932" y="6701"/>
                    <a:pt x="8614" y="5345"/>
                    <a:pt x="9842" y="4667"/>
                  </a:cubicBezTo>
                  <a:cubicBezTo>
                    <a:pt x="11071" y="3989"/>
                    <a:pt x="11847" y="3989"/>
                    <a:pt x="12364" y="4231"/>
                  </a:cubicBezTo>
                  <a:cubicBezTo>
                    <a:pt x="12882" y="4473"/>
                    <a:pt x="13140" y="4958"/>
                    <a:pt x="13270" y="5442"/>
                  </a:cubicBezTo>
                  <a:cubicBezTo>
                    <a:pt x="13399" y="5926"/>
                    <a:pt x="13399" y="6411"/>
                    <a:pt x="12914" y="7282"/>
                  </a:cubicBezTo>
                  <a:cubicBezTo>
                    <a:pt x="12429" y="8154"/>
                    <a:pt x="11459" y="9413"/>
                    <a:pt x="10295" y="10334"/>
                  </a:cubicBezTo>
                  <a:cubicBezTo>
                    <a:pt x="9131" y="11254"/>
                    <a:pt x="7773" y="11835"/>
                    <a:pt x="6867" y="12174"/>
                  </a:cubicBezTo>
                  <a:cubicBezTo>
                    <a:pt x="5962" y="12513"/>
                    <a:pt x="5509" y="12610"/>
                    <a:pt x="5251" y="12416"/>
                  </a:cubicBezTo>
                  <a:cubicBezTo>
                    <a:pt x="4992" y="12222"/>
                    <a:pt x="4927" y="11738"/>
                    <a:pt x="5348" y="10721"/>
                  </a:cubicBezTo>
                  <a:cubicBezTo>
                    <a:pt x="5768" y="9704"/>
                    <a:pt x="6673" y="8154"/>
                    <a:pt x="8129" y="6943"/>
                  </a:cubicBezTo>
                  <a:cubicBezTo>
                    <a:pt x="9584" y="5733"/>
                    <a:pt x="11588" y="4861"/>
                    <a:pt x="12914" y="4522"/>
                  </a:cubicBezTo>
                  <a:cubicBezTo>
                    <a:pt x="14240" y="4183"/>
                    <a:pt x="14887" y="4377"/>
                    <a:pt x="15275" y="4764"/>
                  </a:cubicBezTo>
                  <a:cubicBezTo>
                    <a:pt x="15663" y="5151"/>
                    <a:pt x="15792" y="5733"/>
                    <a:pt x="15727" y="6508"/>
                  </a:cubicBezTo>
                  <a:cubicBezTo>
                    <a:pt x="15663" y="7282"/>
                    <a:pt x="15404" y="8251"/>
                    <a:pt x="14725" y="9413"/>
                  </a:cubicBezTo>
                  <a:cubicBezTo>
                    <a:pt x="14046" y="10576"/>
                    <a:pt x="12946" y="11932"/>
                    <a:pt x="12235" y="12610"/>
                  </a:cubicBezTo>
                  <a:cubicBezTo>
                    <a:pt x="11524" y="13288"/>
                    <a:pt x="11200" y="13288"/>
                    <a:pt x="10942" y="13094"/>
                  </a:cubicBezTo>
                  <a:cubicBezTo>
                    <a:pt x="10683" y="12900"/>
                    <a:pt x="10489" y="12513"/>
                    <a:pt x="10521" y="11835"/>
                  </a:cubicBezTo>
                  <a:cubicBezTo>
                    <a:pt x="10554" y="11157"/>
                    <a:pt x="10812" y="10188"/>
                    <a:pt x="11685" y="9074"/>
                  </a:cubicBezTo>
                  <a:cubicBezTo>
                    <a:pt x="12558" y="7960"/>
                    <a:pt x="14046" y="6701"/>
                    <a:pt x="15307" y="6072"/>
                  </a:cubicBezTo>
                  <a:cubicBezTo>
                    <a:pt x="16568" y="5442"/>
                    <a:pt x="17603" y="5442"/>
                    <a:pt x="18282" y="5587"/>
                  </a:cubicBezTo>
                  <a:cubicBezTo>
                    <a:pt x="18961" y="5733"/>
                    <a:pt x="19284" y="6023"/>
                    <a:pt x="19478" y="6701"/>
                  </a:cubicBezTo>
                  <a:cubicBezTo>
                    <a:pt x="19672" y="7379"/>
                    <a:pt x="19737" y="8445"/>
                    <a:pt x="19155" y="9656"/>
                  </a:cubicBezTo>
                  <a:cubicBezTo>
                    <a:pt x="18573" y="10866"/>
                    <a:pt x="17344" y="12222"/>
                    <a:pt x="16342" y="12997"/>
                  </a:cubicBezTo>
                  <a:cubicBezTo>
                    <a:pt x="15339" y="13772"/>
                    <a:pt x="14563" y="13966"/>
                    <a:pt x="14046" y="13869"/>
                  </a:cubicBezTo>
                  <a:cubicBezTo>
                    <a:pt x="13529" y="13772"/>
                    <a:pt x="13270" y="13385"/>
                    <a:pt x="13237" y="12658"/>
                  </a:cubicBezTo>
                  <a:cubicBezTo>
                    <a:pt x="13205" y="11932"/>
                    <a:pt x="13399" y="10866"/>
                    <a:pt x="14111" y="9656"/>
                  </a:cubicBezTo>
                  <a:cubicBezTo>
                    <a:pt x="14822" y="8445"/>
                    <a:pt x="16051" y="7089"/>
                    <a:pt x="17118" y="6314"/>
                  </a:cubicBezTo>
                  <a:cubicBezTo>
                    <a:pt x="18185" y="5539"/>
                    <a:pt x="19090" y="5345"/>
                    <a:pt x="19640" y="5442"/>
                  </a:cubicBezTo>
                  <a:cubicBezTo>
                    <a:pt x="20190" y="5539"/>
                    <a:pt x="20384" y="5926"/>
                    <a:pt x="20351" y="6556"/>
                  </a:cubicBezTo>
                  <a:cubicBezTo>
                    <a:pt x="20319" y="7186"/>
                    <a:pt x="20060" y="8057"/>
                    <a:pt x="19349" y="9074"/>
                  </a:cubicBezTo>
                  <a:cubicBezTo>
                    <a:pt x="18637" y="10091"/>
                    <a:pt x="17473" y="11254"/>
                    <a:pt x="16730" y="11883"/>
                  </a:cubicBezTo>
                  <a:cubicBezTo>
                    <a:pt x="15986" y="12513"/>
                    <a:pt x="15663" y="12610"/>
                    <a:pt x="15339" y="12658"/>
                  </a:cubicBezTo>
                  <a:cubicBezTo>
                    <a:pt x="15016" y="12707"/>
                    <a:pt x="14693" y="12707"/>
                    <a:pt x="14466" y="12416"/>
                  </a:cubicBezTo>
                  <a:cubicBezTo>
                    <a:pt x="14240" y="12125"/>
                    <a:pt x="14111" y="11544"/>
                    <a:pt x="14337" y="10527"/>
                  </a:cubicBezTo>
                  <a:cubicBezTo>
                    <a:pt x="14563" y="9510"/>
                    <a:pt x="15145" y="8057"/>
                    <a:pt x="15889" y="6992"/>
                  </a:cubicBezTo>
                  <a:cubicBezTo>
                    <a:pt x="16633" y="5926"/>
                    <a:pt x="17538" y="5248"/>
                    <a:pt x="18249" y="4909"/>
                  </a:cubicBezTo>
                  <a:cubicBezTo>
                    <a:pt x="18961" y="4570"/>
                    <a:pt x="19478" y="4570"/>
                    <a:pt x="19802" y="4812"/>
                  </a:cubicBezTo>
                  <a:cubicBezTo>
                    <a:pt x="20125" y="5055"/>
                    <a:pt x="20254" y="5539"/>
                    <a:pt x="20287" y="6023"/>
                  </a:cubicBezTo>
                  <a:cubicBezTo>
                    <a:pt x="20319" y="6508"/>
                    <a:pt x="20254" y="6992"/>
                    <a:pt x="19866" y="7573"/>
                  </a:cubicBezTo>
                  <a:cubicBezTo>
                    <a:pt x="19478" y="8154"/>
                    <a:pt x="18767" y="8832"/>
                    <a:pt x="18217" y="9220"/>
                  </a:cubicBezTo>
                  <a:cubicBezTo>
                    <a:pt x="17667" y="9607"/>
                    <a:pt x="17279" y="9704"/>
                    <a:pt x="16924" y="9752"/>
                  </a:cubicBezTo>
                  <a:cubicBezTo>
                    <a:pt x="16568" y="9801"/>
                    <a:pt x="16245" y="9801"/>
                    <a:pt x="16018" y="9559"/>
                  </a:cubicBezTo>
                  <a:cubicBezTo>
                    <a:pt x="15792" y="9317"/>
                    <a:pt x="15663" y="8832"/>
                    <a:pt x="15695" y="8009"/>
                  </a:cubicBezTo>
                  <a:cubicBezTo>
                    <a:pt x="15727" y="7186"/>
                    <a:pt x="15921" y="6023"/>
                    <a:pt x="16503" y="5151"/>
                  </a:cubicBezTo>
                  <a:cubicBezTo>
                    <a:pt x="17085" y="4280"/>
                    <a:pt x="18055" y="3699"/>
                    <a:pt x="18767" y="3408"/>
                  </a:cubicBezTo>
                  <a:cubicBezTo>
                    <a:pt x="19478" y="3117"/>
                    <a:pt x="19931" y="3117"/>
                    <a:pt x="20254" y="3311"/>
                  </a:cubicBezTo>
                  <a:cubicBezTo>
                    <a:pt x="20578" y="3505"/>
                    <a:pt x="20772" y="3892"/>
                    <a:pt x="20869" y="4377"/>
                  </a:cubicBezTo>
                  <a:cubicBezTo>
                    <a:pt x="20966" y="4861"/>
                    <a:pt x="20966" y="5442"/>
                    <a:pt x="20869" y="5926"/>
                  </a:cubicBezTo>
                  <a:cubicBezTo>
                    <a:pt x="20772" y="6411"/>
                    <a:pt x="20578" y="6798"/>
                    <a:pt x="20125" y="7137"/>
                  </a:cubicBezTo>
                  <a:cubicBezTo>
                    <a:pt x="19672" y="7476"/>
                    <a:pt x="18961" y="7767"/>
                    <a:pt x="18443" y="7912"/>
                  </a:cubicBezTo>
                  <a:cubicBezTo>
                    <a:pt x="17926" y="8057"/>
                    <a:pt x="17603" y="8057"/>
                    <a:pt x="17279" y="7960"/>
                  </a:cubicBezTo>
                  <a:cubicBezTo>
                    <a:pt x="16956" y="7864"/>
                    <a:pt x="16633" y="7670"/>
                    <a:pt x="16439" y="7282"/>
                  </a:cubicBezTo>
                  <a:cubicBezTo>
                    <a:pt x="16245" y="6895"/>
                    <a:pt x="16180" y="6314"/>
                    <a:pt x="16245" y="5830"/>
                  </a:cubicBezTo>
                  <a:cubicBezTo>
                    <a:pt x="16309" y="5345"/>
                    <a:pt x="16503" y="4958"/>
                    <a:pt x="17118" y="4619"/>
                  </a:cubicBezTo>
                  <a:cubicBezTo>
                    <a:pt x="17732" y="4280"/>
                    <a:pt x="18767" y="3989"/>
                    <a:pt x="19446" y="3844"/>
                  </a:cubicBezTo>
                  <a:cubicBezTo>
                    <a:pt x="20125" y="3699"/>
                    <a:pt x="20448" y="3699"/>
                    <a:pt x="20739" y="3892"/>
                  </a:cubicBezTo>
                  <a:cubicBezTo>
                    <a:pt x="21030" y="4086"/>
                    <a:pt x="21289" y="4473"/>
                    <a:pt x="21386" y="4909"/>
                  </a:cubicBezTo>
                  <a:cubicBezTo>
                    <a:pt x="21483" y="5345"/>
                    <a:pt x="21418" y="5830"/>
                    <a:pt x="21160" y="6314"/>
                  </a:cubicBezTo>
                  <a:cubicBezTo>
                    <a:pt x="20901" y="6798"/>
                    <a:pt x="20448" y="7282"/>
                    <a:pt x="19899" y="7573"/>
                  </a:cubicBezTo>
                  <a:cubicBezTo>
                    <a:pt x="19349" y="7864"/>
                    <a:pt x="18702" y="7960"/>
                    <a:pt x="18249" y="7864"/>
                  </a:cubicBezTo>
                  <a:cubicBezTo>
                    <a:pt x="17797" y="7767"/>
                    <a:pt x="17538" y="7476"/>
                    <a:pt x="17376" y="7089"/>
                  </a:cubicBezTo>
                  <a:cubicBezTo>
                    <a:pt x="17215" y="6701"/>
                    <a:pt x="17150" y="6217"/>
                    <a:pt x="17118" y="5733"/>
                  </a:cubicBezTo>
                  <a:cubicBezTo>
                    <a:pt x="17085" y="5248"/>
                    <a:pt x="17085" y="4764"/>
                    <a:pt x="17182" y="4280"/>
                  </a:cubicBezTo>
                  <a:cubicBezTo>
                    <a:pt x="17279" y="3795"/>
                    <a:pt x="17473" y="3311"/>
                    <a:pt x="17732" y="3021"/>
                  </a:cubicBezTo>
                  <a:cubicBezTo>
                    <a:pt x="17991" y="2730"/>
                    <a:pt x="18314" y="2633"/>
                    <a:pt x="18702" y="2633"/>
                  </a:cubicBezTo>
                  <a:cubicBezTo>
                    <a:pt x="19090" y="2633"/>
                    <a:pt x="19543" y="2730"/>
                    <a:pt x="19834" y="3021"/>
                  </a:cubicBezTo>
                  <a:cubicBezTo>
                    <a:pt x="20125" y="3311"/>
                    <a:pt x="20254" y="3795"/>
                    <a:pt x="20157" y="4716"/>
                  </a:cubicBezTo>
                  <a:cubicBezTo>
                    <a:pt x="20060" y="5636"/>
                    <a:pt x="19737" y="6992"/>
                    <a:pt x="19123" y="8057"/>
                  </a:cubicBezTo>
                  <a:cubicBezTo>
                    <a:pt x="18508" y="9123"/>
                    <a:pt x="17603" y="9898"/>
                    <a:pt x="16924" y="10285"/>
                  </a:cubicBezTo>
                  <a:cubicBezTo>
                    <a:pt x="16245" y="10673"/>
                    <a:pt x="15792" y="10673"/>
                    <a:pt x="15469" y="10334"/>
                  </a:cubicBezTo>
                  <a:cubicBezTo>
                    <a:pt x="15145" y="9995"/>
                    <a:pt x="14951" y="9317"/>
                    <a:pt x="14887" y="8396"/>
                  </a:cubicBezTo>
                  <a:cubicBezTo>
                    <a:pt x="14822" y="7476"/>
                    <a:pt x="14887" y="6314"/>
                    <a:pt x="15275" y="5442"/>
                  </a:cubicBezTo>
                  <a:cubicBezTo>
                    <a:pt x="15663" y="4570"/>
                    <a:pt x="16374" y="3989"/>
                    <a:pt x="16859" y="3941"/>
                  </a:cubicBezTo>
                  <a:cubicBezTo>
                    <a:pt x="17344" y="3892"/>
                    <a:pt x="17603" y="4377"/>
                    <a:pt x="17667" y="5345"/>
                  </a:cubicBezTo>
                  <a:cubicBezTo>
                    <a:pt x="17732" y="6314"/>
                    <a:pt x="17603" y="7767"/>
                    <a:pt x="17441" y="8687"/>
                  </a:cubicBezTo>
                  <a:cubicBezTo>
                    <a:pt x="17279" y="9607"/>
                    <a:pt x="17085" y="9995"/>
                    <a:pt x="16827" y="10237"/>
                  </a:cubicBezTo>
                  <a:cubicBezTo>
                    <a:pt x="16568" y="10479"/>
                    <a:pt x="16245" y="10576"/>
                    <a:pt x="15760" y="10334"/>
                  </a:cubicBezTo>
                  <a:cubicBezTo>
                    <a:pt x="15275" y="10091"/>
                    <a:pt x="14628" y="9510"/>
                    <a:pt x="14175" y="8590"/>
                  </a:cubicBezTo>
                  <a:cubicBezTo>
                    <a:pt x="13723" y="7670"/>
                    <a:pt x="13464" y="6411"/>
                    <a:pt x="13561" y="5297"/>
                  </a:cubicBezTo>
                  <a:cubicBezTo>
                    <a:pt x="13658" y="4183"/>
                    <a:pt x="14111" y="3214"/>
                    <a:pt x="14725" y="2778"/>
                  </a:cubicBezTo>
                  <a:cubicBezTo>
                    <a:pt x="15339" y="2343"/>
                    <a:pt x="16115" y="2439"/>
                    <a:pt x="16730" y="3021"/>
                  </a:cubicBezTo>
                  <a:cubicBezTo>
                    <a:pt x="17344" y="3602"/>
                    <a:pt x="17797" y="4667"/>
                    <a:pt x="17764" y="6120"/>
                  </a:cubicBezTo>
                  <a:cubicBezTo>
                    <a:pt x="17732" y="7573"/>
                    <a:pt x="17215" y="9413"/>
                    <a:pt x="16374" y="10866"/>
                  </a:cubicBezTo>
                  <a:cubicBezTo>
                    <a:pt x="15533" y="12319"/>
                    <a:pt x="14369" y="13385"/>
                    <a:pt x="13529" y="13917"/>
                  </a:cubicBezTo>
                  <a:cubicBezTo>
                    <a:pt x="12688" y="14450"/>
                    <a:pt x="12170" y="14450"/>
                    <a:pt x="11879" y="14160"/>
                  </a:cubicBezTo>
                  <a:cubicBezTo>
                    <a:pt x="11588" y="13869"/>
                    <a:pt x="11524" y="13288"/>
                    <a:pt x="11944" y="12464"/>
                  </a:cubicBezTo>
                  <a:cubicBezTo>
                    <a:pt x="12364" y="11641"/>
                    <a:pt x="13270" y="10576"/>
                    <a:pt x="14078" y="9946"/>
                  </a:cubicBezTo>
                  <a:cubicBezTo>
                    <a:pt x="14887" y="9317"/>
                    <a:pt x="15598" y="9123"/>
                    <a:pt x="16115" y="9026"/>
                  </a:cubicBezTo>
                  <a:cubicBezTo>
                    <a:pt x="16633" y="8929"/>
                    <a:pt x="16956" y="8929"/>
                    <a:pt x="17053" y="9171"/>
                  </a:cubicBezTo>
                  <a:cubicBezTo>
                    <a:pt x="17150" y="9413"/>
                    <a:pt x="17021" y="9898"/>
                    <a:pt x="16309" y="10818"/>
                  </a:cubicBezTo>
                  <a:cubicBezTo>
                    <a:pt x="15598" y="11738"/>
                    <a:pt x="14305" y="13094"/>
                    <a:pt x="13011" y="144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" name="เส้น"/>
            <p:cNvSpPr/>
            <p:nvPr/>
          </p:nvSpPr>
          <p:spPr>
            <a:xfrm>
              <a:off x="8065514" y="2354650"/>
              <a:ext cx="3061003" cy="100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69" extrusionOk="0">
                  <a:moveTo>
                    <a:pt x="454" y="11631"/>
                  </a:moveTo>
                  <a:cubicBezTo>
                    <a:pt x="1195" y="10027"/>
                    <a:pt x="1936" y="8423"/>
                    <a:pt x="2748" y="7194"/>
                  </a:cubicBezTo>
                  <a:cubicBezTo>
                    <a:pt x="3560" y="5964"/>
                    <a:pt x="4442" y="5109"/>
                    <a:pt x="5378" y="4360"/>
                  </a:cubicBezTo>
                  <a:cubicBezTo>
                    <a:pt x="6313" y="3612"/>
                    <a:pt x="7301" y="2970"/>
                    <a:pt x="8431" y="2542"/>
                  </a:cubicBezTo>
                  <a:cubicBezTo>
                    <a:pt x="9560" y="2115"/>
                    <a:pt x="10831" y="1901"/>
                    <a:pt x="12154" y="1847"/>
                  </a:cubicBezTo>
                  <a:cubicBezTo>
                    <a:pt x="13478" y="1794"/>
                    <a:pt x="14854" y="1901"/>
                    <a:pt x="16054" y="2435"/>
                  </a:cubicBezTo>
                  <a:cubicBezTo>
                    <a:pt x="17254" y="2970"/>
                    <a:pt x="18278" y="3932"/>
                    <a:pt x="19107" y="5216"/>
                  </a:cubicBezTo>
                  <a:cubicBezTo>
                    <a:pt x="19936" y="6499"/>
                    <a:pt x="20572" y="8103"/>
                    <a:pt x="20960" y="9386"/>
                  </a:cubicBezTo>
                  <a:cubicBezTo>
                    <a:pt x="21348" y="10669"/>
                    <a:pt x="21489" y="11631"/>
                    <a:pt x="21525" y="12754"/>
                  </a:cubicBezTo>
                  <a:cubicBezTo>
                    <a:pt x="21560" y="13877"/>
                    <a:pt x="21489" y="15160"/>
                    <a:pt x="21084" y="16443"/>
                  </a:cubicBezTo>
                  <a:cubicBezTo>
                    <a:pt x="20678" y="17726"/>
                    <a:pt x="19936" y="19010"/>
                    <a:pt x="18966" y="19812"/>
                  </a:cubicBezTo>
                  <a:cubicBezTo>
                    <a:pt x="17995" y="20614"/>
                    <a:pt x="16795" y="20934"/>
                    <a:pt x="15542" y="21148"/>
                  </a:cubicBezTo>
                  <a:cubicBezTo>
                    <a:pt x="14289" y="21362"/>
                    <a:pt x="12984" y="21469"/>
                    <a:pt x="11695" y="21469"/>
                  </a:cubicBezTo>
                  <a:cubicBezTo>
                    <a:pt x="10407" y="21469"/>
                    <a:pt x="9136" y="21362"/>
                    <a:pt x="7989" y="21041"/>
                  </a:cubicBezTo>
                  <a:cubicBezTo>
                    <a:pt x="6842" y="20720"/>
                    <a:pt x="5819" y="20186"/>
                    <a:pt x="4919" y="19758"/>
                  </a:cubicBezTo>
                  <a:cubicBezTo>
                    <a:pt x="4019" y="19330"/>
                    <a:pt x="3242" y="19010"/>
                    <a:pt x="2678" y="18528"/>
                  </a:cubicBezTo>
                  <a:cubicBezTo>
                    <a:pt x="2113" y="18047"/>
                    <a:pt x="1760" y="17406"/>
                    <a:pt x="1478" y="16657"/>
                  </a:cubicBezTo>
                  <a:cubicBezTo>
                    <a:pt x="1195" y="15909"/>
                    <a:pt x="984" y="15053"/>
                    <a:pt x="842" y="14358"/>
                  </a:cubicBezTo>
                  <a:cubicBezTo>
                    <a:pt x="701" y="13663"/>
                    <a:pt x="631" y="13128"/>
                    <a:pt x="648" y="12594"/>
                  </a:cubicBezTo>
                  <a:cubicBezTo>
                    <a:pt x="666" y="12059"/>
                    <a:pt x="772" y="11524"/>
                    <a:pt x="1284" y="10669"/>
                  </a:cubicBezTo>
                  <a:cubicBezTo>
                    <a:pt x="1795" y="9814"/>
                    <a:pt x="2713" y="8637"/>
                    <a:pt x="3754" y="7621"/>
                  </a:cubicBezTo>
                  <a:cubicBezTo>
                    <a:pt x="4795" y="6606"/>
                    <a:pt x="5960" y="5750"/>
                    <a:pt x="7231" y="5269"/>
                  </a:cubicBezTo>
                  <a:cubicBezTo>
                    <a:pt x="8501" y="4788"/>
                    <a:pt x="9878" y="4681"/>
                    <a:pt x="11272" y="4574"/>
                  </a:cubicBezTo>
                  <a:cubicBezTo>
                    <a:pt x="12666" y="4467"/>
                    <a:pt x="14078" y="4360"/>
                    <a:pt x="15172" y="4574"/>
                  </a:cubicBezTo>
                  <a:cubicBezTo>
                    <a:pt x="16266" y="4788"/>
                    <a:pt x="17042" y="5322"/>
                    <a:pt x="17625" y="6071"/>
                  </a:cubicBezTo>
                  <a:cubicBezTo>
                    <a:pt x="18207" y="6819"/>
                    <a:pt x="18595" y="7782"/>
                    <a:pt x="18842" y="8477"/>
                  </a:cubicBezTo>
                  <a:cubicBezTo>
                    <a:pt x="19089" y="9172"/>
                    <a:pt x="19195" y="9600"/>
                    <a:pt x="19248" y="10081"/>
                  </a:cubicBezTo>
                  <a:cubicBezTo>
                    <a:pt x="19301" y="10562"/>
                    <a:pt x="19301" y="11097"/>
                    <a:pt x="19019" y="12166"/>
                  </a:cubicBezTo>
                  <a:cubicBezTo>
                    <a:pt x="18736" y="13235"/>
                    <a:pt x="18172" y="14839"/>
                    <a:pt x="17325" y="15909"/>
                  </a:cubicBezTo>
                  <a:cubicBezTo>
                    <a:pt x="16478" y="16978"/>
                    <a:pt x="15348" y="17513"/>
                    <a:pt x="14148" y="18047"/>
                  </a:cubicBezTo>
                  <a:cubicBezTo>
                    <a:pt x="12948" y="18582"/>
                    <a:pt x="11678" y="19117"/>
                    <a:pt x="10495" y="19491"/>
                  </a:cubicBezTo>
                  <a:cubicBezTo>
                    <a:pt x="9313" y="19865"/>
                    <a:pt x="8219" y="20079"/>
                    <a:pt x="6966" y="20025"/>
                  </a:cubicBezTo>
                  <a:cubicBezTo>
                    <a:pt x="5713" y="19972"/>
                    <a:pt x="4301" y="19651"/>
                    <a:pt x="3207" y="18956"/>
                  </a:cubicBezTo>
                  <a:cubicBezTo>
                    <a:pt x="2113" y="18261"/>
                    <a:pt x="1336" y="17192"/>
                    <a:pt x="895" y="15909"/>
                  </a:cubicBezTo>
                  <a:cubicBezTo>
                    <a:pt x="454" y="14625"/>
                    <a:pt x="348" y="13128"/>
                    <a:pt x="507" y="11524"/>
                  </a:cubicBezTo>
                  <a:cubicBezTo>
                    <a:pt x="666" y="9920"/>
                    <a:pt x="1089" y="8210"/>
                    <a:pt x="1831" y="6606"/>
                  </a:cubicBezTo>
                  <a:cubicBezTo>
                    <a:pt x="2572" y="5002"/>
                    <a:pt x="3631" y="3505"/>
                    <a:pt x="4760" y="2435"/>
                  </a:cubicBezTo>
                  <a:cubicBezTo>
                    <a:pt x="5889" y="1366"/>
                    <a:pt x="7089" y="724"/>
                    <a:pt x="8448" y="350"/>
                  </a:cubicBezTo>
                  <a:cubicBezTo>
                    <a:pt x="9807" y="-24"/>
                    <a:pt x="11325" y="-131"/>
                    <a:pt x="12754" y="190"/>
                  </a:cubicBezTo>
                  <a:cubicBezTo>
                    <a:pt x="14184" y="511"/>
                    <a:pt x="15525" y="1259"/>
                    <a:pt x="16619" y="2275"/>
                  </a:cubicBezTo>
                  <a:cubicBezTo>
                    <a:pt x="17713" y="3291"/>
                    <a:pt x="18560" y="4574"/>
                    <a:pt x="19054" y="5964"/>
                  </a:cubicBezTo>
                  <a:cubicBezTo>
                    <a:pt x="19548" y="7354"/>
                    <a:pt x="19689" y="8851"/>
                    <a:pt x="19354" y="10402"/>
                  </a:cubicBezTo>
                  <a:cubicBezTo>
                    <a:pt x="19019" y="11952"/>
                    <a:pt x="18207" y="13556"/>
                    <a:pt x="17148" y="14732"/>
                  </a:cubicBezTo>
                  <a:cubicBezTo>
                    <a:pt x="16089" y="15909"/>
                    <a:pt x="14784" y="16657"/>
                    <a:pt x="13478" y="17192"/>
                  </a:cubicBezTo>
                  <a:cubicBezTo>
                    <a:pt x="12172" y="17726"/>
                    <a:pt x="10866" y="18047"/>
                    <a:pt x="9542" y="18208"/>
                  </a:cubicBezTo>
                  <a:cubicBezTo>
                    <a:pt x="8219" y="18368"/>
                    <a:pt x="6878" y="18368"/>
                    <a:pt x="5678" y="17833"/>
                  </a:cubicBezTo>
                  <a:cubicBezTo>
                    <a:pt x="4478" y="17299"/>
                    <a:pt x="3419" y="16229"/>
                    <a:pt x="2784" y="15214"/>
                  </a:cubicBezTo>
                  <a:cubicBezTo>
                    <a:pt x="2148" y="14198"/>
                    <a:pt x="1936" y="13235"/>
                    <a:pt x="1848" y="12487"/>
                  </a:cubicBezTo>
                  <a:cubicBezTo>
                    <a:pt x="1760" y="11738"/>
                    <a:pt x="1795" y="11204"/>
                    <a:pt x="2113" y="10562"/>
                  </a:cubicBezTo>
                  <a:cubicBezTo>
                    <a:pt x="2431" y="9920"/>
                    <a:pt x="3031" y="9172"/>
                    <a:pt x="4019" y="8370"/>
                  </a:cubicBezTo>
                  <a:cubicBezTo>
                    <a:pt x="5007" y="7568"/>
                    <a:pt x="6384" y="6713"/>
                    <a:pt x="7707" y="6124"/>
                  </a:cubicBezTo>
                  <a:cubicBezTo>
                    <a:pt x="9031" y="5536"/>
                    <a:pt x="10301" y="5216"/>
                    <a:pt x="11431" y="5216"/>
                  </a:cubicBezTo>
                  <a:cubicBezTo>
                    <a:pt x="12560" y="5216"/>
                    <a:pt x="13548" y="5536"/>
                    <a:pt x="14642" y="6499"/>
                  </a:cubicBezTo>
                  <a:cubicBezTo>
                    <a:pt x="15736" y="7461"/>
                    <a:pt x="16936" y="9065"/>
                    <a:pt x="17607" y="10402"/>
                  </a:cubicBezTo>
                  <a:cubicBezTo>
                    <a:pt x="18278" y="11738"/>
                    <a:pt x="18419" y="12808"/>
                    <a:pt x="18154" y="14037"/>
                  </a:cubicBezTo>
                  <a:cubicBezTo>
                    <a:pt x="17889" y="15267"/>
                    <a:pt x="17219" y="16657"/>
                    <a:pt x="16248" y="17726"/>
                  </a:cubicBezTo>
                  <a:cubicBezTo>
                    <a:pt x="15278" y="18796"/>
                    <a:pt x="14007" y="19544"/>
                    <a:pt x="12648" y="20079"/>
                  </a:cubicBezTo>
                  <a:cubicBezTo>
                    <a:pt x="11289" y="20614"/>
                    <a:pt x="9842" y="20934"/>
                    <a:pt x="8501" y="20881"/>
                  </a:cubicBezTo>
                  <a:cubicBezTo>
                    <a:pt x="7160" y="20827"/>
                    <a:pt x="5925" y="20400"/>
                    <a:pt x="5078" y="19598"/>
                  </a:cubicBezTo>
                  <a:cubicBezTo>
                    <a:pt x="4231" y="18796"/>
                    <a:pt x="3772" y="17619"/>
                    <a:pt x="3701" y="15962"/>
                  </a:cubicBezTo>
                  <a:cubicBezTo>
                    <a:pt x="3631" y="14305"/>
                    <a:pt x="3948" y="12166"/>
                    <a:pt x="4778" y="10295"/>
                  </a:cubicBezTo>
                  <a:cubicBezTo>
                    <a:pt x="5607" y="8423"/>
                    <a:pt x="6948" y="6819"/>
                    <a:pt x="8236" y="5697"/>
                  </a:cubicBezTo>
                  <a:cubicBezTo>
                    <a:pt x="9525" y="4574"/>
                    <a:pt x="10760" y="3932"/>
                    <a:pt x="11960" y="3772"/>
                  </a:cubicBezTo>
                  <a:cubicBezTo>
                    <a:pt x="13160" y="3612"/>
                    <a:pt x="14325" y="3932"/>
                    <a:pt x="15384" y="4841"/>
                  </a:cubicBezTo>
                  <a:cubicBezTo>
                    <a:pt x="16442" y="5750"/>
                    <a:pt x="17395" y="7247"/>
                    <a:pt x="17960" y="8584"/>
                  </a:cubicBezTo>
                  <a:cubicBezTo>
                    <a:pt x="18525" y="9920"/>
                    <a:pt x="18701" y="11097"/>
                    <a:pt x="18507" y="12273"/>
                  </a:cubicBezTo>
                  <a:cubicBezTo>
                    <a:pt x="18313" y="13449"/>
                    <a:pt x="17748" y="14625"/>
                    <a:pt x="16901" y="15427"/>
                  </a:cubicBezTo>
                  <a:cubicBezTo>
                    <a:pt x="16054" y="16229"/>
                    <a:pt x="14925" y="16657"/>
                    <a:pt x="13725" y="16978"/>
                  </a:cubicBezTo>
                  <a:cubicBezTo>
                    <a:pt x="12525" y="17299"/>
                    <a:pt x="11254" y="17513"/>
                    <a:pt x="9948" y="17726"/>
                  </a:cubicBezTo>
                  <a:cubicBezTo>
                    <a:pt x="8642" y="17940"/>
                    <a:pt x="7301" y="18154"/>
                    <a:pt x="6084" y="18101"/>
                  </a:cubicBezTo>
                  <a:cubicBezTo>
                    <a:pt x="4866" y="18047"/>
                    <a:pt x="3772" y="17726"/>
                    <a:pt x="3189" y="16657"/>
                  </a:cubicBezTo>
                  <a:cubicBezTo>
                    <a:pt x="2607" y="15588"/>
                    <a:pt x="2536" y="13770"/>
                    <a:pt x="2872" y="11738"/>
                  </a:cubicBezTo>
                  <a:cubicBezTo>
                    <a:pt x="3207" y="9707"/>
                    <a:pt x="3948" y="7461"/>
                    <a:pt x="5025" y="5911"/>
                  </a:cubicBezTo>
                  <a:cubicBezTo>
                    <a:pt x="6101" y="4360"/>
                    <a:pt x="7513" y="3505"/>
                    <a:pt x="8960" y="3077"/>
                  </a:cubicBezTo>
                  <a:cubicBezTo>
                    <a:pt x="10407" y="2649"/>
                    <a:pt x="11889" y="2649"/>
                    <a:pt x="13248" y="3023"/>
                  </a:cubicBezTo>
                  <a:cubicBezTo>
                    <a:pt x="14607" y="3398"/>
                    <a:pt x="15842" y="4146"/>
                    <a:pt x="16813" y="5162"/>
                  </a:cubicBezTo>
                  <a:cubicBezTo>
                    <a:pt x="17784" y="6178"/>
                    <a:pt x="18489" y="7461"/>
                    <a:pt x="18789" y="8691"/>
                  </a:cubicBezTo>
                  <a:cubicBezTo>
                    <a:pt x="19089" y="9920"/>
                    <a:pt x="18984" y="11097"/>
                    <a:pt x="18348" y="12273"/>
                  </a:cubicBezTo>
                  <a:cubicBezTo>
                    <a:pt x="17713" y="13449"/>
                    <a:pt x="16548" y="14625"/>
                    <a:pt x="15366" y="15427"/>
                  </a:cubicBezTo>
                  <a:cubicBezTo>
                    <a:pt x="14184" y="16229"/>
                    <a:pt x="12984" y="16657"/>
                    <a:pt x="11678" y="16924"/>
                  </a:cubicBezTo>
                  <a:cubicBezTo>
                    <a:pt x="10372" y="17192"/>
                    <a:pt x="8960" y="17299"/>
                    <a:pt x="7654" y="17192"/>
                  </a:cubicBezTo>
                  <a:cubicBezTo>
                    <a:pt x="6348" y="17085"/>
                    <a:pt x="5148" y="16764"/>
                    <a:pt x="4354" y="15802"/>
                  </a:cubicBezTo>
                  <a:cubicBezTo>
                    <a:pt x="3560" y="14839"/>
                    <a:pt x="3172" y="13235"/>
                    <a:pt x="3066" y="11792"/>
                  </a:cubicBezTo>
                  <a:cubicBezTo>
                    <a:pt x="2960" y="10348"/>
                    <a:pt x="3136" y="9065"/>
                    <a:pt x="3789" y="7996"/>
                  </a:cubicBezTo>
                  <a:cubicBezTo>
                    <a:pt x="4442" y="6926"/>
                    <a:pt x="5572" y="6071"/>
                    <a:pt x="6789" y="5483"/>
                  </a:cubicBezTo>
                  <a:cubicBezTo>
                    <a:pt x="8007" y="4895"/>
                    <a:pt x="9313" y="4574"/>
                    <a:pt x="10548" y="4627"/>
                  </a:cubicBezTo>
                  <a:cubicBezTo>
                    <a:pt x="11784" y="4681"/>
                    <a:pt x="12948" y="5109"/>
                    <a:pt x="14007" y="6018"/>
                  </a:cubicBezTo>
                  <a:cubicBezTo>
                    <a:pt x="15066" y="6926"/>
                    <a:pt x="16019" y="8317"/>
                    <a:pt x="16584" y="9332"/>
                  </a:cubicBezTo>
                  <a:cubicBezTo>
                    <a:pt x="17148" y="10348"/>
                    <a:pt x="17325" y="10990"/>
                    <a:pt x="17413" y="11631"/>
                  </a:cubicBezTo>
                  <a:cubicBezTo>
                    <a:pt x="17501" y="12273"/>
                    <a:pt x="17501" y="12915"/>
                    <a:pt x="17148" y="13663"/>
                  </a:cubicBezTo>
                  <a:cubicBezTo>
                    <a:pt x="16795" y="14412"/>
                    <a:pt x="16089" y="15267"/>
                    <a:pt x="15066" y="15962"/>
                  </a:cubicBezTo>
                  <a:cubicBezTo>
                    <a:pt x="14042" y="16657"/>
                    <a:pt x="12701" y="17192"/>
                    <a:pt x="11378" y="17513"/>
                  </a:cubicBezTo>
                  <a:cubicBezTo>
                    <a:pt x="10054" y="17833"/>
                    <a:pt x="8748" y="17940"/>
                    <a:pt x="7778" y="17673"/>
                  </a:cubicBezTo>
                  <a:cubicBezTo>
                    <a:pt x="6807" y="17406"/>
                    <a:pt x="6172" y="16764"/>
                    <a:pt x="5836" y="15909"/>
                  </a:cubicBezTo>
                  <a:cubicBezTo>
                    <a:pt x="5501" y="15053"/>
                    <a:pt x="5466" y="13984"/>
                    <a:pt x="5836" y="12701"/>
                  </a:cubicBezTo>
                  <a:cubicBezTo>
                    <a:pt x="6207" y="11418"/>
                    <a:pt x="6984" y="9920"/>
                    <a:pt x="8060" y="8691"/>
                  </a:cubicBezTo>
                  <a:cubicBezTo>
                    <a:pt x="9136" y="7461"/>
                    <a:pt x="10513" y="6499"/>
                    <a:pt x="11801" y="6071"/>
                  </a:cubicBezTo>
                  <a:cubicBezTo>
                    <a:pt x="13089" y="5643"/>
                    <a:pt x="14289" y="5750"/>
                    <a:pt x="15225" y="6231"/>
                  </a:cubicBezTo>
                  <a:cubicBezTo>
                    <a:pt x="16160" y="6713"/>
                    <a:pt x="16831" y="7568"/>
                    <a:pt x="17184" y="8263"/>
                  </a:cubicBezTo>
                  <a:cubicBezTo>
                    <a:pt x="17536" y="8958"/>
                    <a:pt x="17572" y="9493"/>
                    <a:pt x="17254" y="10348"/>
                  </a:cubicBezTo>
                  <a:cubicBezTo>
                    <a:pt x="16936" y="11204"/>
                    <a:pt x="16266" y="12380"/>
                    <a:pt x="15366" y="13396"/>
                  </a:cubicBezTo>
                  <a:cubicBezTo>
                    <a:pt x="14466" y="14412"/>
                    <a:pt x="13336" y="15267"/>
                    <a:pt x="12348" y="15802"/>
                  </a:cubicBezTo>
                  <a:cubicBezTo>
                    <a:pt x="11360" y="16336"/>
                    <a:pt x="10513" y="16550"/>
                    <a:pt x="9948" y="16604"/>
                  </a:cubicBezTo>
                  <a:cubicBezTo>
                    <a:pt x="9384" y="16657"/>
                    <a:pt x="9101" y="16550"/>
                    <a:pt x="8960" y="16229"/>
                  </a:cubicBezTo>
                  <a:cubicBezTo>
                    <a:pt x="8819" y="15909"/>
                    <a:pt x="8819" y="15374"/>
                    <a:pt x="9242" y="14465"/>
                  </a:cubicBezTo>
                  <a:cubicBezTo>
                    <a:pt x="9666" y="13556"/>
                    <a:pt x="10513" y="12273"/>
                    <a:pt x="11536" y="11311"/>
                  </a:cubicBezTo>
                  <a:cubicBezTo>
                    <a:pt x="12560" y="10348"/>
                    <a:pt x="13760" y="9707"/>
                    <a:pt x="14713" y="9386"/>
                  </a:cubicBezTo>
                  <a:cubicBezTo>
                    <a:pt x="15666" y="9065"/>
                    <a:pt x="16372" y="9065"/>
                    <a:pt x="17007" y="9119"/>
                  </a:cubicBezTo>
                  <a:cubicBezTo>
                    <a:pt x="17642" y="9172"/>
                    <a:pt x="18207" y="9279"/>
                    <a:pt x="18542" y="9546"/>
                  </a:cubicBezTo>
                  <a:cubicBezTo>
                    <a:pt x="18878" y="9814"/>
                    <a:pt x="18984" y="10241"/>
                    <a:pt x="18895" y="10669"/>
                  </a:cubicBezTo>
                  <a:cubicBezTo>
                    <a:pt x="18807" y="11097"/>
                    <a:pt x="18525" y="11524"/>
                    <a:pt x="17819" y="12166"/>
                  </a:cubicBezTo>
                  <a:cubicBezTo>
                    <a:pt x="17113" y="12808"/>
                    <a:pt x="15984" y="13663"/>
                    <a:pt x="14872" y="14251"/>
                  </a:cubicBezTo>
                  <a:cubicBezTo>
                    <a:pt x="13760" y="14839"/>
                    <a:pt x="12666" y="15160"/>
                    <a:pt x="11907" y="15320"/>
                  </a:cubicBezTo>
                  <a:cubicBezTo>
                    <a:pt x="11148" y="15481"/>
                    <a:pt x="10725" y="15481"/>
                    <a:pt x="10425" y="15427"/>
                  </a:cubicBezTo>
                  <a:cubicBezTo>
                    <a:pt x="10125" y="15374"/>
                    <a:pt x="9948" y="15267"/>
                    <a:pt x="9913" y="14893"/>
                  </a:cubicBezTo>
                  <a:cubicBezTo>
                    <a:pt x="9878" y="14519"/>
                    <a:pt x="9984" y="13877"/>
                    <a:pt x="10548" y="13128"/>
                  </a:cubicBezTo>
                  <a:cubicBezTo>
                    <a:pt x="11113" y="12380"/>
                    <a:pt x="12136" y="11524"/>
                    <a:pt x="13442" y="10990"/>
                  </a:cubicBezTo>
                  <a:cubicBezTo>
                    <a:pt x="14748" y="10455"/>
                    <a:pt x="16336" y="10241"/>
                    <a:pt x="16442" y="10134"/>
                  </a:cubicBezTo>
                  <a:cubicBezTo>
                    <a:pt x="16548" y="10027"/>
                    <a:pt x="15172" y="10027"/>
                    <a:pt x="13725" y="10134"/>
                  </a:cubicBezTo>
                  <a:cubicBezTo>
                    <a:pt x="12278" y="10241"/>
                    <a:pt x="10760" y="10455"/>
                    <a:pt x="9313" y="10616"/>
                  </a:cubicBezTo>
                  <a:cubicBezTo>
                    <a:pt x="7866" y="10776"/>
                    <a:pt x="6489" y="10883"/>
                    <a:pt x="5678" y="10990"/>
                  </a:cubicBezTo>
                  <a:cubicBezTo>
                    <a:pt x="4866" y="11097"/>
                    <a:pt x="4619" y="11204"/>
                    <a:pt x="4284" y="11257"/>
                  </a:cubicBezTo>
                  <a:cubicBezTo>
                    <a:pt x="3948" y="11311"/>
                    <a:pt x="3525" y="11311"/>
                    <a:pt x="3401" y="11204"/>
                  </a:cubicBezTo>
                  <a:cubicBezTo>
                    <a:pt x="3278" y="11097"/>
                    <a:pt x="3454" y="10883"/>
                    <a:pt x="4195" y="10402"/>
                  </a:cubicBezTo>
                  <a:cubicBezTo>
                    <a:pt x="4936" y="9920"/>
                    <a:pt x="6242" y="9172"/>
                    <a:pt x="7619" y="8584"/>
                  </a:cubicBezTo>
                  <a:cubicBezTo>
                    <a:pt x="8995" y="7996"/>
                    <a:pt x="10442" y="7568"/>
                    <a:pt x="11554" y="7354"/>
                  </a:cubicBezTo>
                  <a:cubicBezTo>
                    <a:pt x="12666" y="7140"/>
                    <a:pt x="13442" y="7140"/>
                    <a:pt x="13160" y="7194"/>
                  </a:cubicBezTo>
                  <a:cubicBezTo>
                    <a:pt x="12878" y="7247"/>
                    <a:pt x="11536" y="7354"/>
                    <a:pt x="10195" y="7782"/>
                  </a:cubicBezTo>
                  <a:cubicBezTo>
                    <a:pt x="8854" y="8210"/>
                    <a:pt x="7513" y="8958"/>
                    <a:pt x="6242" y="9974"/>
                  </a:cubicBezTo>
                  <a:cubicBezTo>
                    <a:pt x="4972" y="10990"/>
                    <a:pt x="3772" y="12273"/>
                    <a:pt x="3119" y="13182"/>
                  </a:cubicBezTo>
                  <a:cubicBezTo>
                    <a:pt x="2466" y="14091"/>
                    <a:pt x="2360" y="14625"/>
                    <a:pt x="2413" y="14946"/>
                  </a:cubicBezTo>
                  <a:cubicBezTo>
                    <a:pt x="2466" y="15267"/>
                    <a:pt x="2678" y="15374"/>
                    <a:pt x="3419" y="15267"/>
                  </a:cubicBezTo>
                  <a:cubicBezTo>
                    <a:pt x="4160" y="15160"/>
                    <a:pt x="5431" y="14839"/>
                    <a:pt x="6719" y="14358"/>
                  </a:cubicBezTo>
                  <a:cubicBezTo>
                    <a:pt x="8007" y="13877"/>
                    <a:pt x="9313" y="13235"/>
                    <a:pt x="10478" y="12647"/>
                  </a:cubicBezTo>
                  <a:cubicBezTo>
                    <a:pt x="11642" y="12059"/>
                    <a:pt x="12666" y="11524"/>
                    <a:pt x="13266" y="11097"/>
                  </a:cubicBezTo>
                  <a:cubicBezTo>
                    <a:pt x="13866" y="10669"/>
                    <a:pt x="14042" y="10348"/>
                    <a:pt x="14078" y="9974"/>
                  </a:cubicBezTo>
                  <a:cubicBezTo>
                    <a:pt x="14113" y="9600"/>
                    <a:pt x="14007" y="9172"/>
                    <a:pt x="13495" y="8691"/>
                  </a:cubicBezTo>
                  <a:cubicBezTo>
                    <a:pt x="12984" y="8210"/>
                    <a:pt x="12066" y="7675"/>
                    <a:pt x="10972" y="7354"/>
                  </a:cubicBezTo>
                  <a:cubicBezTo>
                    <a:pt x="9878" y="7033"/>
                    <a:pt x="8607" y="6926"/>
                    <a:pt x="7389" y="7140"/>
                  </a:cubicBezTo>
                  <a:cubicBezTo>
                    <a:pt x="6172" y="7354"/>
                    <a:pt x="5007" y="7889"/>
                    <a:pt x="4107" y="8530"/>
                  </a:cubicBezTo>
                  <a:cubicBezTo>
                    <a:pt x="3207" y="9172"/>
                    <a:pt x="2572" y="9920"/>
                    <a:pt x="2166" y="10562"/>
                  </a:cubicBezTo>
                  <a:cubicBezTo>
                    <a:pt x="1760" y="11204"/>
                    <a:pt x="1584" y="11738"/>
                    <a:pt x="1601" y="12540"/>
                  </a:cubicBezTo>
                  <a:cubicBezTo>
                    <a:pt x="1619" y="13342"/>
                    <a:pt x="1831" y="14412"/>
                    <a:pt x="2536" y="15160"/>
                  </a:cubicBezTo>
                  <a:cubicBezTo>
                    <a:pt x="3242" y="15909"/>
                    <a:pt x="4442" y="16336"/>
                    <a:pt x="5642" y="16443"/>
                  </a:cubicBezTo>
                  <a:cubicBezTo>
                    <a:pt x="6842" y="16550"/>
                    <a:pt x="8042" y="16336"/>
                    <a:pt x="9242" y="15855"/>
                  </a:cubicBezTo>
                  <a:cubicBezTo>
                    <a:pt x="10442" y="15374"/>
                    <a:pt x="11642" y="14625"/>
                    <a:pt x="12384" y="13663"/>
                  </a:cubicBezTo>
                  <a:cubicBezTo>
                    <a:pt x="13125" y="12701"/>
                    <a:pt x="13407" y="11524"/>
                    <a:pt x="13407" y="10509"/>
                  </a:cubicBezTo>
                  <a:cubicBezTo>
                    <a:pt x="13407" y="9493"/>
                    <a:pt x="13125" y="8637"/>
                    <a:pt x="12366" y="7996"/>
                  </a:cubicBezTo>
                  <a:cubicBezTo>
                    <a:pt x="11607" y="7354"/>
                    <a:pt x="10372" y="6926"/>
                    <a:pt x="9084" y="6926"/>
                  </a:cubicBezTo>
                  <a:cubicBezTo>
                    <a:pt x="7795" y="6926"/>
                    <a:pt x="6454" y="7354"/>
                    <a:pt x="5413" y="7996"/>
                  </a:cubicBezTo>
                  <a:cubicBezTo>
                    <a:pt x="4372" y="8637"/>
                    <a:pt x="3631" y="9493"/>
                    <a:pt x="3154" y="10295"/>
                  </a:cubicBezTo>
                  <a:cubicBezTo>
                    <a:pt x="2678" y="11097"/>
                    <a:pt x="2466" y="11845"/>
                    <a:pt x="2342" y="12594"/>
                  </a:cubicBezTo>
                  <a:cubicBezTo>
                    <a:pt x="2219" y="13342"/>
                    <a:pt x="2184" y="14091"/>
                    <a:pt x="2501" y="14786"/>
                  </a:cubicBezTo>
                  <a:cubicBezTo>
                    <a:pt x="2819" y="15481"/>
                    <a:pt x="3489" y="16122"/>
                    <a:pt x="4460" y="16390"/>
                  </a:cubicBezTo>
                  <a:cubicBezTo>
                    <a:pt x="5431" y="16657"/>
                    <a:pt x="6701" y="16550"/>
                    <a:pt x="7972" y="16229"/>
                  </a:cubicBezTo>
                  <a:cubicBezTo>
                    <a:pt x="9242" y="15909"/>
                    <a:pt x="10513" y="15374"/>
                    <a:pt x="11607" y="14519"/>
                  </a:cubicBezTo>
                  <a:cubicBezTo>
                    <a:pt x="12701" y="13663"/>
                    <a:pt x="13619" y="12487"/>
                    <a:pt x="14131" y="11631"/>
                  </a:cubicBezTo>
                  <a:cubicBezTo>
                    <a:pt x="14642" y="10776"/>
                    <a:pt x="14748" y="10241"/>
                    <a:pt x="14766" y="9707"/>
                  </a:cubicBezTo>
                  <a:cubicBezTo>
                    <a:pt x="14784" y="9172"/>
                    <a:pt x="14713" y="8637"/>
                    <a:pt x="14131" y="7942"/>
                  </a:cubicBezTo>
                  <a:cubicBezTo>
                    <a:pt x="13548" y="7247"/>
                    <a:pt x="12454" y="6392"/>
                    <a:pt x="11236" y="6231"/>
                  </a:cubicBezTo>
                  <a:cubicBezTo>
                    <a:pt x="10019" y="6071"/>
                    <a:pt x="8678" y="6606"/>
                    <a:pt x="7425" y="7568"/>
                  </a:cubicBezTo>
                  <a:cubicBezTo>
                    <a:pt x="6172" y="8530"/>
                    <a:pt x="5007" y="9920"/>
                    <a:pt x="4195" y="11257"/>
                  </a:cubicBezTo>
                  <a:cubicBezTo>
                    <a:pt x="3384" y="12594"/>
                    <a:pt x="2925" y="13877"/>
                    <a:pt x="2678" y="14893"/>
                  </a:cubicBezTo>
                  <a:cubicBezTo>
                    <a:pt x="2431" y="15909"/>
                    <a:pt x="2395" y="16657"/>
                    <a:pt x="2536" y="17245"/>
                  </a:cubicBezTo>
                  <a:cubicBezTo>
                    <a:pt x="2678" y="17833"/>
                    <a:pt x="2995" y="18261"/>
                    <a:pt x="3878" y="18475"/>
                  </a:cubicBezTo>
                  <a:cubicBezTo>
                    <a:pt x="4760" y="18689"/>
                    <a:pt x="6207" y="18689"/>
                    <a:pt x="7566" y="18368"/>
                  </a:cubicBezTo>
                  <a:cubicBezTo>
                    <a:pt x="8925" y="18047"/>
                    <a:pt x="10195" y="17406"/>
                    <a:pt x="11342" y="16336"/>
                  </a:cubicBezTo>
                  <a:cubicBezTo>
                    <a:pt x="12489" y="15267"/>
                    <a:pt x="13513" y="13770"/>
                    <a:pt x="14095" y="12754"/>
                  </a:cubicBezTo>
                  <a:cubicBezTo>
                    <a:pt x="14678" y="11738"/>
                    <a:pt x="14819" y="11204"/>
                    <a:pt x="14907" y="10669"/>
                  </a:cubicBezTo>
                  <a:cubicBezTo>
                    <a:pt x="14995" y="10134"/>
                    <a:pt x="15031" y="9600"/>
                    <a:pt x="14960" y="9225"/>
                  </a:cubicBezTo>
                  <a:cubicBezTo>
                    <a:pt x="14889" y="8851"/>
                    <a:pt x="14713" y="8637"/>
                    <a:pt x="13972" y="8530"/>
                  </a:cubicBezTo>
                  <a:cubicBezTo>
                    <a:pt x="13231" y="8423"/>
                    <a:pt x="11925" y="8423"/>
                    <a:pt x="10566" y="8958"/>
                  </a:cubicBezTo>
                  <a:cubicBezTo>
                    <a:pt x="9207" y="9493"/>
                    <a:pt x="7795" y="10562"/>
                    <a:pt x="6789" y="11578"/>
                  </a:cubicBezTo>
                  <a:cubicBezTo>
                    <a:pt x="5784" y="12594"/>
                    <a:pt x="5184" y="13556"/>
                    <a:pt x="4866" y="14305"/>
                  </a:cubicBezTo>
                  <a:cubicBezTo>
                    <a:pt x="4548" y="15053"/>
                    <a:pt x="4513" y="15588"/>
                    <a:pt x="4760" y="15962"/>
                  </a:cubicBezTo>
                  <a:cubicBezTo>
                    <a:pt x="5007" y="16336"/>
                    <a:pt x="5536" y="16550"/>
                    <a:pt x="6454" y="16443"/>
                  </a:cubicBezTo>
                  <a:cubicBezTo>
                    <a:pt x="7372" y="16336"/>
                    <a:pt x="8678" y="15909"/>
                    <a:pt x="10001" y="15374"/>
                  </a:cubicBezTo>
                  <a:cubicBezTo>
                    <a:pt x="11325" y="14839"/>
                    <a:pt x="12666" y="14198"/>
                    <a:pt x="13584" y="13717"/>
                  </a:cubicBezTo>
                  <a:cubicBezTo>
                    <a:pt x="14501" y="13235"/>
                    <a:pt x="14995" y="12915"/>
                    <a:pt x="15348" y="12701"/>
                  </a:cubicBezTo>
                  <a:cubicBezTo>
                    <a:pt x="15701" y="12487"/>
                    <a:pt x="15913" y="12380"/>
                    <a:pt x="15931" y="12273"/>
                  </a:cubicBezTo>
                  <a:cubicBezTo>
                    <a:pt x="15948" y="12166"/>
                    <a:pt x="15772" y="12059"/>
                    <a:pt x="14995" y="12166"/>
                  </a:cubicBezTo>
                  <a:cubicBezTo>
                    <a:pt x="14219" y="12273"/>
                    <a:pt x="12842" y="12594"/>
                    <a:pt x="11484" y="12968"/>
                  </a:cubicBezTo>
                  <a:cubicBezTo>
                    <a:pt x="10125" y="13342"/>
                    <a:pt x="8784" y="13770"/>
                    <a:pt x="8025" y="13984"/>
                  </a:cubicBezTo>
                  <a:cubicBezTo>
                    <a:pt x="7266" y="14198"/>
                    <a:pt x="7089" y="14198"/>
                    <a:pt x="6789" y="14305"/>
                  </a:cubicBezTo>
                  <a:cubicBezTo>
                    <a:pt x="6489" y="14412"/>
                    <a:pt x="6066" y="14625"/>
                    <a:pt x="5960" y="14732"/>
                  </a:cubicBezTo>
                  <a:cubicBezTo>
                    <a:pt x="5854" y="14839"/>
                    <a:pt x="6066" y="14839"/>
                    <a:pt x="6842" y="14465"/>
                  </a:cubicBezTo>
                  <a:cubicBezTo>
                    <a:pt x="7619" y="14091"/>
                    <a:pt x="8960" y="13342"/>
                    <a:pt x="10319" y="12808"/>
                  </a:cubicBezTo>
                  <a:cubicBezTo>
                    <a:pt x="11678" y="12273"/>
                    <a:pt x="13054" y="11952"/>
                    <a:pt x="14060" y="11792"/>
                  </a:cubicBezTo>
                  <a:cubicBezTo>
                    <a:pt x="15066" y="11631"/>
                    <a:pt x="15701" y="11631"/>
                    <a:pt x="16142" y="11738"/>
                  </a:cubicBezTo>
                  <a:cubicBezTo>
                    <a:pt x="16584" y="11845"/>
                    <a:pt x="16831" y="12059"/>
                    <a:pt x="16831" y="12326"/>
                  </a:cubicBezTo>
                  <a:cubicBezTo>
                    <a:pt x="16831" y="12594"/>
                    <a:pt x="16584" y="12915"/>
                    <a:pt x="15789" y="13449"/>
                  </a:cubicBezTo>
                  <a:cubicBezTo>
                    <a:pt x="14995" y="13984"/>
                    <a:pt x="13654" y="14732"/>
                    <a:pt x="12348" y="15214"/>
                  </a:cubicBezTo>
                  <a:cubicBezTo>
                    <a:pt x="11042" y="15695"/>
                    <a:pt x="9772" y="15909"/>
                    <a:pt x="8501" y="16122"/>
                  </a:cubicBezTo>
                  <a:cubicBezTo>
                    <a:pt x="7231" y="16336"/>
                    <a:pt x="5960" y="16550"/>
                    <a:pt x="5184" y="16657"/>
                  </a:cubicBezTo>
                  <a:cubicBezTo>
                    <a:pt x="4407" y="16764"/>
                    <a:pt x="4125" y="16764"/>
                    <a:pt x="4089" y="16657"/>
                  </a:cubicBezTo>
                  <a:cubicBezTo>
                    <a:pt x="4054" y="16550"/>
                    <a:pt x="4266" y="16336"/>
                    <a:pt x="5007" y="15641"/>
                  </a:cubicBezTo>
                  <a:cubicBezTo>
                    <a:pt x="5748" y="14946"/>
                    <a:pt x="7019" y="13770"/>
                    <a:pt x="8201" y="12915"/>
                  </a:cubicBezTo>
                  <a:cubicBezTo>
                    <a:pt x="9384" y="12059"/>
                    <a:pt x="10478" y="11524"/>
                    <a:pt x="11307" y="11257"/>
                  </a:cubicBezTo>
                  <a:cubicBezTo>
                    <a:pt x="12136" y="10990"/>
                    <a:pt x="12701" y="10990"/>
                    <a:pt x="13089" y="10990"/>
                  </a:cubicBezTo>
                  <a:cubicBezTo>
                    <a:pt x="13478" y="10990"/>
                    <a:pt x="13689" y="10990"/>
                    <a:pt x="13689" y="11204"/>
                  </a:cubicBezTo>
                  <a:cubicBezTo>
                    <a:pt x="13689" y="11418"/>
                    <a:pt x="13478" y="11845"/>
                    <a:pt x="12754" y="12433"/>
                  </a:cubicBezTo>
                  <a:cubicBezTo>
                    <a:pt x="12031" y="13021"/>
                    <a:pt x="10795" y="13770"/>
                    <a:pt x="9472" y="14412"/>
                  </a:cubicBezTo>
                  <a:cubicBezTo>
                    <a:pt x="8148" y="15053"/>
                    <a:pt x="6736" y="15588"/>
                    <a:pt x="5519" y="16016"/>
                  </a:cubicBezTo>
                  <a:cubicBezTo>
                    <a:pt x="4301" y="16443"/>
                    <a:pt x="3278" y="16764"/>
                    <a:pt x="2678" y="16924"/>
                  </a:cubicBezTo>
                  <a:cubicBezTo>
                    <a:pt x="2078" y="17085"/>
                    <a:pt x="1901" y="17085"/>
                    <a:pt x="1901" y="16818"/>
                  </a:cubicBezTo>
                  <a:cubicBezTo>
                    <a:pt x="1901" y="16550"/>
                    <a:pt x="2078" y="16016"/>
                    <a:pt x="2748" y="15053"/>
                  </a:cubicBezTo>
                  <a:cubicBezTo>
                    <a:pt x="3419" y="14091"/>
                    <a:pt x="4584" y="12701"/>
                    <a:pt x="5801" y="11685"/>
                  </a:cubicBezTo>
                  <a:cubicBezTo>
                    <a:pt x="7019" y="10669"/>
                    <a:pt x="8289" y="10027"/>
                    <a:pt x="9031" y="9653"/>
                  </a:cubicBezTo>
                  <a:cubicBezTo>
                    <a:pt x="9772" y="9279"/>
                    <a:pt x="9984" y="9172"/>
                    <a:pt x="10178" y="9172"/>
                  </a:cubicBezTo>
                  <a:cubicBezTo>
                    <a:pt x="10372" y="9172"/>
                    <a:pt x="10548" y="9279"/>
                    <a:pt x="10460" y="9493"/>
                  </a:cubicBezTo>
                  <a:cubicBezTo>
                    <a:pt x="10372" y="9707"/>
                    <a:pt x="10019" y="10027"/>
                    <a:pt x="9172" y="10669"/>
                  </a:cubicBezTo>
                  <a:cubicBezTo>
                    <a:pt x="8325" y="11311"/>
                    <a:pt x="6984" y="12273"/>
                    <a:pt x="5819" y="12968"/>
                  </a:cubicBezTo>
                  <a:cubicBezTo>
                    <a:pt x="4654" y="13663"/>
                    <a:pt x="3666" y="14091"/>
                    <a:pt x="2960" y="14412"/>
                  </a:cubicBezTo>
                  <a:cubicBezTo>
                    <a:pt x="2254" y="14732"/>
                    <a:pt x="1831" y="14946"/>
                    <a:pt x="1831" y="14786"/>
                  </a:cubicBezTo>
                  <a:cubicBezTo>
                    <a:pt x="1831" y="14625"/>
                    <a:pt x="2254" y="14091"/>
                    <a:pt x="3119" y="13342"/>
                  </a:cubicBezTo>
                  <a:cubicBezTo>
                    <a:pt x="3984" y="12594"/>
                    <a:pt x="5289" y="11631"/>
                    <a:pt x="6542" y="10883"/>
                  </a:cubicBezTo>
                  <a:cubicBezTo>
                    <a:pt x="7795" y="10134"/>
                    <a:pt x="8995" y="9600"/>
                    <a:pt x="9295" y="9493"/>
                  </a:cubicBezTo>
                  <a:cubicBezTo>
                    <a:pt x="9595" y="9386"/>
                    <a:pt x="8995" y="9707"/>
                    <a:pt x="8166" y="10134"/>
                  </a:cubicBezTo>
                  <a:cubicBezTo>
                    <a:pt x="7336" y="10562"/>
                    <a:pt x="6278" y="11097"/>
                    <a:pt x="5395" y="11524"/>
                  </a:cubicBezTo>
                  <a:cubicBezTo>
                    <a:pt x="4513" y="11952"/>
                    <a:pt x="3807" y="12273"/>
                    <a:pt x="3295" y="12540"/>
                  </a:cubicBezTo>
                  <a:cubicBezTo>
                    <a:pt x="2784" y="12808"/>
                    <a:pt x="2466" y="13021"/>
                    <a:pt x="2395" y="13075"/>
                  </a:cubicBezTo>
                  <a:cubicBezTo>
                    <a:pt x="2325" y="13128"/>
                    <a:pt x="2501" y="13021"/>
                    <a:pt x="3119" y="12487"/>
                  </a:cubicBezTo>
                  <a:cubicBezTo>
                    <a:pt x="3736" y="11952"/>
                    <a:pt x="4795" y="10990"/>
                    <a:pt x="5801" y="10188"/>
                  </a:cubicBezTo>
                  <a:cubicBezTo>
                    <a:pt x="6807" y="9386"/>
                    <a:pt x="7760" y="8744"/>
                    <a:pt x="8395" y="8317"/>
                  </a:cubicBezTo>
                  <a:cubicBezTo>
                    <a:pt x="9031" y="7889"/>
                    <a:pt x="9348" y="7675"/>
                    <a:pt x="9401" y="7621"/>
                  </a:cubicBezTo>
                  <a:cubicBezTo>
                    <a:pt x="9454" y="7568"/>
                    <a:pt x="9242" y="7675"/>
                    <a:pt x="8484" y="8156"/>
                  </a:cubicBezTo>
                  <a:cubicBezTo>
                    <a:pt x="7725" y="8637"/>
                    <a:pt x="6419" y="9493"/>
                    <a:pt x="5501" y="10081"/>
                  </a:cubicBezTo>
                  <a:cubicBezTo>
                    <a:pt x="4584" y="10669"/>
                    <a:pt x="4054" y="10990"/>
                    <a:pt x="3560" y="11257"/>
                  </a:cubicBezTo>
                  <a:cubicBezTo>
                    <a:pt x="3066" y="11524"/>
                    <a:pt x="2607" y="11738"/>
                    <a:pt x="2466" y="11578"/>
                  </a:cubicBezTo>
                  <a:cubicBezTo>
                    <a:pt x="2325" y="11418"/>
                    <a:pt x="2501" y="10883"/>
                    <a:pt x="3084" y="10027"/>
                  </a:cubicBezTo>
                  <a:cubicBezTo>
                    <a:pt x="3666" y="9172"/>
                    <a:pt x="4654" y="7996"/>
                    <a:pt x="5625" y="6926"/>
                  </a:cubicBezTo>
                  <a:cubicBezTo>
                    <a:pt x="6595" y="5857"/>
                    <a:pt x="7548" y="4895"/>
                    <a:pt x="8113" y="4307"/>
                  </a:cubicBezTo>
                  <a:cubicBezTo>
                    <a:pt x="8678" y="3719"/>
                    <a:pt x="8854" y="3505"/>
                    <a:pt x="8836" y="3451"/>
                  </a:cubicBezTo>
                  <a:cubicBezTo>
                    <a:pt x="8819" y="3398"/>
                    <a:pt x="8607" y="3505"/>
                    <a:pt x="8025" y="4039"/>
                  </a:cubicBezTo>
                  <a:cubicBezTo>
                    <a:pt x="7442" y="4574"/>
                    <a:pt x="6489" y="5536"/>
                    <a:pt x="5889" y="6124"/>
                  </a:cubicBezTo>
                  <a:cubicBezTo>
                    <a:pt x="5289" y="6713"/>
                    <a:pt x="5042" y="6926"/>
                    <a:pt x="5025" y="6980"/>
                  </a:cubicBezTo>
                  <a:cubicBezTo>
                    <a:pt x="5007" y="7033"/>
                    <a:pt x="5219" y="6926"/>
                    <a:pt x="5607" y="6659"/>
                  </a:cubicBezTo>
                  <a:cubicBezTo>
                    <a:pt x="5995" y="6392"/>
                    <a:pt x="6560" y="5964"/>
                    <a:pt x="6931" y="5697"/>
                  </a:cubicBezTo>
                  <a:cubicBezTo>
                    <a:pt x="7301" y="5429"/>
                    <a:pt x="7478" y="5322"/>
                    <a:pt x="7707" y="5162"/>
                  </a:cubicBezTo>
                  <a:cubicBezTo>
                    <a:pt x="7936" y="5002"/>
                    <a:pt x="8219" y="4788"/>
                    <a:pt x="8236" y="4734"/>
                  </a:cubicBezTo>
                  <a:cubicBezTo>
                    <a:pt x="8254" y="4681"/>
                    <a:pt x="8007" y="4788"/>
                    <a:pt x="7354" y="5216"/>
                  </a:cubicBezTo>
                  <a:cubicBezTo>
                    <a:pt x="6701" y="5643"/>
                    <a:pt x="5642" y="6392"/>
                    <a:pt x="4989" y="6819"/>
                  </a:cubicBezTo>
                  <a:cubicBezTo>
                    <a:pt x="4336" y="7247"/>
                    <a:pt x="4089" y="7354"/>
                    <a:pt x="4054" y="7301"/>
                  </a:cubicBezTo>
                  <a:cubicBezTo>
                    <a:pt x="4019" y="7247"/>
                    <a:pt x="4195" y="7033"/>
                    <a:pt x="4989" y="6285"/>
                  </a:cubicBezTo>
                  <a:cubicBezTo>
                    <a:pt x="5784" y="5536"/>
                    <a:pt x="7195" y="4253"/>
                    <a:pt x="8025" y="3451"/>
                  </a:cubicBezTo>
                  <a:cubicBezTo>
                    <a:pt x="8854" y="2649"/>
                    <a:pt x="9101" y="2328"/>
                    <a:pt x="9066" y="2168"/>
                  </a:cubicBezTo>
                  <a:cubicBezTo>
                    <a:pt x="9031" y="2008"/>
                    <a:pt x="8713" y="2008"/>
                    <a:pt x="8060" y="2435"/>
                  </a:cubicBezTo>
                  <a:cubicBezTo>
                    <a:pt x="7407" y="2863"/>
                    <a:pt x="6419" y="3719"/>
                    <a:pt x="5554" y="4414"/>
                  </a:cubicBezTo>
                  <a:cubicBezTo>
                    <a:pt x="4689" y="5109"/>
                    <a:pt x="3948" y="5643"/>
                    <a:pt x="3489" y="6018"/>
                  </a:cubicBezTo>
                  <a:cubicBezTo>
                    <a:pt x="3031" y="6392"/>
                    <a:pt x="2854" y="6606"/>
                    <a:pt x="2854" y="6659"/>
                  </a:cubicBezTo>
                  <a:cubicBezTo>
                    <a:pt x="2854" y="6713"/>
                    <a:pt x="3031" y="6606"/>
                    <a:pt x="3454" y="6124"/>
                  </a:cubicBezTo>
                  <a:cubicBezTo>
                    <a:pt x="3878" y="5643"/>
                    <a:pt x="4548" y="4788"/>
                    <a:pt x="5166" y="4200"/>
                  </a:cubicBezTo>
                  <a:cubicBezTo>
                    <a:pt x="5784" y="3612"/>
                    <a:pt x="6348" y="3291"/>
                    <a:pt x="6913" y="2970"/>
                  </a:cubicBezTo>
                  <a:cubicBezTo>
                    <a:pt x="7478" y="2649"/>
                    <a:pt x="8042" y="2328"/>
                    <a:pt x="8766" y="2115"/>
                  </a:cubicBezTo>
                  <a:cubicBezTo>
                    <a:pt x="9489" y="1901"/>
                    <a:pt x="10372" y="1794"/>
                    <a:pt x="11254" y="1794"/>
                  </a:cubicBezTo>
                  <a:cubicBezTo>
                    <a:pt x="12136" y="1794"/>
                    <a:pt x="13019" y="1901"/>
                    <a:pt x="13884" y="2275"/>
                  </a:cubicBezTo>
                  <a:cubicBezTo>
                    <a:pt x="14748" y="2649"/>
                    <a:pt x="15595" y="3291"/>
                    <a:pt x="16372" y="4039"/>
                  </a:cubicBezTo>
                  <a:cubicBezTo>
                    <a:pt x="17148" y="4788"/>
                    <a:pt x="17854" y="5643"/>
                    <a:pt x="18454" y="6552"/>
                  </a:cubicBezTo>
                  <a:cubicBezTo>
                    <a:pt x="19054" y="7461"/>
                    <a:pt x="19548" y="8423"/>
                    <a:pt x="19901" y="9332"/>
                  </a:cubicBezTo>
                  <a:cubicBezTo>
                    <a:pt x="20254" y="10241"/>
                    <a:pt x="20466" y="11097"/>
                    <a:pt x="20607" y="11792"/>
                  </a:cubicBezTo>
                  <a:cubicBezTo>
                    <a:pt x="20748" y="12487"/>
                    <a:pt x="20819" y="13021"/>
                    <a:pt x="20854" y="13556"/>
                  </a:cubicBezTo>
                  <a:cubicBezTo>
                    <a:pt x="20889" y="14091"/>
                    <a:pt x="20889" y="14625"/>
                    <a:pt x="20836" y="15107"/>
                  </a:cubicBezTo>
                  <a:cubicBezTo>
                    <a:pt x="20784" y="15588"/>
                    <a:pt x="20678" y="16016"/>
                    <a:pt x="20342" y="16390"/>
                  </a:cubicBezTo>
                  <a:cubicBezTo>
                    <a:pt x="20007" y="16764"/>
                    <a:pt x="19442" y="17085"/>
                    <a:pt x="18719" y="17352"/>
                  </a:cubicBezTo>
                  <a:cubicBezTo>
                    <a:pt x="17995" y="17619"/>
                    <a:pt x="17113" y="17833"/>
                    <a:pt x="16407" y="17994"/>
                  </a:cubicBezTo>
                  <a:cubicBezTo>
                    <a:pt x="15701" y="18154"/>
                    <a:pt x="15172" y="18261"/>
                    <a:pt x="14801" y="18154"/>
                  </a:cubicBezTo>
                  <a:cubicBezTo>
                    <a:pt x="14431" y="18047"/>
                    <a:pt x="14219" y="17726"/>
                    <a:pt x="14113" y="17245"/>
                  </a:cubicBezTo>
                  <a:cubicBezTo>
                    <a:pt x="14007" y="16764"/>
                    <a:pt x="14007" y="16122"/>
                    <a:pt x="14078" y="15641"/>
                  </a:cubicBezTo>
                  <a:cubicBezTo>
                    <a:pt x="14148" y="15160"/>
                    <a:pt x="14289" y="14839"/>
                    <a:pt x="14925" y="14305"/>
                  </a:cubicBezTo>
                  <a:cubicBezTo>
                    <a:pt x="15560" y="13770"/>
                    <a:pt x="16689" y="13021"/>
                    <a:pt x="17713" y="12540"/>
                  </a:cubicBezTo>
                  <a:cubicBezTo>
                    <a:pt x="18736" y="12059"/>
                    <a:pt x="19654" y="11845"/>
                    <a:pt x="20184" y="11578"/>
                  </a:cubicBezTo>
                  <a:cubicBezTo>
                    <a:pt x="20713" y="11311"/>
                    <a:pt x="20854" y="10990"/>
                    <a:pt x="20872" y="10562"/>
                  </a:cubicBezTo>
                  <a:cubicBezTo>
                    <a:pt x="20889" y="10134"/>
                    <a:pt x="20784" y="9600"/>
                    <a:pt x="20660" y="9172"/>
                  </a:cubicBezTo>
                  <a:cubicBezTo>
                    <a:pt x="20536" y="8744"/>
                    <a:pt x="20395" y="8423"/>
                    <a:pt x="20148" y="8263"/>
                  </a:cubicBezTo>
                  <a:cubicBezTo>
                    <a:pt x="19901" y="8103"/>
                    <a:pt x="19548" y="8103"/>
                    <a:pt x="19248" y="8905"/>
                  </a:cubicBezTo>
                  <a:cubicBezTo>
                    <a:pt x="18948" y="9707"/>
                    <a:pt x="18701" y="11311"/>
                    <a:pt x="18578" y="12380"/>
                  </a:cubicBezTo>
                  <a:cubicBezTo>
                    <a:pt x="18454" y="13449"/>
                    <a:pt x="18454" y="13984"/>
                    <a:pt x="18454" y="14519"/>
                  </a:cubicBezTo>
                  <a:cubicBezTo>
                    <a:pt x="18454" y="15053"/>
                    <a:pt x="18454" y="15588"/>
                    <a:pt x="18542" y="15695"/>
                  </a:cubicBezTo>
                  <a:cubicBezTo>
                    <a:pt x="18631" y="15802"/>
                    <a:pt x="18807" y="15481"/>
                    <a:pt x="19142" y="14839"/>
                  </a:cubicBezTo>
                  <a:cubicBezTo>
                    <a:pt x="19478" y="14198"/>
                    <a:pt x="19972" y="13235"/>
                    <a:pt x="20307" y="12647"/>
                  </a:cubicBezTo>
                  <a:cubicBezTo>
                    <a:pt x="20642" y="12059"/>
                    <a:pt x="20819" y="11845"/>
                    <a:pt x="20872" y="12059"/>
                  </a:cubicBezTo>
                  <a:cubicBezTo>
                    <a:pt x="20925" y="12273"/>
                    <a:pt x="20854" y="12915"/>
                    <a:pt x="20695" y="13663"/>
                  </a:cubicBezTo>
                  <a:cubicBezTo>
                    <a:pt x="20536" y="14412"/>
                    <a:pt x="20289" y="15267"/>
                    <a:pt x="19954" y="15802"/>
                  </a:cubicBezTo>
                  <a:cubicBezTo>
                    <a:pt x="19619" y="16336"/>
                    <a:pt x="19195" y="16550"/>
                    <a:pt x="18913" y="16443"/>
                  </a:cubicBezTo>
                  <a:cubicBezTo>
                    <a:pt x="18631" y="16336"/>
                    <a:pt x="18489" y="15909"/>
                    <a:pt x="18472" y="15427"/>
                  </a:cubicBezTo>
                  <a:cubicBezTo>
                    <a:pt x="18454" y="14946"/>
                    <a:pt x="18560" y="14412"/>
                    <a:pt x="18701" y="14037"/>
                  </a:cubicBezTo>
                  <a:cubicBezTo>
                    <a:pt x="18842" y="13663"/>
                    <a:pt x="19019" y="13449"/>
                    <a:pt x="19195" y="13449"/>
                  </a:cubicBezTo>
                  <a:cubicBezTo>
                    <a:pt x="19372" y="13449"/>
                    <a:pt x="19548" y="13663"/>
                    <a:pt x="19636" y="14037"/>
                  </a:cubicBezTo>
                  <a:cubicBezTo>
                    <a:pt x="19725" y="14412"/>
                    <a:pt x="19725" y="14946"/>
                    <a:pt x="19584" y="15588"/>
                  </a:cubicBezTo>
                  <a:cubicBezTo>
                    <a:pt x="19442" y="16229"/>
                    <a:pt x="19160" y="16978"/>
                    <a:pt x="18931" y="17406"/>
                  </a:cubicBezTo>
                  <a:cubicBezTo>
                    <a:pt x="18701" y="17833"/>
                    <a:pt x="18525" y="17940"/>
                    <a:pt x="18331" y="17994"/>
                  </a:cubicBezTo>
                  <a:cubicBezTo>
                    <a:pt x="18136" y="18047"/>
                    <a:pt x="17925" y="18047"/>
                    <a:pt x="17801" y="17673"/>
                  </a:cubicBezTo>
                  <a:cubicBezTo>
                    <a:pt x="17678" y="17299"/>
                    <a:pt x="17642" y="16550"/>
                    <a:pt x="17731" y="15748"/>
                  </a:cubicBezTo>
                  <a:cubicBezTo>
                    <a:pt x="17819" y="14946"/>
                    <a:pt x="18031" y="14091"/>
                    <a:pt x="18225" y="13503"/>
                  </a:cubicBezTo>
                  <a:cubicBezTo>
                    <a:pt x="18419" y="12915"/>
                    <a:pt x="18595" y="12594"/>
                    <a:pt x="18772" y="12433"/>
                  </a:cubicBezTo>
                  <a:cubicBezTo>
                    <a:pt x="18948" y="12273"/>
                    <a:pt x="19125" y="12273"/>
                    <a:pt x="19213" y="12701"/>
                  </a:cubicBezTo>
                  <a:cubicBezTo>
                    <a:pt x="19301" y="13128"/>
                    <a:pt x="19301" y="13984"/>
                    <a:pt x="19160" y="14839"/>
                  </a:cubicBezTo>
                  <a:cubicBezTo>
                    <a:pt x="19019" y="15695"/>
                    <a:pt x="18736" y="16550"/>
                    <a:pt x="18507" y="17085"/>
                  </a:cubicBezTo>
                  <a:cubicBezTo>
                    <a:pt x="18278" y="17619"/>
                    <a:pt x="18101" y="17833"/>
                    <a:pt x="17925" y="17994"/>
                  </a:cubicBezTo>
                  <a:cubicBezTo>
                    <a:pt x="17748" y="18154"/>
                    <a:pt x="17572" y="18261"/>
                    <a:pt x="17501" y="18047"/>
                  </a:cubicBezTo>
                  <a:cubicBezTo>
                    <a:pt x="17431" y="17833"/>
                    <a:pt x="17466" y="17299"/>
                    <a:pt x="17642" y="16711"/>
                  </a:cubicBezTo>
                  <a:cubicBezTo>
                    <a:pt x="17819" y="16122"/>
                    <a:pt x="18136" y="15481"/>
                    <a:pt x="18401" y="14946"/>
                  </a:cubicBezTo>
                  <a:cubicBezTo>
                    <a:pt x="18666" y="14412"/>
                    <a:pt x="18878" y="13984"/>
                    <a:pt x="19089" y="13717"/>
                  </a:cubicBezTo>
                  <a:cubicBezTo>
                    <a:pt x="19301" y="13449"/>
                    <a:pt x="19513" y="13342"/>
                    <a:pt x="19619" y="13556"/>
                  </a:cubicBezTo>
                  <a:cubicBezTo>
                    <a:pt x="19725" y="13770"/>
                    <a:pt x="19725" y="14305"/>
                    <a:pt x="19566" y="15053"/>
                  </a:cubicBezTo>
                  <a:cubicBezTo>
                    <a:pt x="19407" y="15802"/>
                    <a:pt x="19089" y="16764"/>
                    <a:pt x="18525" y="17673"/>
                  </a:cubicBezTo>
                  <a:cubicBezTo>
                    <a:pt x="17960" y="18582"/>
                    <a:pt x="17148" y="19437"/>
                    <a:pt x="16389" y="19544"/>
                  </a:cubicBezTo>
                  <a:cubicBezTo>
                    <a:pt x="15631" y="19651"/>
                    <a:pt x="14925" y="19010"/>
                    <a:pt x="14484" y="18582"/>
                  </a:cubicBezTo>
                  <a:cubicBezTo>
                    <a:pt x="14042" y="18154"/>
                    <a:pt x="13866" y="17940"/>
                    <a:pt x="13689" y="17726"/>
                  </a:cubicBezTo>
                  <a:cubicBezTo>
                    <a:pt x="13513" y="17513"/>
                    <a:pt x="13336" y="17299"/>
                    <a:pt x="13407" y="17299"/>
                  </a:cubicBezTo>
                  <a:cubicBezTo>
                    <a:pt x="13478" y="17299"/>
                    <a:pt x="13795" y="17513"/>
                    <a:pt x="14572" y="17673"/>
                  </a:cubicBezTo>
                  <a:cubicBezTo>
                    <a:pt x="15348" y="17833"/>
                    <a:pt x="16584" y="17940"/>
                    <a:pt x="17536" y="17833"/>
                  </a:cubicBezTo>
                  <a:cubicBezTo>
                    <a:pt x="18489" y="17726"/>
                    <a:pt x="19160" y="17406"/>
                    <a:pt x="19584" y="17031"/>
                  </a:cubicBezTo>
                  <a:cubicBezTo>
                    <a:pt x="20007" y="16657"/>
                    <a:pt x="20184" y="16229"/>
                    <a:pt x="20272" y="15748"/>
                  </a:cubicBezTo>
                  <a:cubicBezTo>
                    <a:pt x="20360" y="15267"/>
                    <a:pt x="20360" y="14732"/>
                    <a:pt x="20342" y="13930"/>
                  </a:cubicBezTo>
                  <a:cubicBezTo>
                    <a:pt x="20325" y="13128"/>
                    <a:pt x="20289" y="12059"/>
                    <a:pt x="20219" y="11311"/>
                  </a:cubicBezTo>
                  <a:cubicBezTo>
                    <a:pt x="20148" y="10562"/>
                    <a:pt x="20042" y="10134"/>
                    <a:pt x="19989" y="10188"/>
                  </a:cubicBezTo>
                  <a:cubicBezTo>
                    <a:pt x="19936" y="10241"/>
                    <a:pt x="19936" y="10776"/>
                    <a:pt x="19936" y="11899"/>
                  </a:cubicBezTo>
                  <a:cubicBezTo>
                    <a:pt x="19936" y="13021"/>
                    <a:pt x="19936" y="14732"/>
                    <a:pt x="19813" y="16069"/>
                  </a:cubicBezTo>
                  <a:cubicBezTo>
                    <a:pt x="19689" y="17406"/>
                    <a:pt x="19442" y="18368"/>
                    <a:pt x="19001" y="18956"/>
                  </a:cubicBezTo>
                  <a:cubicBezTo>
                    <a:pt x="18560" y="19544"/>
                    <a:pt x="17925" y="19758"/>
                    <a:pt x="17342" y="19705"/>
                  </a:cubicBezTo>
                  <a:cubicBezTo>
                    <a:pt x="16760" y="19651"/>
                    <a:pt x="16231" y="19330"/>
                    <a:pt x="15789" y="19063"/>
                  </a:cubicBezTo>
                  <a:cubicBezTo>
                    <a:pt x="15348" y="18796"/>
                    <a:pt x="14995" y="18582"/>
                    <a:pt x="14713" y="18475"/>
                  </a:cubicBezTo>
                  <a:cubicBezTo>
                    <a:pt x="14431" y="18368"/>
                    <a:pt x="14219" y="18368"/>
                    <a:pt x="14219" y="18421"/>
                  </a:cubicBezTo>
                  <a:cubicBezTo>
                    <a:pt x="14219" y="18475"/>
                    <a:pt x="14431" y="18582"/>
                    <a:pt x="15048" y="18528"/>
                  </a:cubicBezTo>
                  <a:cubicBezTo>
                    <a:pt x="15666" y="18475"/>
                    <a:pt x="16689" y="18261"/>
                    <a:pt x="17589" y="17566"/>
                  </a:cubicBezTo>
                  <a:cubicBezTo>
                    <a:pt x="18489" y="16871"/>
                    <a:pt x="19266" y="15695"/>
                    <a:pt x="19725" y="14893"/>
                  </a:cubicBezTo>
                  <a:cubicBezTo>
                    <a:pt x="20184" y="14091"/>
                    <a:pt x="20325" y="13663"/>
                    <a:pt x="20501" y="13182"/>
                  </a:cubicBezTo>
                  <a:cubicBezTo>
                    <a:pt x="20678" y="12701"/>
                    <a:pt x="20889" y="12166"/>
                    <a:pt x="20907" y="12326"/>
                  </a:cubicBezTo>
                  <a:cubicBezTo>
                    <a:pt x="20925" y="12487"/>
                    <a:pt x="20748" y="13342"/>
                    <a:pt x="20325" y="14625"/>
                  </a:cubicBezTo>
                  <a:cubicBezTo>
                    <a:pt x="19901" y="15909"/>
                    <a:pt x="19231" y="17619"/>
                    <a:pt x="18384" y="18635"/>
                  </a:cubicBezTo>
                  <a:cubicBezTo>
                    <a:pt x="17536" y="19651"/>
                    <a:pt x="16513" y="19972"/>
                    <a:pt x="15613" y="20132"/>
                  </a:cubicBezTo>
                  <a:cubicBezTo>
                    <a:pt x="14713" y="20293"/>
                    <a:pt x="13936" y="20293"/>
                    <a:pt x="13460" y="20293"/>
                  </a:cubicBezTo>
                  <a:cubicBezTo>
                    <a:pt x="12984" y="20293"/>
                    <a:pt x="12807" y="20293"/>
                    <a:pt x="12648" y="20132"/>
                  </a:cubicBezTo>
                  <a:cubicBezTo>
                    <a:pt x="12489" y="19972"/>
                    <a:pt x="12348" y="19651"/>
                    <a:pt x="12348" y="19330"/>
                  </a:cubicBezTo>
                  <a:cubicBezTo>
                    <a:pt x="12348" y="19010"/>
                    <a:pt x="12489" y="18689"/>
                    <a:pt x="13036" y="18315"/>
                  </a:cubicBezTo>
                  <a:cubicBezTo>
                    <a:pt x="13584" y="17940"/>
                    <a:pt x="14536" y="17513"/>
                    <a:pt x="15207" y="17299"/>
                  </a:cubicBezTo>
                  <a:cubicBezTo>
                    <a:pt x="15878" y="17085"/>
                    <a:pt x="16266" y="17085"/>
                    <a:pt x="16548" y="17138"/>
                  </a:cubicBezTo>
                  <a:cubicBezTo>
                    <a:pt x="16831" y="17192"/>
                    <a:pt x="17007" y="17299"/>
                    <a:pt x="17042" y="17619"/>
                  </a:cubicBezTo>
                  <a:cubicBezTo>
                    <a:pt x="17078" y="17940"/>
                    <a:pt x="16972" y="18475"/>
                    <a:pt x="16478" y="19010"/>
                  </a:cubicBezTo>
                  <a:cubicBezTo>
                    <a:pt x="15984" y="19544"/>
                    <a:pt x="15101" y="20079"/>
                    <a:pt x="14272" y="20400"/>
                  </a:cubicBezTo>
                  <a:cubicBezTo>
                    <a:pt x="13442" y="20720"/>
                    <a:pt x="12666" y="20827"/>
                    <a:pt x="12154" y="20881"/>
                  </a:cubicBezTo>
                  <a:cubicBezTo>
                    <a:pt x="11642" y="20934"/>
                    <a:pt x="11395" y="20934"/>
                    <a:pt x="11201" y="20774"/>
                  </a:cubicBezTo>
                  <a:cubicBezTo>
                    <a:pt x="11007" y="20614"/>
                    <a:pt x="10866" y="20293"/>
                    <a:pt x="10884" y="19919"/>
                  </a:cubicBezTo>
                  <a:cubicBezTo>
                    <a:pt x="10901" y="19544"/>
                    <a:pt x="11078" y="19117"/>
                    <a:pt x="11607" y="17726"/>
                  </a:cubicBezTo>
                  <a:cubicBezTo>
                    <a:pt x="12136" y="16336"/>
                    <a:pt x="13019" y="13984"/>
                    <a:pt x="13725" y="12326"/>
                  </a:cubicBezTo>
                  <a:cubicBezTo>
                    <a:pt x="14431" y="10669"/>
                    <a:pt x="14960" y="9707"/>
                    <a:pt x="15366" y="9119"/>
                  </a:cubicBezTo>
                  <a:cubicBezTo>
                    <a:pt x="15772" y="8530"/>
                    <a:pt x="16054" y="8317"/>
                    <a:pt x="16107" y="8156"/>
                  </a:cubicBezTo>
                  <a:cubicBezTo>
                    <a:pt x="16160" y="7996"/>
                    <a:pt x="15984" y="7889"/>
                    <a:pt x="15436" y="7942"/>
                  </a:cubicBezTo>
                  <a:cubicBezTo>
                    <a:pt x="14889" y="7996"/>
                    <a:pt x="13972" y="8210"/>
                    <a:pt x="13319" y="8370"/>
                  </a:cubicBezTo>
                  <a:cubicBezTo>
                    <a:pt x="12666" y="8530"/>
                    <a:pt x="12278" y="8637"/>
                    <a:pt x="11942" y="8798"/>
                  </a:cubicBezTo>
                  <a:cubicBezTo>
                    <a:pt x="11607" y="8958"/>
                    <a:pt x="11325" y="9172"/>
                    <a:pt x="11289" y="9279"/>
                  </a:cubicBezTo>
                  <a:cubicBezTo>
                    <a:pt x="11254" y="9386"/>
                    <a:pt x="11466" y="9386"/>
                    <a:pt x="12031" y="9065"/>
                  </a:cubicBezTo>
                  <a:cubicBezTo>
                    <a:pt x="12595" y="8744"/>
                    <a:pt x="13513" y="8103"/>
                    <a:pt x="14042" y="7621"/>
                  </a:cubicBezTo>
                  <a:cubicBezTo>
                    <a:pt x="14572" y="7140"/>
                    <a:pt x="14713" y="6819"/>
                    <a:pt x="14713" y="6499"/>
                  </a:cubicBezTo>
                  <a:cubicBezTo>
                    <a:pt x="14713" y="6178"/>
                    <a:pt x="14572" y="5857"/>
                    <a:pt x="14078" y="5536"/>
                  </a:cubicBezTo>
                  <a:cubicBezTo>
                    <a:pt x="13584" y="5216"/>
                    <a:pt x="12736" y="4895"/>
                    <a:pt x="11713" y="4841"/>
                  </a:cubicBezTo>
                  <a:cubicBezTo>
                    <a:pt x="10689" y="4788"/>
                    <a:pt x="9489" y="5002"/>
                    <a:pt x="8501" y="5376"/>
                  </a:cubicBezTo>
                  <a:cubicBezTo>
                    <a:pt x="7513" y="5750"/>
                    <a:pt x="6736" y="6285"/>
                    <a:pt x="6260" y="6659"/>
                  </a:cubicBezTo>
                  <a:cubicBezTo>
                    <a:pt x="5784" y="7033"/>
                    <a:pt x="5607" y="7247"/>
                    <a:pt x="5625" y="7354"/>
                  </a:cubicBezTo>
                  <a:cubicBezTo>
                    <a:pt x="5642" y="7461"/>
                    <a:pt x="5854" y="7461"/>
                    <a:pt x="6313" y="6980"/>
                  </a:cubicBezTo>
                  <a:cubicBezTo>
                    <a:pt x="6772" y="6499"/>
                    <a:pt x="7478" y="5536"/>
                    <a:pt x="8007" y="4788"/>
                  </a:cubicBezTo>
                  <a:cubicBezTo>
                    <a:pt x="8536" y="4039"/>
                    <a:pt x="8889" y="3505"/>
                    <a:pt x="9119" y="2917"/>
                  </a:cubicBezTo>
                  <a:cubicBezTo>
                    <a:pt x="9348" y="2328"/>
                    <a:pt x="9454" y="1687"/>
                    <a:pt x="9419" y="1313"/>
                  </a:cubicBezTo>
                  <a:cubicBezTo>
                    <a:pt x="9384" y="938"/>
                    <a:pt x="9207" y="831"/>
                    <a:pt x="8678" y="992"/>
                  </a:cubicBezTo>
                  <a:cubicBezTo>
                    <a:pt x="8148" y="1152"/>
                    <a:pt x="7266" y="1580"/>
                    <a:pt x="6384" y="2221"/>
                  </a:cubicBezTo>
                  <a:cubicBezTo>
                    <a:pt x="5501" y="2863"/>
                    <a:pt x="4619" y="3719"/>
                    <a:pt x="3772" y="4681"/>
                  </a:cubicBezTo>
                  <a:cubicBezTo>
                    <a:pt x="2925" y="5643"/>
                    <a:pt x="2113" y="6713"/>
                    <a:pt x="1619" y="7408"/>
                  </a:cubicBezTo>
                  <a:cubicBezTo>
                    <a:pt x="1125" y="8103"/>
                    <a:pt x="948" y="8423"/>
                    <a:pt x="842" y="8851"/>
                  </a:cubicBezTo>
                  <a:cubicBezTo>
                    <a:pt x="736" y="9279"/>
                    <a:pt x="701" y="9814"/>
                    <a:pt x="719" y="10776"/>
                  </a:cubicBezTo>
                  <a:cubicBezTo>
                    <a:pt x="736" y="11738"/>
                    <a:pt x="807" y="13128"/>
                    <a:pt x="1089" y="14305"/>
                  </a:cubicBezTo>
                  <a:cubicBezTo>
                    <a:pt x="1372" y="15481"/>
                    <a:pt x="1866" y="16443"/>
                    <a:pt x="2325" y="17085"/>
                  </a:cubicBezTo>
                  <a:cubicBezTo>
                    <a:pt x="2784" y="17726"/>
                    <a:pt x="3207" y="18047"/>
                    <a:pt x="3031" y="18208"/>
                  </a:cubicBezTo>
                  <a:cubicBezTo>
                    <a:pt x="2854" y="18368"/>
                    <a:pt x="2078" y="18368"/>
                    <a:pt x="1619" y="18208"/>
                  </a:cubicBezTo>
                  <a:cubicBezTo>
                    <a:pt x="1160" y="18047"/>
                    <a:pt x="1019" y="17726"/>
                    <a:pt x="895" y="16978"/>
                  </a:cubicBezTo>
                  <a:cubicBezTo>
                    <a:pt x="772" y="16229"/>
                    <a:pt x="666" y="15053"/>
                    <a:pt x="631" y="14144"/>
                  </a:cubicBezTo>
                  <a:cubicBezTo>
                    <a:pt x="595" y="13235"/>
                    <a:pt x="631" y="12594"/>
                    <a:pt x="931" y="11738"/>
                  </a:cubicBezTo>
                  <a:cubicBezTo>
                    <a:pt x="1231" y="10883"/>
                    <a:pt x="1795" y="9814"/>
                    <a:pt x="2184" y="9172"/>
                  </a:cubicBezTo>
                  <a:cubicBezTo>
                    <a:pt x="2572" y="8530"/>
                    <a:pt x="2784" y="8317"/>
                    <a:pt x="3101" y="8156"/>
                  </a:cubicBezTo>
                  <a:cubicBezTo>
                    <a:pt x="3419" y="7996"/>
                    <a:pt x="3842" y="7889"/>
                    <a:pt x="3966" y="7835"/>
                  </a:cubicBezTo>
                  <a:cubicBezTo>
                    <a:pt x="4089" y="7782"/>
                    <a:pt x="3913" y="7782"/>
                    <a:pt x="3507" y="7942"/>
                  </a:cubicBezTo>
                  <a:cubicBezTo>
                    <a:pt x="3101" y="8103"/>
                    <a:pt x="2466" y="8423"/>
                    <a:pt x="1848" y="9439"/>
                  </a:cubicBezTo>
                  <a:cubicBezTo>
                    <a:pt x="1231" y="10455"/>
                    <a:pt x="631" y="12166"/>
                    <a:pt x="313" y="13342"/>
                  </a:cubicBezTo>
                  <a:cubicBezTo>
                    <a:pt x="-5" y="14519"/>
                    <a:pt x="-40" y="15160"/>
                    <a:pt x="31" y="15641"/>
                  </a:cubicBezTo>
                  <a:cubicBezTo>
                    <a:pt x="101" y="16122"/>
                    <a:pt x="278" y="16443"/>
                    <a:pt x="631" y="16711"/>
                  </a:cubicBezTo>
                  <a:cubicBezTo>
                    <a:pt x="984" y="16978"/>
                    <a:pt x="1513" y="17192"/>
                    <a:pt x="1884" y="17245"/>
                  </a:cubicBezTo>
                  <a:cubicBezTo>
                    <a:pt x="2254" y="17299"/>
                    <a:pt x="2466" y="17192"/>
                    <a:pt x="2484" y="16978"/>
                  </a:cubicBezTo>
                  <a:cubicBezTo>
                    <a:pt x="2501" y="16764"/>
                    <a:pt x="2325" y="16443"/>
                    <a:pt x="2042" y="15909"/>
                  </a:cubicBezTo>
                  <a:cubicBezTo>
                    <a:pt x="1760" y="15374"/>
                    <a:pt x="1372" y="14625"/>
                    <a:pt x="1072" y="13984"/>
                  </a:cubicBezTo>
                  <a:cubicBezTo>
                    <a:pt x="772" y="13342"/>
                    <a:pt x="560" y="12808"/>
                    <a:pt x="648" y="12326"/>
                  </a:cubicBezTo>
                  <a:cubicBezTo>
                    <a:pt x="736" y="11845"/>
                    <a:pt x="1125" y="11418"/>
                    <a:pt x="1689" y="11043"/>
                  </a:cubicBezTo>
                  <a:cubicBezTo>
                    <a:pt x="2254" y="10669"/>
                    <a:pt x="2995" y="10348"/>
                    <a:pt x="3454" y="10188"/>
                  </a:cubicBezTo>
                  <a:cubicBezTo>
                    <a:pt x="3913" y="10027"/>
                    <a:pt x="4089" y="10027"/>
                    <a:pt x="4089" y="10027"/>
                  </a:cubicBezTo>
                  <a:cubicBezTo>
                    <a:pt x="4089" y="10027"/>
                    <a:pt x="3913" y="10027"/>
                    <a:pt x="3525" y="10295"/>
                  </a:cubicBezTo>
                  <a:cubicBezTo>
                    <a:pt x="3136" y="10562"/>
                    <a:pt x="2536" y="11097"/>
                    <a:pt x="2078" y="11631"/>
                  </a:cubicBezTo>
                  <a:cubicBezTo>
                    <a:pt x="1619" y="12166"/>
                    <a:pt x="1301" y="12701"/>
                    <a:pt x="1072" y="13128"/>
                  </a:cubicBezTo>
                  <a:cubicBezTo>
                    <a:pt x="842" y="13556"/>
                    <a:pt x="701" y="13877"/>
                    <a:pt x="631" y="14305"/>
                  </a:cubicBezTo>
                  <a:cubicBezTo>
                    <a:pt x="560" y="14732"/>
                    <a:pt x="560" y="15267"/>
                    <a:pt x="648" y="15748"/>
                  </a:cubicBezTo>
                  <a:cubicBezTo>
                    <a:pt x="736" y="16229"/>
                    <a:pt x="913" y="16657"/>
                    <a:pt x="1089" y="16924"/>
                  </a:cubicBezTo>
                  <a:cubicBezTo>
                    <a:pt x="1266" y="17192"/>
                    <a:pt x="1442" y="17299"/>
                    <a:pt x="1619" y="17245"/>
                  </a:cubicBezTo>
                  <a:cubicBezTo>
                    <a:pt x="1795" y="17192"/>
                    <a:pt x="1972" y="16978"/>
                    <a:pt x="2042" y="16604"/>
                  </a:cubicBezTo>
                  <a:cubicBezTo>
                    <a:pt x="2113" y="16229"/>
                    <a:pt x="2078" y="15695"/>
                    <a:pt x="2007" y="15160"/>
                  </a:cubicBezTo>
                  <a:cubicBezTo>
                    <a:pt x="1936" y="14625"/>
                    <a:pt x="1831" y="14091"/>
                    <a:pt x="1672" y="13770"/>
                  </a:cubicBezTo>
                  <a:cubicBezTo>
                    <a:pt x="1513" y="13449"/>
                    <a:pt x="1301" y="13342"/>
                    <a:pt x="1107" y="13235"/>
                  </a:cubicBezTo>
                  <a:cubicBezTo>
                    <a:pt x="913" y="13128"/>
                    <a:pt x="736" y="13021"/>
                    <a:pt x="560" y="12968"/>
                  </a:cubicBezTo>
                  <a:cubicBezTo>
                    <a:pt x="384" y="12915"/>
                    <a:pt x="207" y="12915"/>
                    <a:pt x="154" y="12647"/>
                  </a:cubicBezTo>
                  <a:cubicBezTo>
                    <a:pt x="101" y="12380"/>
                    <a:pt x="172" y="11845"/>
                    <a:pt x="401" y="11311"/>
                  </a:cubicBezTo>
                  <a:cubicBezTo>
                    <a:pt x="631" y="10776"/>
                    <a:pt x="1019" y="10241"/>
                    <a:pt x="1336" y="9867"/>
                  </a:cubicBezTo>
                  <a:cubicBezTo>
                    <a:pt x="1654" y="9493"/>
                    <a:pt x="1901" y="9279"/>
                    <a:pt x="2113" y="9172"/>
                  </a:cubicBezTo>
                  <a:cubicBezTo>
                    <a:pt x="2325" y="9065"/>
                    <a:pt x="2501" y="9065"/>
                    <a:pt x="2660" y="9225"/>
                  </a:cubicBezTo>
                  <a:cubicBezTo>
                    <a:pt x="2819" y="9386"/>
                    <a:pt x="2960" y="9707"/>
                    <a:pt x="2960" y="10027"/>
                  </a:cubicBezTo>
                  <a:cubicBezTo>
                    <a:pt x="2960" y="10348"/>
                    <a:pt x="2819" y="10669"/>
                    <a:pt x="2413" y="11471"/>
                  </a:cubicBezTo>
                  <a:cubicBezTo>
                    <a:pt x="2007" y="12273"/>
                    <a:pt x="1336" y="13556"/>
                    <a:pt x="931" y="14839"/>
                  </a:cubicBezTo>
                  <a:cubicBezTo>
                    <a:pt x="525" y="16122"/>
                    <a:pt x="384" y="17406"/>
                    <a:pt x="242" y="1868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84" name="ผลการดำเนินงาน…"/>
          <p:cNvSpPr/>
          <p:nvPr/>
        </p:nvSpPr>
        <p:spPr>
          <a:xfrm>
            <a:off x="1684520" y="1147197"/>
            <a:ext cx="20381799" cy="10922752"/>
          </a:xfrm>
          <a:prstGeom prst="roundRect">
            <a:avLst>
              <a:gd name="adj" fmla="val 10000"/>
            </a:avLst>
          </a:prstGeom>
          <a:solidFill>
            <a:srgbClr val="3A87FE">
              <a:alpha val="9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ผลการดำเนินงาน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จากแบบประเมินความพึงพอใจ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• นวตกรรมมีความเหมาะสมกับเนื้อหาในการประชุมเชิงปฏิบัติการ 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ระดับมากที่สุด.   ร้อยละ 87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ระดับมาก.         ร้อยละ 13</a:t>
            </a:r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การวาด"/>
          <p:cNvGrpSpPr/>
          <p:nvPr/>
        </p:nvGrpSpPr>
        <p:grpSpPr>
          <a:xfrm>
            <a:off x="10756440" y="-1397380"/>
            <a:ext cx="14004377" cy="8495870"/>
            <a:chOff x="0" y="0"/>
            <a:chExt cx="14004376" cy="8495869"/>
          </a:xfrm>
        </p:grpSpPr>
        <p:sp>
          <p:nvSpPr>
            <p:cNvPr id="286" name="รูปร่าง"/>
            <p:cNvSpPr/>
            <p:nvPr/>
          </p:nvSpPr>
          <p:spPr>
            <a:xfrm>
              <a:off x="-1" y="-1"/>
              <a:ext cx="14004151" cy="708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6" extrusionOk="0">
                  <a:moveTo>
                    <a:pt x="13012" y="2"/>
                  </a:moveTo>
                  <a:cubicBezTo>
                    <a:pt x="12734" y="-6"/>
                    <a:pt x="12397" y="6"/>
                    <a:pt x="11975" y="38"/>
                  </a:cubicBezTo>
                  <a:cubicBezTo>
                    <a:pt x="11676" y="61"/>
                    <a:pt x="11387" y="89"/>
                    <a:pt x="10937" y="137"/>
                  </a:cubicBezTo>
                  <a:cubicBezTo>
                    <a:pt x="10911" y="140"/>
                    <a:pt x="10885" y="143"/>
                    <a:pt x="10859" y="146"/>
                  </a:cubicBezTo>
                  <a:cubicBezTo>
                    <a:pt x="10854" y="147"/>
                    <a:pt x="10853" y="147"/>
                    <a:pt x="10848" y="147"/>
                  </a:cubicBezTo>
                  <a:cubicBezTo>
                    <a:pt x="10788" y="154"/>
                    <a:pt x="10729" y="160"/>
                    <a:pt x="10638" y="170"/>
                  </a:cubicBezTo>
                  <a:cubicBezTo>
                    <a:pt x="10642" y="170"/>
                    <a:pt x="10427" y="194"/>
                    <a:pt x="10347" y="203"/>
                  </a:cubicBezTo>
                  <a:cubicBezTo>
                    <a:pt x="10291" y="209"/>
                    <a:pt x="10062" y="235"/>
                    <a:pt x="10010" y="240"/>
                  </a:cubicBezTo>
                  <a:cubicBezTo>
                    <a:pt x="10007" y="241"/>
                    <a:pt x="10007" y="240"/>
                    <a:pt x="10005" y="240"/>
                  </a:cubicBezTo>
                  <a:cubicBezTo>
                    <a:pt x="9988" y="242"/>
                    <a:pt x="9972" y="244"/>
                    <a:pt x="9955" y="246"/>
                  </a:cubicBezTo>
                  <a:cubicBezTo>
                    <a:pt x="9936" y="248"/>
                    <a:pt x="9922" y="250"/>
                    <a:pt x="9890" y="254"/>
                  </a:cubicBezTo>
                  <a:cubicBezTo>
                    <a:pt x="9715" y="273"/>
                    <a:pt x="9630" y="282"/>
                    <a:pt x="9457" y="301"/>
                  </a:cubicBezTo>
                  <a:cubicBezTo>
                    <a:pt x="9283" y="320"/>
                    <a:pt x="9198" y="329"/>
                    <a:pt x="9022" y="348"/>
                  </a:cubicBezTo>
                  <a:cubicBezTo>
                    <a:pt x="8991" y="351"/>
                    <a:pt x="8977" y="353"/>
                    <a:pt x="8959" y="355"/>
                  </a:cubicBezTo>
                  <a:cubicBezTo>
                    <a:pt x="8726" y="381"/>
                    <a:pt x="8668" y="387"/>
                    <a:pt x="8566" y="396"/>
                  </a:cubicBezTo>
                  <a:cubicBezTo>
                    <a:pt x="8336" y="418"/>
                    <a:pt x="8152" y="428"/>
                    <a:pt x="7975" y="428"/>
                  </a:cubicBezTo>
                  <a:cubicBezTo>
                    <a:pt x="7706" y="428"/>
                    <a:pt x="7446" y="408"/>
                    <a:pt x="6975" y="355"/>
                  </a:cubicBezTo>
                  <a:cubicBezTo>
                    <a:pt x="6656" y="319"/>
                    <a:pt x="6364" y="283"/>
                    <a:pt x="6102" y="246"/>
                  </a:cubicBezTo>
                  <a:cubicBezTo>
                    <a:pt x="6095" y="245"/>
                    <a:pt x="6083" y="244"/>
                    <a:pt x="6009" y="234"/>
                  </a:cubicBezTo>
                  <a:cubicBezTo>
                    <a:pt x="5962" y="228"/>
                    <a:pt x="5938" y="224"/>
                    <a:pt x="5924" y="222"/>
                  </a:cubicBezTo>
                  <a:cubicBezTo>
                    <a:pt x="5915" y="221"/>
                    <a:pt x="5849" y="212"/>
                    <a:pt x="5832" y="210"/>
                  </a:cubicBezTo>
                  <a:cubicBezTo>
                    <a:pt x="5800" y="206"/>
                    <a:pt x="5774" y="202"/>
                    <a:pt x="5750" y="199"/>
                  </a:cubicBezTo>
                  <a:cubicBezTo>
                    <a:pt x="5600" y="182"/>
                    <a:pt x="5474" y="174"/>
                    <a:pt x="5347" y="174"/>
                  </a:cubicBezTo>
                  <a:cubicBezTo>
                    <a:pt x="5114" y="174"/>
                    <a:pt x="4830" y="202"/>
                    <a:pt x="4516" y="256"/>
                  </a:cubicBezTo>
                  <a:cubicBezTo>
                    <a:pt x="4368" y="281"/>
                    <a:pt x="4234" y="307"/>
                    <a:pt x="4054" y="347"/>
                  </a:cubicBezTo>
                  <a:cubicBezTo>
                    <a:pt x="4047" y="348"/>
                    <a:pt x="3926" y="375"/>
                    <a:pt x="3906" y="379"/>
                  </a:cubicBezTo>
                  <a:cubicBezTo>
                    <a:pt x="3905" y="380"/>
                    <a:pt x="3905" y="381"/>
                    <a:pt x="3905" y="381"/>
                  </a:cubicBezTo>
                  <a:cubicBezTo>
                    <a:pt x="3840" y="395"/>
                    <a:pt x="3794" y="405"/>
                    <a:pt x="3771" y="410"/>
                  </a:cubicBezTo>
                  <a:cubicBezTo>
                    <a:pt x="3762" y="412"/>
                    <a:pt x="3460" y="474"/>
                    <a:pt x="3341" y="499"/>
                  </a:cubicBezTo>
                  <a:cubicBezTo>
                    <a:pt x="3336" y="500"/>
                    <a:pt x="3336" y="501"/>
                    <a:pt x="3332" y="502"/>
                  </a:cubicBezTo>
                  <a:cubicBezTo>
                    <a:pt x="3157" y="538"/>
                    <a:pt x="3030" y="565"/>
                    <a:pt x="2962" y="580"/>
                  </a:cubicBezTo>
                  <a:cubicBezTo>
                    <a:pt x="2958" y="581"/>
                    <a:pt x="2958" y="582"/>
                    <a:pt x="2954" y="583"/>
                  </a:cubicBezTo>
                  <a:cubicBezTo>
                    <a:pt x="2920" y="590"/>
                    <a:pt x="2780" y="622"/>
                    <a:pt x="2772" y="624"/>
                  </a:cubicBezTo>
                  <a:cubicBezTo>
                    <a:pt x="2767" y="625"/>
                    <a:pt x="2765" y="626"/>
                    <a:pt x="2760" y="627"/>
                  </a:cubicBezTo>
                  <a:cubicBezTo>
                    <a:pt x="2756" y="629"/>
                    <a:pt x="2753" y="629"/>
                    <a:pt x="2748" y="630"/>
                  </a:cubicBezTo>
                  <a:cubicBezTo>
                    <a:pt x="2416" y="706"/>
                    <a:pt x="2284" y="734"/>
                    <a:pt x="2125" y="762"/>
                  </a:cubicBezTo>
                  <a:cubicBezTo>
                    <a:pt x="2074" y="771"/>
                    <a:pt x="2027" y="778"/>
                    <a:pt x="1936" y="791"/>
                  </a:cubicBezTo>
                  <a:cubicBezTo>
                    <a:pt x="1931" y="791"/>
                    <a:pt x="1869" y="801"/>
                    <a:pt x="1846" y="804"/>
                  </a:cubicBezTo>
                  <a:cubicBezTo>
                    <a:pt x="1840" y="805"/>
                    <a:pt x="1810" y="809"/>
                    <a:pt x="1802" y="810"/>
                  </a:cubicBezTo>
                  <a:cubicBezTo>
                    <a:pt x="1791" y="812"/>
                    <a:pt x="1762" y="816"/>
                    <a:pt x="1759" y="816"/>
                  </a:cubicBezTo>
                  <a:cubicBezTo>
                    <a:pt x="1611" y="837"/>
                    <a:pt x="1527" y="851"/>
                    <a:pt x="1445" y="871"/>
                  </a:cubicBezTo>
                  <a:cubicBezTo>
                    <a:pt x="1283" y="909"/>
                    <a:pt x="1148" y="962"/>
                    <a:pt x="937" y="1069"/>
                  </a:cubicBezTo>
                  <a:cubicBezTo>
                    <a:pt x="703" y="1188"/>
                    <a:pt x="587" y="1271"/>
                    <a:pt x="476" y="1403"/>
                  </a:cubicBezTo>
                  <a:cubicBezTo>
                    <a:pt x="347" y="1556"/>
                    <a:pt x="234" y="1782"/>
                    <a:pt x="151" y="2054"/>
                  </a:cubicBezTo>
                  <a:cubicBezTo>
                    <a:pt x="76" y="2299"/>
                    <a:pt x="28" y="2569"/>
                    <a:pt x="10" y="2858"/>
                  </a:cubicBezTo>
                  <a:cubicBezTo>
                    <a:pt x="-9" y="3143"/>
                    <a:pt x="0" y="3431"/>
                    <a:pt x="36" y="3663"/>
                  </a:cubicBezTo>
                  <a:cubicBezTo>
                    <a:pt x="40" y="3686"/>
                    <a:pt x="44" y="3705"/>
                    <a:pt x="52" y="3739"/>
                  </a:cubicBezTo>
                  <a:cubicBezTo>
                    <a:pt x="55" y="3749"/>
                    <a:pt x="56" y="3752"/>
                    <a:pt x="57" y="3757"/>
                  </a:cubicBezTo>
                  <a:cubicBezTo>
                    <a:pt x="59" y="3768"/>
                    <a:pt x="61" y="3777"/>
                    <a:pt x="63" y="3785"/>
                  </a:cubicBezTo>
                  <a:lnTo>
                    <a:pt x="71" y="3826"/>
                  </a:lnTo>
                  <a:lnTo>
                    <a:pt x="72" y="3827"/>
                  </a:lnTo>
                  <a:cubicBezTo>
                    <a:pt x="77" y="3851"/>
                    <a:pt x="85" y="3877"/>
                    <a:pt x="92" y="3901"/>
                  </a:cubicBezTo>
                  <a:cubicBezTo>
                    <a:pt x="89" y="3890"/>
                    <a:pt x="83" y="3875"/>
                    <a:pt x="80" y="3864"/>
                  </a:cubicBezTo>
                  <a:lnTo>
                    <a:pt x="71" y="3830"/>
                  </a:lnTo>
                  <a:lnTo>
                    <a:pt x="71" y="3869"/>
                  </a:lnTo>
                  <a:cubicBezTo>
                    <a:pt x="70" y="3901"/>
                    <a:pt x="69" y="3941"/>
                    <a:pt x="68" y="4029"/>
                  </a:cubicBezTo>
                  <a:cubicBezTo>
                    <a:pt x="68" y="4030"/>
                    <a:pt x="68" y="4030"/>
                    <a:pt x="68" y="4031"/>
                  </a:cubicBezTo>
                  <a:cubicBezTo>
                    <a:pt x="66" y="4103"/>
                    <a:pt x="65" y="4151"/>
                    <a:pt x="65" y="4188"/>
                  </a:cubicBezTo>
                  <a:cubicBezTo>
                    <a:pt x="64" y="4204"/>
                    <a:pt x="64" y="4212"/>
                    <a:pt x="64" y="4227"/>
                  </a:cubicBezTo>
                  <a:cubicBezTo>
                    <a:pt x="64" y="4241"/>
                    <a:pt x="63" y="4249"/>
                    <a:pt x="63" y="4265"/>
                  </a:cubicBezTo>
                  <a:cubicBezTo>
                    <a:pt x="62" y="4281"/>
                    <a:pt x="63" y="4285"/>
                    <a:pt x="62" y="4316"/>
                  </a:cubicBezTo>
                  <a:cubicBezTo>
                    <a:pt x="62" y="4329"/>
                    <a:pt x="62" y="4336"/>
                    <a:pt x="62" y="4344"/>
                  </a:cubicBezTo>
                  <a:cubicBezTo>
                    <a:pt x="61" y="4367"/>
                    <a:pt x="59" y="4471"/>
                    <a:pt x="58" y="4499"/>
                  </a:cubicBezTo>
                  <a:cubicBezTo>
                    <a:pt x="50" y="4966"/>
                    <a:pt x="46" y="5284"/>
                    <a:pt x="46" y="5624"/>
                  </a:cubicBezTo>
                  <a:cubicBezTo>
                    <a:pt x="46" y="6295"/>
                    <a:pt x="62" y="6785"/>
                    <a:pt x="96" y="7151"/>
                  </a:cubicBezTo>
                  <a:cubicBezTo>
                    <a:pt x="136" y="7572"/>
                    <a:pt x="207" y="7868"/>
                    <a:pt x="325" y="8110"/>
                  </a:cubicBezTo>
                  <a:cubicBezTo>
                    <a:pt x="425" y="8318"/>
                    <a:pt x="572" y="8507"/>
                    <a:pt x="718" y="8624"/>
                  </a:cubicBezTo>
                  <a:cubicBezTo>
                    <a:pt x="836" y="8720"/>
                    <a:pt x="929" y="8745"/>
                    <a:pt x="1024" y="8707"/>
                  </a:cubicBezTo>
                  <a:cubicBezTo>
                    <a:pt x="1122" y="8668"/>
                    <a:pt x="1212" y="8571"/>
                    <a:pt x="1289" y="8418"/>
                  </a:cubicBezTo>
                  <a:cubicBezTo>
                    <a:pt x="1331" y="8335"/>
                    <a:pt x="1372" y="8234"/>
                    <a:pt x="1432" y="8062"/>
                  </a:cubicBezTo>
                  <a:cubicBezTo>
                    <a:pt x="1432" y="8062"/>
                    <a:pt x="1432" y="8061"/>
                    <a:pt x="1432" y="8061"/>
                  </a:cubicBezTo>
                  <a:cubicBezTo>
                    <a:pt x="1433" y="8059"/>
                    <a:pt x="1433" y="8059"/>
                    <a:pt x="1434" y="8056"/>
                  </a:cubicBezTo>
                  <a:cubicBezTo>
                    <a:pt x="1437" y="8048"/>
                    <a:pt x="1436" y="8047"/>
                    <a:pt x="1440" y="8035"/>
                  </a:cubicBezTo>
                  <a:cubicBezTo>
                    <a:pt x="1448" y="8014"/>
                    <a:pt x="1456" y="7991"/>
                    <a:pt x="1464" y="7967"/>
                  </a:cubicBezTo>
                  <a:cubicBezTo>
                    <a:pt x="1487" y="7901"/>
                    <a:pt x="1505" y="7851"/>
                    <a:pt x="1513" y="7830"/>
                  </a:cubicBezTo>
                  <a:cubicBezTo>
                    <a:pt x="1595" y="7604"/>
                    <a:pt x="1655" y="7485"/>
                    <a:pt x="1728" y="7413"/>
                  </a:cubicBezTo>
                  <a:cubicBezTo>
                    <a:pt x="1812" y="7330"/>
                    <a:pt x="1912" y="7315"/>
                    <a:pt x="2025" y="7369"/>
                  </a:cubicBezTo>
                  <a:cubicBezTo>
                    <a:pt x="2144" y="7425"/>
                    <a:pt x="2271" y="7557"/>
                    <a:pt x="2372" y="7730"/>
                  </a:cubicBezTo>
                  <a:cubicBezTo>
                    <a:pt x="2486" y="7927"/>
                    <a:pt x="2563" y="8169"/>
                    <a:pt x="2614" y="8497"/>
                  </a:cubicBezTo>
                  <a:cubicBezTo>
                    <a:pt x="2666" y="8829"/>
                    <a:pt x="2696" y="9276"/>
                    <a:pt x="2711" y="9935"/>
                  </a:cubicBezTo>
                  <a:cubicBezTo>
                    <a:pt x="2716" y="10197"/>
                    <a:pt x="2720" y="10462"/>
                    <a:pt x="2724" y="11000"/>
                  </a:cubicBezTo>
                  <a:cubicBezTo>
                    <a:pt x="2724" y="11004"/>
                    <a:pt x="2724" y="11005"/>
                    <a:pt x="2724" y="11008"/>
                  </a:cubicBezTo>
                  <a:cubicBezTo>
                    <a:pt x="2724" y="11016"/>
                    <a:pt x="2724" y="11016"/>
                    <a:pt x="2724" y="11025"/>
                  </a:cubicBezTo>
                  <a:cubicBezTo>
                    <a:pt x="2724" y="11029"/>
                    <a:pt x="2725" y="11057"/>
                    <a:pt x="2725" y="11067"/>
                  </a:cubicBezTo>
                  <a:cubicBezTo>
                    <a:pt x="2725" y="11088"/>
                    <a:pt x="2725" y="11110"/>
                    <a:pt x="2725" y="11138"/>
                  </a:cubicBezTo>
                  <a:cubicBezTo>
                    <a:pt x="2729" y="11582"/>
                    <a:pt x="2730" y="11744"/>
                    <a:pt x="2733" y="11942"/>
                  </a:cubicBezTo>
                  <a:cubicBezTo>
                    <a:pt x="2743" y="12650"/>
                    <a:pt x="2765" y="13119"/>
                    <a:pt x="2807" y="13533"/>
                  </a:cubicBezTo>
                  <a:cubicBezTo>
                    <a:pt x="2853" y="13989"/>
                    <a:pt x="2926" y="14385"/>
                    <a:pt x="3021" y="14689"/>
                  </a:cubicBezTo>
                  <a:cubicBezTo>
                    <a:pt x="3103" y="14952"/>
                    <a:pt x="3210" y="15175"/>
                    <a:pt x="3336" y="15357"/>
                  </a:cubicBezTo>
                  <a:cubicBezTo>
                    <a:pt x="3442" y="15509"/>
                    <a:pt x="3524" y="15577"/>
                    <a:pt x="3638" y="15603"/>
                  </a:cubicBezTo>
                  <a:cubicBezTo>
                    <a:pt x="3778" y="15635"/>
                    <a:pt x="3926" y="15598"/>
                    <a:pt x="4036" y="15502"/>
                  </a:cubicBezTo>
                  <a:cubicBezTo>
                    <a:pt x="4141" y="15410"/>
                    <a:pt x="4230" y="15251"/>
                    <a:pt x="4324" y="14997"/>
                  </a:cubicBezTo>
                  <a:cubicBezTo>
                    <a:pt x="4405" y="14777"/>
                    <a:pt x="4455" y="14575"/>
                    <a:pt x="4498" y="14300"/>
                  </a:cubicBezTo>
                  <a:cubicBezTo>
                    <a:pt x="4542" y="14008"/>
                    <a:pt x="4579" y="13616"/>
                    <a:pt x="4607" y="13135"/>
                  </a:cubicBezTo>
                  <a:cubicBezTo>
                    <a:pt x="4633" y="12684"/>
                    <a:pt x="4653" y="12147"/>
                    <a:pt x="4662" y="11598"/>
                  </a:cubicBezTo>
                  <a:cubicBezTo>
                    <a:pt x="4662" y="11576"/>
                    <a:pt x="4663" y="11555"/>
                    <a:pt x="4663" y="11534"/>
                  </a:cubicBezTo>
                  <a:cubicBezTo>
                    <a:pt x="4664" y="11521"/>
                    <a:pt x="4664" y="11508"/>
                    <a:pt x="4664" y="11494"/>
                  </a:cubicBezTo>
                  <a:cubicBezTo>
                    <a:pt x="4664" y="11464"/>
                    <a:pt x="4664" y="11432"/>
                    <a:pt x="4665" y="11379"/>
                  </a:cubicBezTo>
                  <a:cubicBezTo>
                    <a:pt x="4665" y="11366"/>
                    <a:pt x="4666" y="11345"/>
                    <a:pt x="4666" y="11304"/>
                  </a:cubicBezTo>
                  <a:cubicBezTo>
                    <a:pt x="4667" y="11270"/>
                    <a:pt x="4667" y="11241"/>
                    <a:pt x="4668" y="11210"/>
                  </a:cubicBezTo>
                  <a:cubicBezTo>
                    <a:pt x="4675" y="10644"/>
                    <a:pt x="4682" y="10417"/>
                    <a:pt x="4699" y="10179"/>
                  </a:cubicBezTo>
                  <a:cubicBezTo>
                    <a:pt x="4726" y="9788"/>
                    <a:pt x="4782" y="9518"/>
                    <a:pt x="4873" y="9330"/>
                  </a:cubicBezTo>
                  <a:cubicBezTo>
                    <a:pt x="4963" y="9142"/>
                    <a:pt x="5090" y="9032"/>
                    <a:pt x="5247" y="9004"/>
                  </a:cubicBezTo>
                  <a:cubicBezTo>
                    <a:pt x="5391" y="8979"/>
                    <a:pt x="5571" y="9023"/>
                    <a:pt x="5741" y="9122"/>
                  </a:cubicBezTo>
                  <a:cubicBezTo>
                    <a:pt x="5914" y="9222"/>
                    <a:pt x="6032" y="9358"/>
                    <a:pt x="6124" y="9564"/>
                  </a:cubicBezTo>
                  <a:cubicBezTo>
                    <a:pt x="6217" y="9773"/>
                    <a:pt x="6293" y="10081"/>
                    <a:pt x="6348" y="10468"/>
                  </a:cubicBezTo>
                  <a:cubicBezTo>
                    <a:pt x="6365" y="10588"/>
                    <a:pt x="6379" y="10700"/>
                    <a:pt x="6403" y="10922"/>
                  </a:cubicBezTo>
                  <a:cubicBezTo>
                    <a:pt x="6444" y="11297"/>
                    <a:pt x="6458" y="11407"/>
                    <a:pt x="6485" y="11580"/>
                  </a:cubicBezTo>
                  <a:cubicBezTo>
                    <a:pt x="6542" y="11943"/>
                    <a:pt x="6631" y="12323"/>
                    <a:pt x="6741" y="12674"/>
                  </a:cubicBezTo>
                  <a:cubicBezTo>
                    <a:pt x="6842" y="12993"/>
                    <a:pt x="6959" y="13286"/>
                    <a:pt x="7088" y="13542"/>
                  </a:cubicBezTo>
                  <a:cubicBezTo>
                    <a:pt x="7200" y="13764"/>
                    <a:pt x="7327" y="13968"/>
                    <a:pt x="7446" y="14121"/>
                  </a:cubicBezTo>
                  <a:cubicBezTo>
                    <a:pt x="7542" y="14245"/>
                    <a:pt x="7621" y="14321"/>
                    <a:pt x="7728" y="14392"/>
                  </a:cubicBezTo>
                  <a:cubicBezTo>
                    <a:pt x="7857" y="14476"/>
                    <a:pt x="7950" y="14503"/>
                    <a:pt x="8026" y="14473"/>
                  </a:cubicBezTo>
                  <a:cubicBezTo>
                    <a:pt x="8107" y="14441"/>
                    <a:pt x="8175" y="14344"/>
                    <a:pt x="8273" y="14128"/>
                  </a:cubicBezTo>
                  <a:cubicBezTo>
                    <a:pt x="8366" y="13922"/>
                    <a:pt x="8454" y="13687"/>
                    <a:pt x="8524" y="13450"/>
                  </a:cubicBezTo>
                  <a:cubicBezTo>
                    <a:pt x="8604" y="13182"/>
                    <a:pt x="8667" y="12891"/>
                    <a:pt x="8725" y="12529"/>
                  </a:cubicBezTo>
                  <a:cubicBezTo>
                    <a:pt x="8761" y="12308"/>
                    <a:pt x="8791" y="12090"/>
                    <a:pt x="8853" y="11604"/>
                  </a:cubicBezTo>
                  <a:cubicBezTo>
                    <a:pt x="8854" y="11593"/>
                    <a:pt x="8857" y="11575"/>
                    <a:pt x="8863" y="11523"/>
                  </a:cubicBezTo>
                  <a:cubicBezTo>
                    <a:pt x="8870" y="11473"/>
                    <a:pt x="8872" y="11453"/>
                    <a:pt x="8874" y="11442"/>
                  </a:cubicBezTo>
                  <a:cubicBezTo>
                    <a:pt x="8879" y="11402"/>
                    <a:pt x="8893" y="11293"/>
                    <a:pt x="8894" y="11282"/>
                  </a:cubicBezTo>
                  <a:cubicBezTo>
                    <a:pt x="8967" y="10718"/>
                    <a:pt x="9015" y="10400"/>
                    <a:pt x="9077" y="10098"/>
                  </a:cubicBezTo>
                  <a:cubicBezTo>
                    <a:pt x="9149" y="9742"/>
                    <a:pt x="9239" y="9415"/>
                    <a:pt x="9332" y="9176"/>
                  </a:cubicBezTo>
                  <a:cubicBezTo>
                    <a:pt x="9415" y="8962"/>
                    <a:pt x="9504" y="8809"/>
                    <a:pt x="9607" y="8697"/>
                  </a:cubicBezTo>
                  <a:cubicBezTo>
                    <a:pt x="9696" y="8601"/>
                    <a:pt x="9787" y="8544"/>
                    <a:pt x="9881" y="8525"/>
                  </a:cubicBezTo>
                  <a:cubicBezTo>
                    <a:pt x="9979" y="8506"/>
                    <a:pt x="10069" y="8530"/>
                    <a:pt x="10147" y="8598"/>
                  </a:cubicBezTo>
                  <a:cubicBezTo>
                    <a:pt x="10237" y="8677"/>
                    <a:pt x="10307" y="8815"/>
                    <a:pt x="10371" y="9041"/>
                  </a:cubicBezTo>
                  <a:cubicBezTo>
                    <a:pt x="10436" y="9272"/>
                    <a:pt x="10500" y="9624"/>
                    <a:pt x="10549" y="10007"/>
                  </a:cubicBezTo>
                  <a:cubicBezTo>
                    <a:pt x="10551" y="10024"/>
                    <a:pt x="10553" y="10039"/>
                    <a:pt x="10555" y="10056"/>
                  </a:cubicBezTo>
                  <a:cubicBezTo>
                    <a:pt x="10556" y="10068"/>
                    <a:pt x="10558" y="10081"/>
                    <a:pt x="10560" y="10094"/>
                  </a:cubicBezTo>
                  <a:cubicBezTo>
                    <a:pt x="10568" y="10163"/>
                    <a:pt x="10573" y="10217"/>
                    <a:pt x="10593" y="10403"/>
                  </a:cubicBezTo>
                  <a:cubicBezTo>
                    <a:pt x="10633" y="10771"/>
                    <a:pt x="10650" y="10912"/>
                    <a:pt x="10681" y="11101"/>
                  </a:cubicBezTo>
                  <a:cubicBezTo>
                    <a:pt x="10741" y="11477"/>
                    <a:pt x="10833" y="11856"/>
                    <a:pt x="10932" y="12132"/>
                  </a:cubicBezTo>
                  <a:cubicBezTo>
                    <a:pt x="11032" y="12409"/>
                    <a:pt x="11142" y="12593"/>
                    <a:pt x="11257" y="12675"/>
                  </a:cubicBezTo>
                  <a:cubicBezTo>
                    <a:pt x="11373" y="12758"/>
                    <a:pt x="11491" y="12735"/>
                    <a:pt x="11586" y="12611"/>
                  </a:cubicBezTo>
                  <a:cubicBezTo>
                    <a:pt x="11675" y="12493"/>
                    <a:pt x="11749" y="12275"/>
                    <a:pt x="11819" y="11932"/>
                  </a:cubicBezTo>
                  <a:cubicBezTo>
                    <a:pt x="11848" y="11788"/>
                    <a:pt x="11873" y="11645"/>
                    <a:pt x="11921" y="11347"/>
                  </a:cubicBezTo>
                  <a:cubicBezTo>
                    <a:pt x="11921" y="11345"/>
                    <a:pt x="11921" y="11346"/>
                    <a:pt x="11921" y="11344"/>
                  </a:cubicBezTo>
                  <a:cubicBezTo>
                    <a:pt x="11922" y="11340"/>
                    <a:pt x="11922" y="11339"/>
                    <a:pt x="11923" y="11333"/>
                  </a:cubicBezTo>
                  <a:cubicBezTo>
                    <a:pt x="11925" y="11319"/>
                    <a:pt x="11925" y="11319"/>
                    <a:pt x="11928" y="11301"/>
                  </a:cubicBezTo>
                  <a:cubicBezTo>
                    <a:pt x="11933" y="11269"/>
                    <a:pt x="11937" y="11245"/>
                    <a:pt x="11939" y="11234"/>
                  </a:cubicBezTo>
                  <a:cubicBezTo>
                    <a:pt x="11963" y="11083"/>
                    <a:pt x="11980" y="10983"/>
                    <a:pt x="11998" y="10884"/>
                  </a:cubicBezTo>
                  <a:cubicBezTo>
                    <a:pt x="12048" y="10601"/>
                    <a:pt x="12107" y="10330"/>
                    <a:pt x="12166" y="10108"/>
                  </a:cubicBezTo>
                  <a:cubicBezTo>
                    <a:pt x="12216" y="9918"/>
                    <a:pt x="12245" y="9858"/>
                    <a:pt x="12308" y="9808"/>
                  </a:cubicBezTo>
                  <a:cubicBezTo>
                    <a:pt x="12328" y="9792"/>
                    <a:pt x="12350" y="9779"/>
                    <a:pt x="12373" y="9769"/>
                  </a:cubicBezTo>
                  <a:cubicBezTo>
                    <a:pt x="12442" y="9737"/>
                    <a:pt x="12520" y="9730"/>
                    <a:pt x="12587" y="9754"/>
                  </a:cubicBezTo>
                  <a:cubicBezTo>
                    <a:pt x="12684" y="9789"/>
                    <a:pt x="12776" y="9894"/>
                    <a:pt x="12843" y="10044"/>
                  </a:cubicBezTo>
                  <a:cubicBezTo>
                    <a:pt x="12909" y="10193"/>
                    <a:pt x="12944" y="10378"/>
                    <a:pt x="12961" y="10676"/>
                  </a:cubicBezTo>
                  <a:cubicBezTo>
                    <a:pt x="12980" y="10996"/>
                    <a:pt x="12979" y="11436"/>
                    <a:pt x="12957" y="11932"/>
                  </a:cubicBezTo>
                  <a:cubicBezTo>
                    <a:pt x="12938" y="12369"/>
                    <a:pt x="12901" y="12891"/>
                    <a:pt x="12843" y="13587"/>
                  </a:cubicBezTo>
                  <a:cubicBezTo>
                    <a:pt x="12838" y="13649"/>
                    <a:pt x="12827" y="13765"/>
                    <a:pt x="12810" y="13965"/>
                  </a:cubicBezTo>
                  <a:cubicBezTo>
                    <a:pt x="12810" y="13965"/>
                    <a:pt x="12810" y="13965"/>
                    <a:pt x="12810" y="13966"/>
                  </a:cubicBezTo>
                  <a:cubicBezTo>
                    <a:pt x="12810" y="13968"/>
                    <a:pt x="12794" y="14162"/>
                    <a:pt x="12789" y="14209"/>
                  </a:cubicBezTo>
                  <a:cubicBezTo>
                    <a:pt x="12783" y="14289"/>
                    <a:pt x="12778" y="14339"/>
                    <a:pt x="12776" y="14365"/>
                  </a:cubicBezTo>
                  <a:cubicBezTo>
                    <a:pt x="12749" y="14681"/>
                    <a:pt x="12733" y="14894"/>
                    <a:pt x="12719" y="15096"/>
                  </a:cubicBezTo>
                  <a:cubicBezTo>
                    <a:pt x="12694" y="15470"/>
                    <a:pt x="12684" y="15672"/>
                    <a:pt x="12651" y="16487"/>
                  </a:cubicBezTo>
                  <a:cubicBezTo>
                    <a:pt x="12638" y="16797"/>
                    <a:pt x="12636" y="16854"/>
                    <a:pt x="12632" y="16978"/>
                  </a:cubicBezTo>
                  <a:cubicBezTo>
                    <a:pt x="12622" y="17295"/>
                    <a:pt x="12620" y="17550"/>
                    <a:pt x="12628" y="17807"/>
                  </a:cubicBezTo>
                  <a:cubicBezTo>
                    <a:pt x="12642" y="18268"/>
                    <a:pt x="12687" y="18774"/>
                    <a:pt x="12760" y="19281"/>
                  </a:cubicBezTo>
                  <a:cubicBezTo>
                    <a:pt x="12824" y="19721"/>
                    <a:pt x="12917" y="20216"/>
                    <a:pt x="13016" y="20654"/>
                  </a:cubicBezTo>
                  <a:cubicBezTo>
                    <a:pt x="13101" y="21026"/>
                    <a:pt x="13164" y="21237"/>
                    <a:pt x="13235" y="21377"/>
                  </a:cubicBezTo>
                  <a:cubicBezTo>
                    <a:pt x="13311" y="21527"/>
                    <a:pt x="13395" y="21594"/>
                    <a:pt x="13496" y="21585"/>
                  </a:cubicBezTo>
                  <a:cubicBezTo>
                    <a:pt x="13608" y="21576"/>
                    <a:pt x="13736" y="21475"/>
                    <a:pt x="13853" y="21305"/>
                  </a:cubicBezTo>
                  <a:cubicBezTo>
                    <a:pt x="13987" y="21107"/>
                    <a:pt x="14101" y="20827"/>
                    <a:pt x="14182" y="20492"/>
                  </a:cubicBezTo>
                  <a:cubicBezTo>
                    <a:pt x="14258" y="20173"/>
                    <a:pt x="14318" y="19753"/>
                    <a:pt x="14356" y="19271"/>
                  </a:cubicBezTo>
                  <a:cubicBezTo>
                    <a:pt x="14381" y="18946"/>
                    <a:pt x="14391" y="18710"/>
                    <a:pt x="14406" y="18141"/>
                  </a:cubicBezTo>
                  <a:cubicBezTo>
                    <a:pt x="14420" y="17575"/>
                    <a:pt x="14432" y="17341"/>
                    <a:pt x="14461" y="17029"/>
                  </a:cubicBezTo>
                  <a:cubicBezTo>
                    <a:pt x="14504" y="16565"/>
                    <a:pt x="14576" y="16182"/>
                    <a:pt x="14680" y="15864"/>
                  </a:cubicBezTo>
                  <a:cubicBezTo>
                    <a:pt x="14785" y="15547"/>
                    <a:pt x="14943" y="15237"/>
                    <a:pt x="15123" y="14988"/>
                  </a:cubicBezTo>
                  <a:cubicBezTo>
                    <a:pt x="15270" y="14787"/>
                    <a:pt x="15398" y="14672"/>
                    <a:pt x="15521" y="14635"/>
                  </a:cubicBezTo>
                  <a:cubicBezTo>
                    <a:pt x="15647" y="14596"/>
                    <a:pt x="15755" y="14643"/>
                    <a:pt x="15854" y="14780"/>
                  </a:cubicBezTo>
                  <a:cubicBezTo>
                    <a:pt x="15874" y="14807"/>
                    <a:pt x="15895" y="14839"/>
                    <a:pt x="15917" y="14879"/>
                  </a:cubicBezTo>
                  <a:cubicBezTo>
                    <a:pt x="15985" y="14998"/>
                    <a:pt x="16019" y="15075"/>
                    <a:pt x="16179" y="15466"/>
                  </a:cubicBezTo>
                  <a:cubicBezTo>
                    <a:pt x="16302" y="15765"/>
                    <a:pt x="16314" y="15793"/>
                    <a:pt x="16367" y="15932"/>
                  </a:cubicBezTo>
                  <a:cubicBezTo>
                    <a:pt x="16440" y="16124"/>
                    <a:pt x="16500" y="16300"/>
                    <a:pt x="16554" y="16479"/>
                  </a:cubicBezTo>
                  <a:cubicBezTo>
                    <a:pt x="16594" y="16615"/>
                    <a:pt x="16636" y="16770"/>
                    <a:pt x="16682" y="16955"/>
                  </a:cubicBezTo>
                  <a:cubicBezTo>
                    <a:pt x="16697" y="17015"/>
                    <a:pt x="16724" y="17128"/>
                    <a:pt x="16767" y="17309"/>
                  </a:cubicBezTo>
                  <a:cubicBezTo>
                    <a:pt x="16768" y="17310"/>
                    <a:pt x="16767" y="17311"/>
                    <a:pt x="16768" y="17312"/>
                  </a:cubicBezTo>
                  <a:cubicBezTo>
                    <a:pt x="16778" y="17355"/>
                    <a:pt x="16817" y="17517"/>
                    <a:pt x="16825" y="17552"/>
                  </a:cubicBezTo>
                  <a:cubicBezTo>
                    <a:pt x="16844" y="17631"/>
                    <a:pt x="16855" y="17678"/>
                    <a:pt x="16860" y="17699"/>
                  </a:cubicBezTo>
                  <a:cubicBezTo>
                    <a:pt x="16946" y="18049"/>
                    <a:pt x="17019" y="18284"/>
                    <a:pt x="17098" y="18466"/>
                  </a:cubicBezTo>
                  <a:cubicBezTo>
                    <a:pt x="17178" y="18654"/>
                    <a:pt x="17262" y="18777"/>
                    <a:pt x="17367" y="18864"/>
                  </a:cubicBezTo>
                  <a:cubicBezTo>
                    <a:pt x="17485" y="18961"/>
                    <a:pt x="17622" y="19008"/>
                    <a:pt x="17742" y="18991"/>
                  </a:cubicBezTo>
                  <a:cubicBezTo>
                    <a:pt x="17875" y="18973"/>
                    <a:pt x="17991" y="18877"/>
                    <a:pt x="18084" y="18711"/>
                  </a:cubicBezTo>
                  <a:cubicBezTo>
                    <a:pt x="18173" y="18551"/>
                    <a:pt x="18247" y="18317"/>
                    <a:pt x="18327" y="17942"/>
                  </a:cubicBezTo>
                  <a:cubicBezTo>
                    <a:pt x="18392" y="17636"/>
                    <a:pt x="18463" y="17234"/>
                    <a:pt x="18538" y="16750"/>
                  </a:cubicBezTo>
                  <a:cubicBezTo>
                    <a:pt x="18608" y="16293"/>
                    <a:pt x="18659" y="15906"/>
                    <a:pt x="18702" y="15512"/>
                  </a:cubicBezTo>
                  <a:cubicBezTo>
                    <a:pt x="18746" y="15101"/>
                    <a:pt x="18783" y="14652"/>
                    <a:pt x="18812" y="14192"/>
                  </a:cubicBezTo>
                  <a:cubicBezTo>
                    <a:pt x="18813" y="14176"/>
                    <a:pt x="18814" y="14158"/>
                    <a:pt x="18815" y="14140"/>
                  </a:cubicBezTo>
                  <a:cubicBezTo>
                    <a:pt x="18817" y="14111"/>
                    <a:pt x="18819" y="14080"/>
                    <a:pt x="18821" y="14041"/>
                  </a:cubicBezTo>
                  <a:cubicBezTo>
                    <a:pt x="18822" y="14019"/>
                    <a:pt x="18827" y="13937"/>
                    <a:pt x="18827" y="13928"/>
                  </a:cubicBezTo>
                  <a:cubicBezTo>
                    <a:pt x="18828" y="13913"/>
                    <a:pt x="18829" y="13884"/>
                    <a:pt x="18834" y="13798"/>
                  </a:cubicBezTo>
                  <a:cubicBezTo>
                    <a:pt x="18839" y="13723"/>
                    <a:pt x="18841" y="13692"/>
                    <a:pt x="18842" y="13673"/>
                  </a:cubicBezTo>
                  <a:cubicBezTo>
                    <a:pt x="18861" y="13340"/>
                    <a:pt x="18873" y="13163"/>
                    <a:pt x="18889" y="13009"/>
                  </a:cubicBezTo>
                  <a:cubicBezTo>
                    <a:pt x="18919" y="12724"/>
                    <a:pt x="18961" y="12530"/>
                    <a:pt x="19022" y="12401"/>
                  </a:cubicBezTo>
                  <a:cubicBezTo>
                    <a:pt x="19070" y="12298"/>
                    <a:pt x="19130" y="12234"/>
                    <a:pt x="19195" y="12213"/>
                  </a:cubicBezTo>
                  <a:cubicBezTo>
                    <a:pt x="19252" y="12194"/>
                    <a:pt x="19298" y="12215"/>
                    <a:pt x="19356" y="12285"/>
                  </a:cubicBezTo>
                  <a:cubicBezTo>
                    <a:pt x="19429" y="12374"/>
                    <a:pt x="19497" y="12510"/>
                    <a:pt x="19552" y="12682"/>
                  </a:cubicBezTo>
                  <a:cubicBezTo>
                    <a:pt x="19589" y="12796"/>
                    <a:pt x="19625" y="12939"/>
                    <a:pt x="19672" y="13161"/>
                  </a:cubicBezTo>
                  <a:cubicBezTo>
                    <a:pt x="19674" y="13171"/>
                    <a:pt x="19680" y="13201"/>
                    <a:pt x="19681" y="13206"/>
                  </a:cubicBezTo>
                  <a:cubicBezTo>
                    <a:pt x="19681" y="13207"/>
                    <a:pt x="19682" y="13207"/>
                    <a:pt x="19682" y="13207"/>
                  </a:cubicBezTo>
                  <a:cubicBezTo>
                    <a:pt x="19695" y="13268"/>
                    <a:pt x="19706" y="13323"/>
                    <a:pt x="19731" y="13442"/>
                  </a:cubicBezTo>
                  <a:cubicBezTo>
                    <a:pt x="19816" y="13858"/>
                    <a:pt x="19863" y="14075"/>
                    <a:pt x="19900" y="14228"/>
                  </a:cubicBezTo>
                  <a:cubicBezTo>
                    <a:pt x="19949" y="14434"/>
                    <a:pt x="19978" y="14495"/>
                    <a:pt x="20054" y="14545"/>
                  </a:cubicBezTo>
                  <a:cubicBezTo>
                    <a:pt x="20144" y="14604"/>
                    <a:pt x="20283" y="14633"/>
                    <a:pt x="20397" y="14617"/>
                  </a:cubicBezTo>
                  <a:cubicBezTo>
                    <a:pt x="20540" y="14596"/>
                    <a:pt x="20641" y="14503"/>
                    <a:pt x="20727" y="14309"/>
                  </a:cubicBezTo>
                  <a:cubicBezTo>
                    <a:pt x="20811" y="14119"/>
                    <a:pt x="20895" y="13793"/>
                    <a:pt x="20960" y="13407"/>
                  </a:cubicBezTo>
                  <a:cubicBezTo>
                    <a:pt x="21003" y="13150"/>
                    <a:pt x="21023" y="12983"/>
                    <a:pt x="21069" y="12512"/>
                  </a:cubicBezTo>
                  <a:cubicBezTo>
                    <a:pt x="21070" y="12505"/>
                    <a:pt x="21070" y="12500"/>
                    <a:pt x="21072" y="12485"/>
                  </a:cubicBezTo>
                  <a:cubicBezTo>
                    <a:pt x="21072" y="12479"/>
                    <a:pt x="21072" y="12480"/>
                    <a:pt x="21073" y="12474"/>
                  </a:cubicBezTo>
                  <a:cubicBezTo>
                    <a:pt x="21073" y="12470"/>
                    <a:pt x="21074" y="12468"/>
                    <a:pt x="21074" y="12464"/>
                  </a:cubicBezTo>
                  <a:cubicBezTo>
                    <a:pt x="21074" y="12463"/>
                    <a:pt x="21074" y="12461"/>
                    <a:pt x="21074" y="12460"/>
                  </a:cubicBezTo>
                  <a:cubicBezTo>
                    <a:pt x="21076" y="12440"/>
                    <a:pt x="21084" y="12364"/>
                    <a:pt x="21083" y="12371"/>
                  </a:cubicBezTo>
                  <a:cubicBezTo>
                    <a:pt x="21087" y="12332"/>
                    <a:pt x="21090" y="12300"/>
                    <a:pt x="21094" y="12265"/>
                  </a:cubicBezTo>
                  <a:cubicBezTo>
                    <a:pt x="21094" y="12261"/>
                    <a:pt x="21101" y="12195"/>
                    <a:pt x="21104" y="12161"/>
                  </a:cubicBezTo>
                  <a:cubicBezTo>
                    <a:pt x="21106" y="12146"/>
                    <a:pt x="21107" y="12131"/>
                    <a:pt x="21108" y="12114"/>
                  </a:cubicBezTo>
                  <a:cubicBezTo>
                    <a:pt x="21108" y="12113"/>
                    <a:pt x="21111" y="12081"/>
                    <a:pt x="21112" y="12072"/>
                  </a:cubicBezTo>
                  <a:cubicBezTo>
                    <a:pt x="21113" y="12066"/>
                    <a:pt x="21113" y="12060"/>
                    <a:pt x="21114" y="12054"/>
                  </a:cubicBezTo>
                  <a:cubicBezTo>
                    <a:pt x="21114" y="12053"/>
                    <a:pt x="21114" y="12053"/>
                    <a:pt x="21114" y="12052"/>
                  </a:cubicBezTo>
                  <a:cubicBezTo>
                    <a:pt x="21117" y="12029"/>
                    <a:pt x="21127" y="11924"/>
                    <a:pt x="21130" y="11896"/>
                  </a:cubicBezTo>
                  <a:cubicBezTo>
                    <a:pt x="21135" y="11838"/>
                    <a:pt x="21140" y="11793"/>
                    <a:pt x="21144" y="11748"/>
                  </a:cubicBezTo>
                  <a:cubicBezTo>
                    <a:pt x="21146" y="11736"/>
                    <a:pt x="21146" y="11735"/>
                    <a:pt x="21147" y="11723"/>
                  </a:cubicBezTo>
                  <a:cubicBezTo>
                    <a:pt x="21153" y="11657"/>
                    <a:pt x="21159" y="11596"/>
                    <a:pt x="21165" y="11535"/>
                  </a:cubicBezTo>
                  <a:cubicBezTo>
                    <a:pt x="21206" y="11112"/>
                    <a:pt x="21243" y="10725"/>
                    <a:pt x="21316" y="9953"/>
                  </a:cubicBezTo>
                  <a:cubicBezTo>
                    <a:pt x="21402" y="9052"/>
                    <a:pt x="21432" y="8686"/>
                    <a:pt x="21458" y="8228"/>
                  </a:cubicBezTo>
                  <a:cubicBezTo>
                    <a:pt x="21485" y="7743"/>
                    <a:pt x="21498" y="7259"/>
                    <a:pt x="21504" y="6528"/>
                  </a:cubicBezTo>
                  <a:cubicBezTo>
                    <a:pt x="21504" y="6497"/>
                    <a:pt x="21504" y="6469"/>
                    <a:pt x="21504" y="6415"/>
                  </a:cubicBezTo>
                  <a:cubicBezTo>
                    <a:pt x="21504" y="6358"/>
                    <a:pt x="21505" y="6342"/>
                    <a:pt x="21505" y="6314"/>
                  </a:cubicBezTo>
                  <a:cubicBezTo>
                    <a:pt x="21505" y="6297"/>
                    <a:pt x="21505" y="6280"/>
                    <a:pt x="21505" y="6260"/>
                  </a:cubicBezTo>
                  <a:cubicBezTo>
                    <a:pt x="21505" y="6249"/>
                    <a:pt x="21506" y="6166"/>
                    <a:pt x="21506" y="6137"/>
                  </a:cubicBezTo>
                  <a:cubicBezTo>
                    <a:pt x="21506" y="6082"/>
                    <a:pt x="21507" y="6026"/>
                    <a:pt x="21507" y="5958"/>
                  </a:cubicBezTo>
                  <a:cubicBezTo>
                    <a:pt x="21511" y="5332"/>
                    <a:pt x="21512" y="5128"/>
                    <a:pt x="21517" y="4864"/>
                  </a:cubicBezTo>
                  <a:cubicBezTo>
                    <a:pt x="21522" y="4573"/>
                    <a:pt x="21530" y="4292"/>
                    <a:pt x="21543" y="3922"/>
                  </a:cubicBezTo>
                  <a:cubicBezTo>
                    <a:pt x="21545" y="3888"/>
                    <a:pt x="21547" y="3822"/>
                    <a:pt x="21550" y="3731"/>
                  </a:cubicBezTo>
                  <a:cubicBezTo>
                    <a:pt x="21550" y="3730"/>
                    <a:pt x="21550" y="3730"/>
                    <a:pt x="21550" y="3729"/>
                  </a:cubicBezTo>
                  <a:cubicBezTo>
                    <a:pt x="21552" y="3688"/>
                    <a:pt x="21558" y="3530"/>
                    <a:pt x="21558" y="3519"/>
                  </a:cubicBezTo>
                  <a:cubicBezTo>
                    <a:pt x="21571" y="3167"/>
                    <a:pt x="21581" y="2850"/>
                    <a:pt x="21586" y="2632"/>
                  </a:cubicBezTo>
                  <a:cubicBezTo>
                    <a:pt x="21591" y="2395"/>
                    <a:pt x="21585" y="2333"/>
                    <a:pt x="21549" y="2253"/>
                  </a:cubicBezTo>
                  <a:cubicBezTo>
                    <a:pt x="21507" y="2161"/>
                    <a:pt x="21422" y="2069"/>
                    <a:pt x="21256" y="1936"/>
                  </a:cubicBezTo>
                  <a:cubicBezTo>
                    <a:pt x="21048" y="1770"/>
                    <a:pt x="20797" y="1601"/>
                    <a:pt x="20576" y="1484"/>
                  </a:cubicBezTo>
                  <a:cubicBezTo>
                    <a:pt x="20355" y="1367"/>
                    <a:pt x="20122" y="1276"/>
                    <a:pt x="19821" y="1186"/>
                  </a:cubicBezTo>
                  <a:cubicBezTo>
                    <a:pt x="19582" y="1115"/>
                    <a:pt x="19354" y="1060"/>
                    <a:pt x="19104" y="1015"/>
                  </a:cubicBezTo>
                  <a:cubicBezTo>
                    <a:pt x="18902" y="977"/>
                    <a:pt x="18702" y="948"/>
                    <a:pt x="18318" y="897"/>
                  </a:cubicBezTo>
                  <a:cubicBezTo>
                    <a:pt x="17816" y="831"/>
                    <a:pt x="17749" y="822"/>
                    <a:pt x="17640" y="806"/>
                  </a:cubicBezTo>
                  <a:cubicBezTo>
                    <a:pt x="17631" y="805"/>
                    <a:pt x="17631" y="805"/>
                    <a:pt x="17623" y="804"/>
                  </a:cubicBezTo>
                  <a:cubicBezTo>
                    <a:pt x="17581" y="798"/>
                    <a:pt x="17543" y="792"/>
                    <a:pt x="17463" y="780"/>
                  </a:cubicBezTo>
                  <a:cubicBezTo>
                    <a:pt x="17103" y="725"/>
                    <a:pt x="16818" y="671"/>
                    <a:pt x="16559" y="608"/>
                  </a:cubicBezTo>
                  <a:cubicBezTo>
                    <a:pt x="16468" y="586"/>
                    <a:pt x="16376" y="561"/>
                    <a:pt x="16228" y="520"/>
                  </a:cubicBezTo>
                  <a:cubicBezTo>
                    <a:pt x="16188" y="509"/>
                    <a:pt x="16149" y="497"/>
                    <a:pt x="16100" y="483"/>
                  </a:cubicBezTo>
                  <a:cubicBezTo>
                    <a:pt x="16097" y="482"/>
                    <a:pt x="16089" y="480"/>
                    <a:pt x="16075" y="476"/>
                  </a:cubicBezTo>
                  <a:cubicBezTo>
                    <a:pt x="16067" y="474"/>
                    <a:pt x="16056" y="472"/>
                    <a:pt x="16034" y="465"/>
                  </a:cubicBezTo>
                  <a:cubicBezTo>
                    <a:pt x="16001" y="456"/>
                    <a:pt x="15982" y="450"/>
                    <a:pt x="15972" y="447"/>
                  </a:cubicBezTo>
                  <a:cubicBezTo>
                    <a:pt x="15843" y="410"/>
                    <a:pt x="15757" y="387"/>
                    <a:pt x="15672" y="364"/>
                  </a:cubicBezTo>
                  <a:cubicBezTo>
                    <a:pt x="15342" y="276"/>
                    <a:pt x="15018" y="208"/>
                    <a:pt x="14731" y="165"/>
                  </a:cubicBezTo>
                  <a:cubicBezTo>
                    <a:pt x="14548" y="138"/>
                    <a:pt x="14426" y="125"/>
                    <a:pt x="14074" y="94"/>
                  </a:cubicBezTo>
                  <a:cubicBezTo>
                    <a:pt x="13988" y="86"/>
                    <a:pt x="13932" y="81"/>
                    <a:pt x="13866" y="75"/>
                  </a:cubicBezTo>
                  <a:cubicBezTo>
                    <a:pt x="13849" y="73"/>
                    <a:pt x="13832" y="71"/>
                    <a:pt x="13807" y="69"/>
                  </a:cubicBezTo>
                  <a:cubicBezTo>
                    <a:pt x="13802" y="68"/>
                    <a:pt x="13755" y="63"/>
                    <a:pt x="13740" y="61"/>
                  </a:cubicBezTo>
                  <a:cubicBezTo>
                    <a:pt x="13736" y="61"/>
                    <a:pt x="13732" y="61"/>
                    <a:pt x="13726" y="60"/>
                  </a:cubicBezTo>
                  <a:cubicBezTo>
                    <a:pt x="13720" y="60"/>
                    <a:pt x="13718" y="59"/>
                    <a:pt x="13714" y="59"/>
                  </a:cubicBezTo>
                  <a:cubicBezTo>
                    <a:pt x="13710" y="58"/>
                    <a:pt x="13705" y="58"/>
                    <a:pt x="13701" y="58"/>
                  </a:cubicBezTo>
                  <a:cubicBezTo>
                    <a:pt x="13699" y="57"/>
                    <a:pt x="13674" y="54"/>
                    <a:pt x="13661" y="53"/>
                  </a:cubicBezTo>
                  <a:cubicBezTo>
                    <a:pt x="13346" y="19"/>
                    <a:pt x="13202" y="7"/>
                    <a:pt x="13012" y="2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" name="วงรี"/>
            <p:cNvSpPr/>
            <p:nvPr/>
          </p:nvSpPr>
          <p:spPr>
            <a:xfrm>
              <a:off x="798607" y="8495869"/>
              <a:ext cx="1271" cy="1"/>
            </a:xfrm>
            <a:prstGeom prst="ellipse">
              <a:avLst/>
            </a:pr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" name="วงรี"/>
            <p:cNvSpPr/>
            <p:nvPr/>
          </p:nvSpPr>
          <p:spPr>
            <a:xfrm>
              <a:off x="8970125" y="7819037"/>
              <a:ext cx="1271" cy="1"/>
            </a:xfrm>
            <a:prstGeom prst="ellipse">
              <a:avLst/>
            </a:pr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" name="เส้น"/>
            <p:cNvSpPr/>
            <p:nvPr/>
          </p:nvSpPr>
          <p:spPr>
            <a:xfrm>
              <a:off x="61" y="161"/>
              <a:ext cx="14004317" cy="708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85" extrusionOk="0">
                  <a:moveTo>
                    <a:pt x="92" y="2740"/>
                  </a:moveTo>
                  <a:cubicBezTo>
                    <a:pt x="82" y="3228"/>
                    <a:pt x="73" y="3717"/>
                    <a:pt x="64" y="4186"/>
                  </a:cubicBezTo>
                  <a:cubicBezTo>
                    <a:pt x="55" y="4656"/>
                    <a:pt x="46" y="5108"/>
                    <a:pt x="46" y="5623"/>
                  </a:cubicBezTo>
                  <a:cubicBezTo>
                    <a:pt x="46" y="6139"/>
                    <a:pt x="55" y="6717"/>
                    <a:pt x="96" y="7151"/>
                  </a:cubicBezTo>
                  <a:cubicBezTo>
                    <a:pt x="137" y="7585"/>
                    <a:pt x="210" y="7874"/>
                    <a:pt x="325" y="8109"/>
                  </a:cubicBezTo>
                  <a:cubicBezTo>
                    <a:pt x="439" y="8344"/>
                    <a:pt x="594" y="8525"/>
                    <a:pt x="718" y="8624"/>
                  </a:cubicBezTo>
                  <a:cubicBezTo>
                    <a:pt x="841" y="8723"/>
                    <a:pt x="933" y="8741"/>
                    <a:pt x="1024" y="8705"/>
                  </a:cubicBezTo>
                  <a:cubicBezTo>
                    <a:pt x="1115" y="8669"/>
                    <a:pt x="1207" y="8579"/>
                    <a:pt x="1289" y="8416"/>
                  </a:cubicBezTo>
                  <a:cubicBezTo>
                    <a:pt x="1371" y="8253"/>
                    <a:pt x="1444" y="8018"/>
                    <a:pt x="1513" y="7829"/>
                  </a:cubicBezTo>
                  <a:cubicBezTo>
                    <a:pt x="1582" y="7639"/>
                    <a:pt x="1646" y="7494"/>
                    <a:pt x="1728" y="7413"/>
                  </a:cubicBezTo>
                  <a:cubicBezTo>
                    <a:pt x="1810" y="7332"/>
                    <a:pt x="1911" y="7314"/>
                    <a:pt x="2025" y="7368"/>
                  </a:cubicBezTo>
                  <a:cubicBezTo>
                    <a:pt x="2139" y="7422"/>
                    <a:pt x="2267" y="7548"/>
                    <a:pt x="2372" y="7729"/>
                  </a:cubicBezTo>
                  <a:cubicBezTo>
                    <a:pt x="2477" y="7910"/>
                    <a:pt x="2560" y="8145"/>
                    <a:pt x="2614" y="8497"/>
                  </a:cubicBezTo>
                  <a:cubicBezTo>
                    <a:pt x="2669" y="8850"/>
                    <a:pt x="2697" y="9320"/>
                    <a:pt x="2710" y="9934"/>
                  </a:cubicBezTo>
                  <a:cubicBezTo>
                    <a:pt x="2724" y="10549"/>
                    <a:pt x="2724" y="11308"/>
                    <a:pt x="2733" y="11941"/>
                  </a:cubicBezTo>
                  <a:cubicBezTo>
                    <a:pt x="2742" y="12573"/>
                    <a:pt x="2761" y="13080"/>
                    <a:pt x="2806" y="13531"/>
                  </a:cubicBezTo>
                  <a:cubicBezTo>
                    <a:pt x="2852" y="13983"/>
                    <a:pt x="2925" y="14381"/>
                    <a:pt x="3021" y="14688"/>
                  </a:cubicBezTo>
                  <a:cubicBezTo>
                    <a:pt x="3117" y="14996"/>
                    <a:pt x="3236" y="15212"/>
                    <a:pt x="3337" y="15357"/>
                  </a:cubicBezTo>
                  <a:cubicBezTo>
                    <a:pt x="3437" y="15502"/>
                    <a:pt x="3519" y="15574"/>
                    <a:pt x="3638" y="15601"/>
                  </a:cubicBezTo>
                  <a:cubicBezTo>
                    <a:pt x="3757" y="15628"/>
                    <a:pt x="3912" y="15610"/>
                    <a:pt x="4036" y="15502"/>
                  </a:cubicBezTo>
                  <a:cubicBezTo>
                    <a:pt x="4159" y="15393"/>
                    <a:pt x="4251" y="15194"/>
                    <a:pt x="4324" y="14996"/>
                  </a:cubicBezTo>
                  <a:cubicBezTo>
                    <a:pt x="4397" y="14797"/>
                    <a:pt x="4452" y="14598"/>
                    <a:pt x="4497" y="14300"/>
                  </a:cubicBezTo>
                  <a:cubicBezTo>
                    <a:pt x="4543" y="14001"/>
                    <a:pt x="4580" y="13604"/>
                    <a:pt x="4607" y="13134"/>
                  </a:cubicBezTo>
                  <a:cubicBezTo>
                    <a:pt x="4635" y="12664"/>
                    <a:pt x="4653" y="12122"/>
                    <a:pt x="4662" y="11597"/>
                  </a:cubicBezTo>
                  <a:cubicBezTo>
                    <a:pt x="4671" y="11073"/>
                    <a:pt x="4671" y="10567"/>
                    <a:pt x="4699" y="10178"/>
                  </a:cubicBezTo>
                  <a:cubicBezTo>
                    <a:pt x="4726" y="9790"/>
                    <a:pt x="4781" y="9519"/>
                    <a:pt x="4872" y="9329"/>
                  </a:cubicBezTo>
                  <a:cubicBezTo>
                    <a:pt x="4964" y="9139"/>
                    <a:pt x="5092" y="9031"/>
                    <a:pt x="5247" y="9004"/>
                  </a:cubicBezTo>
                  <a:cubicBezTo>
                    <a:pt x="5402" y="8976"/>
                    <a:pt x="5585" y="9031"/>
                    <a:pt x="5741" y="9121"/>
                  </a:cubicBezTo>
                  <a:cubicBezTo>
                    <a:pt x="5896" y="9211"/>
                    <a:pt x="6024" y="9338"/>
                    <a:pt x="6125" y="9564"/>
                  </a:cubicBezTo>
                  <a:cubicBezTo>
                    <a:pt x="6225" y="9790"/>
                    <a:pt x="6298" y="10115"/>
                    <a:pt x="6349" y="10468"/>
                  </a:cubicBezTo>
                  <a:cubicBezTo>
                    <a:pt x="6399" y="10820"/>
                    <a:pt x="6426" y="11200"/>
                    <a:pt x="6486" y="11579"/>
                  </a:cubicBezTo>
                  <a:cubicBezTo>
                    <a:pt x="6545" y="11959"/>
                    <a:pt x="6636" y="12338"/>
                    <a:pt x="6742" y="12673"/>
                  </a:cubicBezTo>
                  <a:cubicBezTo>
                    <a:pt x="6847" y="13007"/>
                    <a:pt x="6966" y="13296"/>
                    <a:pt x="7089" y="13540"/>
                  </a:cubicBezTo>
                  <a:cubicBezTo>
                    <a:pt x="7212" y="13784"/>
                    <a:pt x="7340" y="13983"/>
                    <a:pt x="7445" y="14119"/>
                  </a:cubicBezTo>
                  <a:cubicBezTo>
                    <a:pt x="7551" y="14254"/>
                    <a:pt x="7633" y="14327"/>
                    <a:pt x="7729" y="14390"/>
                  </a:cubicBezTo>
                  <a:cubicBezTo>
                    <a:pt x="7825" y="14453"/>
                    <a:pt x="7934" y="14507"/>
                    <a:pt x="8026" y="14471"/>
                  </a:cubicBezTo>
                  <a:cubicBezTo>
                    <a:pt x="8117" y="14435"/>
                    <a:pt x="8190" y="14309"/>
                    <a:pt x="8273" y="14128"/>
                  </a:cubicBezTo>
                  <a:cubicBezTo>
                    <a:pt x="8355" y="13947"/>
                    <a:pt x="8446" y="13712"/>
                    <a:pt x="8524" y="13450"/>
                  </a:cubicBezTo>
                  <a:cubicBezTo>
                    <a:pt x="8602" y="13188"/>
                    <a:pt x="8666" y="12899"/>
                    <a:pt x="8725" y="12528"/>
                  </a:cubicBezTo>
                  <a:cubicBezTo>
                    <a:pt x="8785" y="12158"/>
                    <a:pt x="8839" y="11706"/>
                    <a:pt x="8894" y="11281"/>
                  </a:cubicBezTo>
                  <a:cubicBezTo>
                    <a:pt x="8949" y="10856"/>
                    <a:pt x="9004" y="10459"/>
                    <a:pt x="9077" y="10097"/>
                  </a:cubicBezTo>
                  <a:cubicBezTo>
                    <a:pt x="9150" y="9736"/>
                    <a:pt x="9242" y="9410"/>
                    <a:pt x="9333" y="9175"/>
                  </a:cubicBezTo>
                  <a:cubicBezTo>
                    <a:pt x="9424" y="8940"/>
                    <a:pt x="9516" y="8796"/>
                    <a:pt x="9607" y="8696"/>
                  </a:cubicBezTo>
                  <a:cubicBezTo>
                    <a:pt x="9699" y="8597"/>
                    <a:pt x="9790" y="8543"/>
                    <a:pt x="9881" y="8525"/>
                  </a:cubicBezTo>
                  <a:cubicBezTo>
                    <a:pt x="9973" y="8506"/>
                    <a:pt x="10064" y="8525"/>
                    <a:pt x="10147" y="8597"/>
                  </a:cubicBezTo>
                  <a:cubicBezTo>
                    <a:pt x="10229" y="8669"/>
                    <a:pt x="10302" y="8796"/>
                    <a:pt x="10371" y="9040"/>
                  </a:cubicBezTo>
                  <a:cubicBezTo>
                    <a:pt x="10439" y="9284"/>
                    <a:pt x="10503" y="9645"/>
                    <a:pt x="10549" y="10007"/>
                  </a:cubicBezTo>
                  <a:cubicBezTo>
                    <a:pt x="10594" y="10368"/>
                    <a:pt x="10622" y="10730"/>
                    <a:pt x="10681" y="11100"/>
                  </a:cubicBezTo>
                  <a:cubicBezTo>
                    <a:pt x="10741" y="11471"/>
                    <a:pt x="10832" y="11850"/>
                    <a:pt x="10933" y="12131"/>
                  </a:cubicBezTo>
                  <a:cubicBezTo>
                    <a:pt x="11033" y="12411"/>
                    <a:pt x="11143" y="12591"/>
                    <a:pt x="11257" y="12673"/>
                  </a:cubicBezTo>
                  <a:cubicBezTo>
                    <a:pt x="11371" y="12754"/>
                    <a:pt x="11490" y="12736"/>
                    <a:pt x="11586" y="12610"/>
                  </a:cubicBezTo>
                  <a:cubicBezTo>
                    <a:pt x="11682" y="12483"/>
                    <a:pt x="11755" y="12248"/>
                    <a:pt x="11819" y="11932"/>
                  </a:cubicBezTo>
                  <a:cubicBezTo>
                    <a:pt x="11883" y="11615"/>
                    <a:pt x="11938" y="11218"/>
                    <a:pt x="11998" y="10883"/>
                  </a:cubicBezTo>
                  <a:cubicBezTo>
                    <a:pt x="12057" y="10549"/>
                    <a:pt x="12121" y="10278"/>
                    <a:pt x="12167" y="10106"/>
                  </a:cubicBezTo>
                  <a:cubicBezTo>
                    <a:pt x="12212" y="9934"/>
                    <a:pt x="12240" y="9862"/>
                    <a:pt x="12308" y="9808"/>
                  </a:cubicBezTo>
                  <a:cubicBezTo>
                    <a:pt x="12377" y="9754"/>
                    <a:pt x="12487" y="9718"/>
                    <a:pt x="12587" y="9754"/>
                  </a:cubicBezTo>
                  <a:cubicBezTo>
                    <a:pt x="12688" y="9790"/>
                    <a:pt x="12779" y="9898"/>
                    <a:pt x="12843" y="10043"/>
                  </a:cubicBezTo>
                  <a:cubicBezTo>
                    <a:pt x="12907" y="10187"/>
                    <a:pt x="12944" y="10368"/>
                    <a:pt x="12962" y="10676"/>
                  </a:cubicBezTo>
                  <a:cubicBezTo>
                    <a:pt x="12980" y="10983"/>
                    <a:pt x="12980" y="11417"/>
                    <a:pt x="12957" y="11932"/>
                  </a:cubicBezTo>
                  <a:cubicBezTo>
                    <a:pt x="12935" y="12447"/>
                    <a:pt x="12889" y="13043"/>
                    <a:pt x="12843" y="13586"/>
                  </a:cubicBezTo>
                  <a:cubicBezTo>
                    <a:pt x="12797" y="14128"/>
                    <a:pt x="12752" y="14616"/>
                    <a:pt x="12720" y="15095"/>
                  </a:cubicBezTo>
                  <a:cubicBezTo>
                    <a:pt x="12688" y="15574"/>
                    <a:pt x="12669" y="16044"/>
                    <a:pt x="12651" y="16487"/>
                  </a:cubicBezTo>
                  <a:cubicBezTo>
                    <a:pt x="12633" y="16930"/>
                    <a:pt x="12615" y="17345"/>
                    <a:pt x="12628" y="17806"/>
                  </a:cubicBezTo>
                  <a:cubicBezTo>
                    <a:pt x="12642" y="18267"/>
                    <a:pt x="12688" y="18773"/>
                    <a:pt x="12761" y="19279"/>
                  </a:cubicBezTo>
                  <a:cubicBezTo>
                    <a:pt x="12834" y="19785"/>
                    <a:pt x="12935" y="20292"/>
                    <a:pt x="13017" y="20653"/>
                  </a:cubicBezTo>
                  <a:cubicBezTo>
                    <a:pt x="13099" y="21015"/>
                    <a:pt x="13163" y="21231"/>
                    <a:pt x="13236" y="21376"/>
                  </a:cubicBezTo>
                  <a:cubicBezTo>
                    <a:pt x="13309" y="21521"/>
                    <a:pt x="13392" y="21593"/>
                    <a:pt x="13497" y="21584"/>
                  </a:cubicBezTo>
                  <a:cubicBezTo>
                    <a:pt x="13602" y="21575"/>
                    <a:pt x="13730" y="21485"/>
                    <a:pt x="13853" y="21304"/>
                  </a:cubicBezTo>
                  <a:cubicBezTo>
                    <a:pt x="13977" y="21123"/>
                    <a:pt x="14095" y="20852"/>
                    <a:pt x="14182" y="20490"/>
                  </a:cubicBezTo>
                  <a:cubicBezTo>
                    <a:pt x="14269" y="20129"/>
                    <a:pt x="14324" y="19677"/>
                    <a:pt x="14356" y="19270"/>
                  </a:cubicBezTo>
                  <a:cubicBezTo>
                    <a:pt x="14388" y="18864"/>
                    <a:pt x="14397" y="18502"/>
                    <a:pt x="14406" y="18141"/>
                  </a:cubicBezTo>
                  <a:cubicBezTo>
                    <a:pt x="14415" y="17779"/>
                    <a:pt x="14425" y="17418"/>
                    <a:pt x="14461" y="17029"/>
                  </a:cubicBezTo>
                  <a:cubicBezTo>
                    <a:pt x="14498" y="16640"/>
                    <a:pt x="14562" y="16225"/>
                    <a:pt x="14680" y="15863"/>
                  </a:cubicBezTo>
                  <a:cubicBezTo>
                    <a:pt x="14799" y="15502"/>
                    <a:pt x="14973" y="15194"/>
                    <a:pt x="15124" y="14986"/>
                  </a:cubicBezTo>
                  <a:cubicBezTo>
                    <a:pt x="15275" y="14779"/>
                    <a:pt x="15403" y="14670"/>
                    <a:pt x="15521" y="14634"/>
                  </a:cubicBezTo>
                  <a:cubicBezTo>
                    <a:pt x="15640" y="14598"/>
                    <a:pt x="15750" y="14634"/>
                    <a:pt x="15855" y="14779"/>
                  </a:cubicBezTo>
                  <a:cubicBezTo>
                    <a:pt x="15960" y="14923"/>
                    <a:pt x="16061" y="15176"/>
                    <a:pt x="16180" y="15465"/>
                  </a:cubicBezTo>
                  <a:cubicBezTo>
                    <a:pt x="16298" y="15755"/>
                    <a:pt x="16436" y="16080"/>
                    <a:pt x="16554" y="16478"/>
                  </a:cubicBezTo>
                  <a:cubicBezTo>
                    <a:pt x="16673" y="16875"/>
                    <a:pt x="16774" y="17345"/>
                    <a:pt x="16861" y="17698"/>
                  </a:cubicBezTo>
                  <a:cubicBezTo>
                    <a:pt x="16947" y="18050"/>
                    <a:pt x="17021" y="18285"/>
                    <a:pt x="17098" y="18466"/>
                  </a:cubicBezTo>
                  <a:cubicBezTo>
                    <a:pt x="17176" y="18647"/>
                    <a:pt x="17258" y="18773"/>
                    <a:pt x="17368" y="18864"/>
                  </a:cubicBezTo>
                  <a:cubicBezTo>
                    <a:pt x="17478" y="18954"/>
                    <a:pt x="17615" y="19008"/>
                    <a:pt x="17743" y="18990"/>
                  </a:cubicBezTo>
                  <a:cubicBezTo>
                    <a:pt x="17871" y="18972"/>
                    <a:pt x="17989" y="18882"/>
                    <a:pt x="18085" y="18710"/>
                  </a:cubicBezTo>
                  <a:cubicBezTo>
                    <a:pt x="18181" y="18538"/>
                    <a:pt x="18255" y="18285"/>
                    <a:pt x="18328" y="17942"/>
                  </a:cubicBezTo>
                  <a:cubicBezTo>
                    <a:pt x="18401" y="17598"/>
                    <a:pt x="18474" y="17165"/>
                    <a:pt x="18538" y="16749"/>
                  </a:cubicBezTo>
                  <a:cubicBezTo>
                    <a:pt x="18602" y="16333"/>
                    <a:pt x="18657" y="15935"/>
                    <a:pt x="18702" y="15511"/>
                  </a:cubicBezTo>
                  <a:cubicBezTo>
                    <a:pt x="18748" y="15086"/>
                    <a:pt x="18785" y="14634"/>
                    <a:pt x="18812" y="14191"/>
                  </a:cubicBezTo>
                  <a:cubicBezTo>
                    <a:pt x="18840" y="13748"/>
                    <a:pt x="18858" y="13315"/>
                    <a:pt x="18890" y="13007"/>
                  </a:cubicBezTo>
                  <a:cubicBezTo>
                    <a:pt x="18922" y="12700"/>
                    <a:pt x="18968" y="12519"/>
                    <a:pt x="19022" y="12402"/>
                  </a:cubicBezTo>
                  <a:cubicBezTo>
                    <a:pt x="19077" y="12284"/>
                    <a:pt x="19141" y="12230"/>
                    <a:pt x="19196" y="12212"/>
                  </a:cubicBezTo>
                  <a:cubicBezTo>
                    <a:pt x="19251" y="12194"/>
                    <a:pt x="19297" y="12212"/>
                    <a:pt x="19356" y="12284"/>
                  </a:cubicBezTo>
                  <a:cubicBezTo>
                    <a:pt x="19415" y="12357"/>
                    <a:pt x="19489" y="12483"/>
                    <a:pt x="19553" y="12682"/>
                  </a:cubicBezTo>
                  <a:cubicBezTo>
                    <a:pt x="19617" y="12881"/>
                    <a:pt x="19671" y="13152"/>
                    <a:pt x="19731" y="13441"/>
                  </a:cubicBezTo>
                  <a:cubicBezTo>
                    <a:pt x="19790" y="13730"/>
                    <a:pt x="19854" y="14038"/>
                    <a:pt x="19900" y="14227"/>
                  </a:cubicBezTo>
                  <a:cubicBezTo>
                    <a:pt x="19946" y="14417"/>
                    <a:pt x="19973" y="14489"/>
                    <a:pt x="20055" y="14544"/>
                  </a:cubicBezTo>
                  <a:cubicBezTo>
                    <a:pt x="20138" y="14598"/>
                    <a:pt x="20275" y="14634"/>
                    <a:pt x="20398" y="14616"/>
                  </a:cubicBezTo>
                  <a:cubicBezTo>
                    <a:pt x="20522" y="14598"/>
                    <a:pt x="20631" y="14526"/>
                    <a:pt x="20727" y="14309"/>
                  </a:cubicBezTo>
                  <a:cubicBezTo>
                    <a:pt x="20823" y="14092"/>
                    <a:pt x="20905" y="13730"/>
                    <a:pt x="20960" y="13405"/>
                  </a:cubicBezTo>
                  <a:cubicBezTo>
                    <a:pt x="21015" y="13080"/>
                    <a:pt x="21043" y="12790"/>
                    <a:pt x="21070" y="12510"/>
                  </a:cubicBezTo>
                  <a:cubicBezTo>
                    <a:pt x="21097" y="12230"/>
                    <a:pt x="21125" y="11959"/>
                    <a:pt x="21166" y="11534"/>
                  </a:cubicBezTo>
                  <a:cubicBezTo>
                    <a:pt x="21207" y="11109"/>
                    <a:pt x="21262" y="10531"/>
                    <a:pt x="21317" y="9952"/>
                  </a:cubicBezTo>
                  <a:cubicBezTo>
                    <a:pt x="21372" y="9374"/>
                    <a:pt x="21426" y="8796"/>
                    <a:pt x="21458" y="8226"/>
                  </a:cubicBezTo>
                  <a:cubicBezTo>
                    <a:pt x="21490" y="7657"/>
                    <a:pt x="21500" y="7097"/>
                    <a:pt x="21504" y="6527"/>
                  </a:cubicBezTo>
                  <a:cubicBezTo>
                    <a:pt x="21509" y="5958"/>
                    <a:pt x="21509" y="5379"/>
                    <a:pt x="21518" y="4864"/>
                  </a:cubicBezTo>
                  <a:cubicBezTo>
                    <a:pt x="21527" y="4349"/>
                    <a:pt x="21545" y="3897"/>
                    <a:pt x="21559" y="3518"/>
                  </a:cubicBezTo>
                  <a:cubicBezTo>
                    <a:pt x="21573" y="3138"/>
                    <a:pt x="21582" y="2831"/>
                    <a:pt x="21586" y="2632"/>
                  </a:cubicBezTo>
                  <a:cubicBezTo>
                    <a:pt x="21591" y="2433"/>
                    <a:pt x="21591" y="2343"/>
                    <a:pt x="21550" y="2252"/>
                  </a:cubicBezTo>
                  <a:cubicBezTo>
                    <a:pt x="21509" y="2162"/>
                    <a:pt x="21426" y="2072"/>
                    <a:pt x="21257" y="1936"/>
                  </a:cubicBezTo>
                  <a:cubicBezTo>
                    <a:pt x="21088" y="1801"/>
                    <a:pt x="20832" y="1620"/>
                    <a:pt x="20576" y="1484"/>
                  </a:cubicBezTo>
                  <a:cubicBezTo>
                    <a:pt x="20320" y="1349"/>
                    <a:pt x="20064" y="1258"/>
                    <a:pt x="19822" y="1186"/>
                  </a:cubicBezTo>
                  <a:cubicBezTo>
                    <a:pt x="19580" y="1114"/>
                    <a:pt x="19351" y="1059"/>
                    <a:pt x="19105" y="1014"/>
                  </a:cubicBezTo>
                  <a:cubicBezTo>
                    <a:pt x="18858" y="969"/>
                    <a:pt x="18593" y="933"/>
                    <a:pt x="18319" y="897"/>
                  </a:cubicBezTo>
                  <a:cubicBezTo>
                    <a:pt x="18044" y="861"/>
                    <a:pt x="17761" y="824"/>
                    <a:pt x="17464" y="779"/>
                  </a:cubicBezTo>
                  <a:cubicBezTo>
                    <a:pt x="17167" y="734"/>
                    <a:pt x="16856" y="680"/>
                    <a:pt x="16559" y="608"/>
                  </a:cubicBezTo>
                  <a:cubicBezTo>
                    <a:pt x="16262" y="535"/>
                    <a:pt x="15978" y="445"/>
                    <a:pt x="15672" y="364"/>
                  </a:cubicBezTo>
                  <a:cubicBezTo>
                    <a:pt x="15366" y="282"/>
                    <a:pt x="15037" y="210"/>
                    <a:pt x="14731" y="165"/>
                  </a:cubicBezTo>
                  <a:cubicBezTo>
                    <a:pt x="14425" y="120"/>
                    <a:pt x="14141" y="101"/>
                    <a:pt x="13867" y="74"/>
                  </a:cubicBezTo>
                  <a:cubicBezTo>
                    <a:pt x="13593" y="47"/>
                    <a:pt x="13328" y="11"/>
                    <a:pt x="13012" y="2"/>
                  </a:cubicBezTo>
                  <a:cubicBezTo>
                    <a:pt x="12697" y="-7"/>
                    <a:pt x="12331" y="11"/>
                    <a:pt x="11975" y="38"/>
                  </a:cubicBezTo>
                  <a:cubicBezTo>
                    <a:pt x="11618" y="65"/>
                    <a:pt x="11271" y="101"/>
                    <a:pt x="10937" y="138"/>
                  </a:cubicBezTo>
                  <a:cubicBezTo>
                    <a:pt x="10604" y="174"/>
                    <a:pt x="10284" y="210"/>
                    <a:pt x="9955" y="246"/>
                  </a:cubicBezTo>
                  <a:cubicBezTo>
                    <a:pt x="9626" y="282"/>
                    <a:pt x="9287" y="318"/>
                    <a:pt x="8958" y="355"/>
                  </a:cubicBezTo>
                  <a:cubicBezTo>
                    <a:pt x="8629" y="391"/>
                    <a:pt x="8309" y="427"/>
                    <a:pt x="7976" y="427"/>
                  </a:cubicBezTo>
                  <a:cubicBezTo>
                    <a:pt x="7642" y="427"/>
                    <a:pt x="7295" y="391"/>
                    <a:pt x="6975" y="355"/>
                  </a:cubicBezTo>
                  <a:cubicBezTo>
                    <a:pt x="6655" y="318"/>
                    <a:pt x="6362" y="282"/>
                    <a:pt x="6102" y="246"/>
                  </a:cubicBezTo>
                  <a:cubicBezTo>
                    <a:pt x="5841" y="210"/>
                    <a:pt x="5613" y="174"/>
                    <a:pt x="5348" y="174"/>
                  </a:cubicBezTo>
                  <a:cubicBezTo>
                    <a:pt x="5082" y="174"/>
                    <a:pt x="4781" y="210"/>
                    <a:pt x="4516" y="255"/>
                  </a:cubicBezTo>
                  <a:cubicBezTo>
                    <a:pt x="4251" y="300"/>
                    <a:pt x="4022" y="355"/>
                    <a:pt x="3771" y="409"/>
                  </a:cubicBezTo>
                  <a:cubicBezTo>
                    <a:pt x="3519" y="463"/>
                    <a:pt x="3245" y="517"/>
                    <a:pt x="2962" y="580"/>
                  </a:cubicBezTo>
                  <a:cubicBezTo>
                    <a:pt x="2678" y="644"/>
                    <a:pt x="2386" y="716"/>
                    <a:pt x="2125" y="761"/>
                  </a:cubicBezTo>
                  <a:cubicBezTo>
                    <a:pt x="1865" y="806"/>
                    <a:pt x="1636" y="824"/>
                    <a:pt x="1444" y="870"/>
                  </a:cubicBezTo>
                  <a:cubicBezTo>
                    <a:pt x="1252" y="915"/>
                    <a:pt x="1097" y="987"/>
                    <a:pt x="937" y="1068"/>
                  </a:cubicBezTo>
                  <a:cubicBezTo>
                    <a:pt x="777" y="1150"/>
                    <a:pt x="613" y="1240"/>
                    <a:pt x="475" y="1403"/>
                  </a:cubicBezTo>
                  <a:cubicBezTo>
                    <a:pt x="338" y="1566"/>
                    <a:pt x="229" y="1801"/>
                    <a:pt x="151" y="2054"/>
                  </a:cubicBezTo>
                  <a:cubicBezTo>
                    <a:pt x="73" y="2307"/>
                    <a:pt x="28" y="2578"/>
                    <a:pt x="9" y="2858"/>
                  </a:cubicBezTo>
                  <a:cubicBezTo>
                    <a:pt x="-9" y="3138"/>
                    <a:pt x="0" y="3427"/>
                    <a:pt x="37" y="3662"/>
                  </a:cubicBezTo>
                  <a:cubicBezTo>
                    <a:pt x="73" y="3897"/>
                    <a:pt x="137" y="4078"/>
                    <a:pt x="201" y="425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93" name="การวาด"/>
          <p:cNvGrpSpPr/>
          <p:nvPr/>
        </p:nvGrpSpPr>
        <p:grpSpPr>
          <a:xfrm>
            <a:off x="-309007" y="10346482"/>
            <a:ext cx="14901200" cy="4203865"/>
            <a:chOff x="0" y="0"/>
            <a:chExt cx="14901198" cy="4203863"/>
          </a:xfrm>
        </p:grpSpPr>
        <p:sp>
          <p:nvSpPr>
            <p:cNvPr id="291" name="รูปร่าง"/>
            <p:cNvSpPr/>
            <p:nvPr/>
          </p:nvSpPr>
          <p:spPr>
            <a:xfrm>
              <a:off x="-1" y="-1"/>
              <a:ext cx="14901200" cy="420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7" extrusionOk="0">
                  <a:moveTo>
                    <a:pt x="13442" y="2"/>
                  </a:moveTo>
                  <a:cubicBezTo>
                    <a:pt x="13312" y="-3"/>
                    <a:pt x="13173" y="1"/>
                    <a:pt x="13031" y="15"/>
                  </a:cubicBezTo>
                  <a:cubicBezTo>
                    <a:pt x="12822" y="34"/>
                    <a:pt x="12655" y="65"/>
                    <a:pt x="12348" y="141"/>
                  </a:cubicBezTo>
                  <a:cubicBezTo>
                    <a:pt x="12035" y="218"/>
                    <a:pt x="11810" y="282"/>
                    <a:pt x="11610" y="351"/>
                  </a:cubicBezTo>
                  <a:cubicBezTo>
                    <a:pt x="11505" y="387"/>
                    <a:pt x="11417" y="420"/>
                    <a:pt x="11275" y="477"/>
                  </a:cubicBezTo>
                  <a:cubicBezTo>
                    <a:pt x="11271" y="479"/>
                    <a:pt x="11265" y="482"/>
                    <a:pt x="11246" y="490"/>
                  </a:cubicBezTo>
                  <a:cubicBezTo>
                    <a:pt x="11229" y="496"/>
                    <a:pt x="11222" y="498"/>
                    <a:pt x="11218" y="500"/>
                  </a:cubicBezTo>
                  <a:cubicBezTo>
                    <a:pt x="11016" y="581"/>
                    <a:pt x="11033" y="574"/>
                    <a:pt x="10979" y="594"/>
                  </a:cubicBezTo>
                  <a:cubicBezTo>
                    <a:pt x="10968" y="598"/>
                    <a:pt x="10957" y="602"/>
                    <a:pt x="10947" y="606"/>
                  </a:cubicBezTo>
                  <a:cubicBezTo>
                    <a:pt x="10866" y="635"/>
                    <a:pt x="10778" y="664"/>
                    <a:pt x="10643" y="706"/>
                  </a:cubicBezTo>
                  <a:cubicBezTo>
                    <a:pt x="10636" y="708"/>
                    <a:pt x="10495" y="752"/>
                    <a:pt x="10441" y="769"/>
                  </a:cubicBezTo>
                  <a:cubicBezTo>
                    <a:pt x="10440" y="769"/>
                    <a:pt x="10440" y="769"/>
                    <a:pt x="10440" y="769"/>
                  </a:cubicBezTo>
                  <a:cubicBezTo>
                    <a:pt x="10349" y="797"/>
                    <a:pt x="10285" y="816"/>
                    <a:pt x="10254" y="826"/>
                  </a:cubicBezTo>
                  <a:cubicBezTo>
                    <a:pt x="10142" y="862"/>
                    <a:pt x="10060" y="889"/>
                    <a:pt x="9971" y="920"/>
                  </a:cubicBezTo>
                  <a:cubicBezTo>
                    <a:pt x="9948" y="928"/>
                    <a:pt x="9924" y="937"/>
                    <a:pt x="9891" y="948"/>
                  </a:cubicBezTo>
                  <a:cubicBezTo>
                    <a:pt x="9888" y="950"/>
                    <a:pt x="9822" y="973"/>
                    <a:pt x="9800" y="981"/>
                  </a:cubicBezTo>
                  <a:cubicBezTo>
                    <a:pt x="9786" y="986"/>
                    <a:pt x="9758" y="996"/>
                    <a:pt x="9715" y="1012"/>
                  </a:cubicBezTo>
                  <a:cubicBezTo>
                    <a:pt x="9651" y="1034"/>
                    <a:pt x="9628" y="1042"/>
                    <a:pt x="9621" y="1044"/>
                  </a:cubicBezTo>
                  <a:cubicBezTo>
                    <a:pt x="9313" y="1155"/>
                    <a:pt x="9242" y="1181"/>
                    <a:pt x="9087" y="1242"/>
                  </a:cubicBezTo>
                  <a:cubicBezTo>
                    <a:pt x="9025" y="1266"/>
                    <a:pt x="8967" y="1290"/>
                    <a:pt x="8886" y="1324"/>
                  </a:cubicBezTo>
                  <a:cubicBezTo>
                    <a:pt x="8632" y="1430"/>
                    <a:pt x="8398" y="1546"/>
                    <a:pt x="8184" y="1670"/>
                  </a:cubicBezTo>
                  <a:cubicBezTo>
                    <a:pt x="8144" y="1694"/>
                    <a:pt x="8138" y="1697"/>
                    <a:pt x="8023" y="1768"/>
                  </a:cubicBezTo>
                  <a:cubicBezTo>
                    <a:pt x="7990" y="1789"/>
                    <a:pt x="7831" y="1886"/>
                    <a:pt x="7791" y="1911"/>
                  </a:cubicBezTo>
                  <a:cubicBezTo>
                    <a:pt x="7690" y="1973"/>
                    <a:pt x="7627" y="2009"/>
                    <a:pt x="7567" y="2041"/>
                  </a:cubicBezTo>
                  <a:cubicBezTo>
                    <a:pt x="7492" y="2082"/>
                    <a:pt x="7449" y="2102"/>
                    <a:pt x="7278" y="2180"/>
                  </a:cubicBezTo>
                  <a:cubicBezTo>
                    <a:pt x="7135" y="2245"/>
                    <a:pt x="7070" y="2277"/>
                    <a:pt x="6996" y="2319"/>
                  </a:cubicBezTo>
                  <a:cubicBezTo>
                    <a:pt x="6811" y="2422"/>
                    <a:pt x="6628" y="2560"/>
                    <a:pt x="6444" y="2735"/>
                  </a:cubicBezTo>
                  <a:cubicBezTo>
                    <a:pt x="6239" y="2929"/>
                    <a:pt x="6067" y="3137"/>
                    <a:pt x="5944" y="3338"/>
                  </a:cubicBezTo>
                  <a:cubicBezTo>
                    <a:pt x="5816" y="3549"/>
                    <a:pt x="5727" y="3776"/>
                    <a:pt x="5679" y="4019"/>
                  </a:cubicBezTo>
                  <a:cubicBezTo>
                    <a:pt x="5632" y="4257"/>
                    <a:pt x="5628" y="4492"/>
                    <a:pt x="5667" y="4774"/>
                  </a:cubicBezTo>
                  <a:cubicBezTo>
                    <a:pt x="5709" y="5085"/>
                    <a:pt x="5798" y="5430"/>
                    <a:pt x="5914" y="5724"/>
                  </a:cubicBezTo>
                  <a:cubicBezTo>
                    <a:pt x="5978" y="5883"/>
                    <a:pt x="6055" y="6043"/>
                    <a:pt x="6153" y="6223"/>
                  </a:cubicBezTo>
                  <a:cubicBezTo>
                    <a:pt x="6201" y="6313"/>
                    <a:pt x="6222" y="6349"/>
                    <a:pt x="6335" y="6545"/>
                  </a:cubicBezTo>
                  <a:cubicBezTo>
                    <a:pt x="6521" y="6866"/>
                    <a:pt x="6590" y="7004"/>
                    <a:pt x="6663" y="7204"/>
                  </a:cubicBezTo>
                  <a:cubicBezTo>
                    <a:pt x="6751" y="7448"/>
                    <a:pt x="6823" y="7750"/>
                    <a:pt x="6871" y="8085"/>
                  </a:cubicBezTo>
                  <a:cubicBezTo>
                    <a:pt x="6916" y="8390"/>
                    <a:pt x="6945" y="8752"/>
                    <a:pt x="6956" y="9117"/>
                  </a:cubicBezTo>
                  <a:cubicBezTo>
                    <a:pt x="6967" y="9449"/>
                    <a:pt x="6959" y="9723"/>
                    <a:pt x="6933" y="9938"/>
                  </a:cubicBezTo>
                  <a:cubicBezTo>
                    <a:pt x="6907" y="10161"/>
                    <a:pt x="6860" y="10323"/>
                    <a:pt x="6777" y="10483"/>
                  </a:cubicBezTo>
                  <a:cubicBezTo>
                    <a:pt x="6690" y="10648"/>
                    <a:pt x="6565" y="10808"/>
                    <a:pt x="6408" y="10956"/>
                  </a:cubicBezTo>
                  <a:cubicBezTo>
                    <a:pt x="6257" y="11098"/>
                    <a:pt x="6063" y="11240"/>
                    <a:pt x="5885" y="11339"/>
                  </a:cubicBezTo>
                  <a:cubicBezTo>
                    <a:pt x="5708" y="11437"/>
                    <a:pt x="5575" y="11476"/>
                    <a:pt x="5451" y="11465"/>
                  </a:cubicBezTo>
                  <a:cubicBezTo>
                    <a:pt x="5330" y="11455"/>
                    <a:pt x="5203" y="11391"/>
                    <a:pt x="5121" y="11302"/>
                  </a:cubicBezTo>
                  <a:cubicBezTo>
                    <a:pt x="5047" y="11223"/>
                    <a:pt x="5020" y="11135"/>
                    <a:pt x="5007" y="10933"/>
                  </a:cubicBezTo>
                  <a:cubicBezTo>
                    <a:pt x="5003" y="10872"/>
                    <a:pt x="5000" y="10806"/>
                    <a:pt x="4996" y="10682"/>
                  </a:cubicBezTo>
                  <a:cubicBezTo>
                    <a:pt x="4986" y="10362"/>
                    <a:pt x="4982" y="10282"/>
                    <a:pt x="4971" y="10124"/>
                  </a:cubicBezTo>
                  <a:cubicBezTo>
                    <a:pt x="4946" y="9784"/>
                    <a:pt x="4897" y="9468"/>
                    <a:pt x="4827" y="9198"/>
                  </a:cubicBezTo>
                  <a:cubicBezTo>
                    <a:pt x="4744" y="8876"/>
                    <a:pt x="4635" y="8636"/>
                    <a:pt x="4491" y="8466"/>
                  </a:cubicBezTo>
                  <a:cubicBezTo>
                    <a:pt x="4350" y="8299"/>
                    <a:pt x="4150" y="8172"/>
                    <a:pt x="3952" y="8119"/>
                  </a:cubicBezTo>
                  <a:cubicBezTo>
                    <a:pt x="3782" y="8074"/>
                    <a:pt x="3645" y="8095"/>
                    <a:pt x="3488" y="8189"/>
                  </a:cubicBezTo>
                  <a:cubicBezTo>
                    <a:pt x="3350" y="8272"/>
                    <a:pt x="3189" y="8418"/>
                    <a:pt x="2999" y="8629"/>
                  </a:cubicBezTo>
                  <a:cubicBezTo>
                    <a:pt x="2898" y="8741"/>
                    <a:pt x="2798" y="8859"/>
                    <a:pt x="2671" y="9019"/>
                  </a:cubicBezTo>
                  <a:cubicBezTo>
                    <a:pt x="2659" y="9033"/>
                    <a:pt x="2607" y="9100"/>
                    <a:pt x="2591" y="9121"/>
                  </a:cubicBezTo>
                  <a:cubicBezTo>
                    <a:pt x="2589" y="9123"/>
                    <a:pt x="2564" y="9154"/>
                    <a:pt x="2551" y="9170"/>
                  </a:cubicBezTo>
                  <a:cubicBezTo>
                    <a:pt x="2541" y="9182"/>
                    <a:pt x="2516" y="9215"/>
                    <a:pt x="2513" y="9218"/>
                  </a:cubicBezTo>
                  <a:cubicBezTo>
                    <a:pt x="2512" y="9219"/>
                    <a:pt x="2512" y="9218"/>
                    <a:pt x="2512" y="9218"/>
                  </a:cubicBezTo>
                  <a:cubicBezTo>
                    <a:pt x="2288" y="9500"/>
                    <a:pt x="2177" y="9627"/>
                    <a:pt x="2055" y="9740"/>
                  </a:cubicBezTo>
                  <a:cubicBezTo>
                    <a:pt x="2021" y="9771"/>
                    <a:pt x="1962" y="9821"/>
                    <a:pt x="1878" y="9887"/>
                  </a:cubicBezTo>
                  <a:cubicBezTo>
                    <a:pt x="1872" y="9892"/>
                    <a:pt x="1872" y="9891"/>
                    <a:pt x="1866" y="9895"/>
                  </a:cubicBezTo>
                  <a:cubicBezTo>
                    <a:pt x="1839" y="9916"/>
                    <a:pt x="1661" y="10055"/>
                    <a:pt x="1650" y="10065"/>
                  </a:cubicBezTo>
                  <a:cubicBezTo>
                    <a:pt x="1591" y="10117"/>
                    <a:pt x="1547" y="10168"/>
                    <a:pt x="1481" y="10254"/>
                  </a:cubicBezTo>
                  <a:cubicBezTo>
                    <a:pt x="1478" y="10258"/>
                    <a:pt x="1473" y="10264"/>
                    <a:pt x="1464" y="10277"/>
                  </a:cubicBezTo>
                  <a:cubicBezTo>
                    <a:pt x="1457" y="10286"/>
                    <a:pt x="1457" y="10287"/>
                    <a:pt x="1451" y="10295"/>
                  </a:cubicBezTo>
                  <a:cubicBezTo>
                    <a:pt x="1447" y="10301"/>
                    <a:pt x="1445" y="10304"/>
                    <a:pt x="1444" y="10305"/>
                  </a:cubicBezTo>
                  <a:cubicBezTo>
                    <a:pt x="1429" y="10325"/>
                    <a:pt x="1417" y="10338"/>
                    <a:pt x="1405" y="10354"/>
                  </a:cubicBezTo>
                  <a:cubicBezTo>
                    <a:pt x="1361" y="10410"/>
                    <a:pt x="1317" y="10460"/>
                    <a:pt x="1268" y="10507"/>
                  </a:cubicBezTo>
                  <a:lnTo>
                    <a:pt x="1263" y="10511"/>
                  </a:lnTo>
                  <a:lnTo>
                    <a:pt x="1265" y="10527"/>
                  </a:lnTo>
                  <a:lnTo>
                    <a:pt x="1294" y="10890"/>
                  </a:lnTo>
                  <a:lnTo>
                    <a:pt x="1296" y="10907"/>
                  </a:lnTo>
                  <a:lnTo>
                    <a:pt x="1300" y="10903"/>
                  </a:lnTo>
                  <a:cubicBezTo>
                    <a:pt x="1370" y="10833"/>
                    <a:pt x="1435" y="10771"/>
                    <a:pt x="1521" y="10695"/>
                  </a:cubicBezTo>
                  <a:cubicBezTo>
                    <a:pt x="1276" y="10912"/>
                    <a:pt x="1175" y="11018"/>
                    <a:pt x="1042" y="11200"/>
                  </a:cubicBezTo>
                  <a:cubicBezTo>
                    <a:pt x="837" y="11480"/>
                    <a:pt x="674" y="11809"/>
                    <a:pt x="560" y="12183"/>
                  </a:cubicBezTo>
                  <a:cubicBezTo>
                    <a:pt x="451" y="12540"/>
                    <a:pt x="377" y="12941"/>
                    <a:pt x="275" y="13712"/>
                  </a:cubicBezTo>
                  <a:cubicBezTo>
                    <a:pt x="184" y="14399"/>
                    <a:pt x="122" y="14958"/>
                    <a:pt x="79" y="15484"/>
                  </a:cubicBezTo>
                  <a:cubicBezTo>
                    <a:pt x="30" y="16086"/>
                    <a:pt x="4" y="16689"/>
                    <a:pt x="1" y="17291"/>
                  </a:cubicBezTo>
                  <a:cubicBezTo>
                    <a:pt x="-3" y="17958"/>
                    <a:pt x="22" y="18539"/>
                    <a:pt x="76" y="19028"/>
                  </a:cubicBezTo>
                  <a:cubicBezTo>
                    <a:pt x="134" y="19555"/>
                    <a:pt x="231" y="20019"/>
                    <a:pt x="366" y="20416"/>
                  </a:cubicBezTo>
                  <a:cubicBezTo>
                    <a:pt x="507" y="20831"/>
                    <a:pt x="679" y="21143"/>
                    <a:pt x="866" y="21320"/>
                  </a:cubicBezTo>
                  <a:cubicBezTo>
                    <a:pt x="1033" y="21478"/>
                    <a:pt x="1225" y="21548"/>
                    <a:pt x="1510" y="21562"/>
                  </a:cubicBezTo>
                  <a:cubicBezTo>
                    <a:pt x="1709" y="21573"/>
                    <a:pt x="1916" y="21559"/>
                    <a:pt x="2205" y="21517"/>
                  </a:cubicBezTo>
                  <a:cubicBezTo>
                    <a:pt x="2413" y="21488"/>
                    <a:pt x="2652" y="21445"/>
                    <a:pt x="2933" y="21389"/>
                  </a:cubicBezTo>
                  <a:cubicBezTo>
                    <a:pt x="3225" y="21331"/>
                    <a:pt x="3409" y="21287"/>
                    <a:pt x="3603" y="21228"/>
                  </a:cubicBezTo>
                  <a:cubicBezTo>
                    <a:pt x="3715" y="21194"/>
                    <a:pt x="3829" y="21156"/>
                    <a:pt x="4028" y="21085"/>
                  </a:cubicBezTo>
                  <a:cubicBezTo>
                    <a:pt x="4035" y="21083"/>
                    <a:pt x="4065" y="21070"/>
                    <a:pt x="4074" y="21067"/>
                  </a:cubicBezTo>
                  <a:cubicBezTo>
                    <a:pt x="4075" y="21067"/>
                    <a:pt x="4076" y="21067"/>
                    <a:pt x="4077" y="21067"/>
                  </a:cubicBezTo>
                  <a:cubicBezTo>
                    <a:pt x="4235" y="21011"/>
                    <a:pt x="4255" y="21004"/>
                    <a:pt x="4315" y="20983"/>
                  </a:cubicBezTo>
                  <a:cubicBezTo>
                    <a:pt x="4528" y="20910"/>
                    <a:pt x="4739" y="20842"/>
                    <a:pt x="5004" y="20763"/>
                  </a:cubicBezTo>
                  <a:cubicBezTo>
                    <a:pt x="5276" y="20681"/>
                    <a:pt x="5500" y="20620"/>
                    <a:pt x="5713" y="20567"/>
                  </a:cubicBezTo>
                  <a:cubicBezTo>
                    <a:pt x="5911" y="20518"/>
                    <a:pt x="6097" y="20478"/>
                    <a:pt x="6411" y="20416"/>
                  </a:cubicBezTo>
                  <a:cubicBezTo>
                    <a:pt x="6766" y="20346"/>
                    <a:pt x="6939" y="20319"/>
                    <a:pt x="7146" y="20300"/>
                  </a:cubicBezTo>
                  <a:cubicBezTo>
                    <a:pt x="7376" y="20280"/>
                    <a:pt x="7639" y="20277"/>
                    <a:pt x="7936" y="20290"/>
                  </a:cubicBezTo>
                  <a:cubicBezTo>
                    <a:pt x="8189" y="20301"/>
                    <a:pt x="8431" y="20324"/>
                    <a:pt x="8681" y="20359"/>
                  </a:cubicBezTo>
                  <a:cubicBezTo>
                    <a:pt x="8698" y="20362"/>
                    <a:pt x="8706" y="20362"/>
                    <a:pt x="8715" y="20363"/>
                  </a:cubicBezTo>
                  <a:cubicBezTo>
                    <a:pt x="8717" y="20364"/>
                    <a:pt x="8717" y="20365"/>
                    <a:pt x="8719" y="20365"/>
                  </a:cubicBezTo>
                  <a:cubicBezTo>
                    <a:pt x="8779" y="20374"/>
                    <a:pt x="8832" y="20381"/>
                    <a:pt x="8927" y="20396"/>
                  </a:cubicBezTo>
                  <a:cubicBezTo>
                    <a:pt x="9186" y="20437"/>
                    <a:pt x="9293" y="20451"/>
                    <a:pt x="9425" y="20463"/>
                  </a:cubicBezTo>
                  <a:cubicBezTo>
                    <a:pt x="9551" y="20475"/>
                    <a:pt x="9637" y="20479"/>
                    <a:pt x="9931" y="20488"/>
                  </a:cubicBezTo>
                  <a:cubicBezTo>
                    <a:pt x="10019" y="20490"/>
                    <a:pt x="10063" y="20492"/>
                    <a:pt x="10151" y="20496"/>
                  </a:cubicBezTo>
                  <a:cubicBezTo>
                    <a:pt x="10156" y="20496"/>
                    <a:pt x="10156" y="20496"/>
                    <a:pt x="10161" y="20496"/>
                  </a:cubicBezTo>
                  <a:cubicBezTo>
                    <a:pt x="10173" y="20497"/>
                    <a:pt x="10178" y="20498"/>
                    <a:pt x="10186" y="20498"/>
                  </a:cubicBezTo>
                  <a:cubicBezTo>
                    <a:pt x="10442" y="20510"/>
                    <a:pt x="10696" y="20533"/>
                    <a:pt x="10950" y="20567"/>
                  </a:cubicBezTo>
                  <a:cubicBezTo>
                    <a:pt x="11072" y="20584"/>
                    <a:pt x="11176" y="20599"/>
                    <a:pt x="11330" y="20624"/>
                  </a:cubicBezTo>
                  <a:cubicBezTo>
                    <a:pt x="11426" y="20640"/>
                    <a:pt x="11609" y="20671"/>
                    <a:pt x="11637" y="20675"/>
                  </a:cubicBezTo>
                  <a:cubicBezTo>
                    <a:pt x="11642" y="20676"/>
                    <a:pt x="11642" y="20675"/>
                    <a:pt x="11646" y="20675"/>
                  </a:cubicBezTo>
                  <a:cubicBezTo>
                    <a:pt x="11662" y="20678"/>
                    <a:pt x="11679" y="20681"/>
                    <a:pt x="11698" y="20684"/>
                  </a:cubicBezTo>
                  <a:cubicBezTo>
                    <a:pt x="11719" y="20686"/>
                    <a:pt x="11738" y="20689"/>
                    <a:pt x="11758" y="20692"/>
                  </a:cubicBezTo>
                  <a:cubicBezTo>
                    <a:pt x="11766" y="20693"/>
                    <a:pt x="11775" y="20695"/>
                    <a:pt x="11784" y="20696"/>
                  </a:cubicBezTo>
                  <a:cubicBezTo>
                    <a:pt x="11821" y="20701"/>
                    <a:pt x="11998" y="20722"/>
                    <a:pt x="12047" y="20728"/>
                  </a:cubicBezTo>
                  <a:cubicBezTo>
                    <a:pt x="12069" y="20731"/>
                    <a:pt x="12123" y="20740"/>
                    <a:pt x="12129" y="20741"/>
                  </a:cubicBezTo>
                  <a:cubicBezTo>
                    <a:pt x="12130" y="20741"/>
                    <a:pt x="12131" y="20740"/>
                    <a:pt x="12133" y="20741"/>
                  </a:cubicBezTo>
                  <a:cubicBezTo>
                    <a:pt x="12257" y="20757"/>
                    <a:pt x="12267" y="20757"/>
                    <a:pt x="12310" y="20763"/>
                  </a:cubicBezTo>
                  <a:cubicBezTo>
                    <a:pt x="12339" y="20767"/>
                    <a:pt x="12365" y="20771"/>
                    <a:pt x="12391" y="20775"/>
                  </a:cubicBezTo>
                  <a:cubicBezTo>
                    <a:pt x="12664" y="20816"/>
                    <a:pt x="12890" y="20865"/>
                    <a:pt x="13092" y="20926"/>
                  </a:cubicBezTo>
                  <a:cubicBezTo>
                    <a:pt x="13217" y="20964"/>
                    <a:pt x="13314" y="20999"/>
                    <a:pt x="13538" y="21085"/>
                  </a:cubicBezTo>
                  <a:cubicBezTo>
                    <a:pt x="13648" y="21128"/>
                    <a:pt x="13697" y="21146"/>
                    <a:pt x="13759" y="21169"/>
                  </a:cubicBezTo>
                  <a:cubicBezTo>
                    <a:pt x="13938" y="21234"/>
                    <a:pt x="14083" y="21281"/>
                    <a:pt x="14438" y="21389"/>
                  </a:cubicBezTo>
                  <a:cubicBezTo>
                    <a:pt x="14795" y="21497"/>
                    <a:pt x="14943" y="21534"/>
                    <a:pt x="15137" y="21562"/>
                  </a:cubicBezTo>
                  <a:cubicBezTo>
                    <a:pt x="15330" y="21590"/>
                    <a:pt x="15487" y="21597"/>
                    <a:pt x="15878" y="21597"/>
                  </a:cubicBezTo>
                  <a:cubicBezTo>
                    <a:pt x="16257" y="21597"/>
                    <a:pt x="16403" y="21590"/>
                    <a:pt x="16586" y="21562"/>
                  </a:cubicBezTo>
                  <a:cubicBezTo>
                    <a:pt x="16805" y="21529"/>
                    <a:pt x="17027" y="21464"/>
                    <a:pt x="17249" y="21367"/>
                  </a:cubicBezTo>
                  <a:cubicBezTo>
                    <a:pt x="17452" y="21278"/>
                    <a:pt x="17654" y="21164"/>
                    <a:pt x="17867" y="21018"/>
                  </a:cubicBezTo>
                  <a:cubicBezTo>
                    <a:pt x="18081" y="20871"/>
                    <a:pt x="18282" y="20707"/>
                    <a:pt x="18478" y="20520"/>
                  </a:cubicBezTo>
                  <a:cubicBezTo>
                    <a:pt x="18654" y="20352"/>
                    <a:pt x="18838" y="20155"/>
                    <a:pt x="19094" y="19862"/>
                  </a:cubicBezTo>
                  <a:cubicBezTo>
                    <a:pt x="19334" y="19588"/>
                    <a:pt x="19516" y="19370"/>
                    <a:pt x="19682" y="19156"/>
                  </a:cubicBezTo>
                  <a:cubicBezTo>
                    <a:pt x="19766" y="19049"/>
                    <a:pt x="19855" y="18929"/>
                    <a:pt x="19962" y="18783"/>
                  </a:cubicBezTo>
                  <a:cubicBezTo>
                    <a:pt x="19988" y="18748"/>
                    <a:pt x="20086" y="18612"/>
                    <a:pt x="20098" y="18596"/>
                  </a:cubicBezTo>
                  <a:cubicBezTo>
                    <a:pt x="20108" y="18581"/>
                    <a:pt x="20127" y="18556"/>
                    <a:pt x="20162" y="18508"/>
                  </a:cubicBezTo>
                  <a:cubicBezTo>
                    <a:pt x="20221" y="18426"/>
                    <a:pt x="20224" y="18421"/>
                    <a:pt x="20231" y="18412"/>
                  </a:cubicBezTo>
                  <a:cubicBezTo>
                    <a:pt x="20246" y="18392"/>
                    <a:pt x="20276" y="18352"/>
                    <a:pt x="20277" y="18351"/>
                  </a:cubicBezTo>
                  <a:cubicBezTo>
                    <a:pt x="20278" y="18349"/>
                    <a:pt x="20278" y="18349"/>
                    <a:pt x="20279" y="18347"/>
                  </a:cubicBezTo>
                  <a:cubicBezTo>
                    <a:pt x="20508" y="18031"/>
                    <a:pt x="20620" y="17850"/>
                    <a:pt x="20744" y="17592"/>
                  </a:cubicBezTo>
                  <a:cubicBezTo>
                    <a:pt x="20896" y="17276"/>
                    <a:pt x="21059" y="16833"/>
                    <a:pt x="21205" y="16341"/>
                  </a:cubicBezTo>
                  <a:cubicBezTo>
                    <a:pt x="21326" y="15931"/>
                    <a:pt x="21428" y="15513"/>
                    <a:pt x="21495" y="15148"/>
                  </a:cubicBezTo>
                  <a:cubicBezTo>
                    <a:pt x="21556" y="14817"/>
                    <a:pt x="21583" y="14562"/>
                    <a:pt x="21590" y="14257"/>
                  </a:cubicBezTo>
                  <a:cubicBezTo>
                    <a:pt x="21597" y="13931"/>
                    <a:pt x="21580" y="13584"/>
                    <a:pt x="21540" y="13237"/>
                  </a:cubicBezTo>
                  <a:cubicBezTo>
                    <a:pt x="21492" y="12812"/>
                    <a:pt x="21413" y="12433"/>
                    <a:pt x="21299" y="12079"/>
                  </a:cubicBezTo>
                  <a:cubicBezTo>
                    <a:pt x="21178" y="11707"/>
                    <a:pt x="21001" y="11315"/>
                    <a:pt x="20792" y="10958"/>
                  </a:cubicBezTo>
                  <a:cubicBezTo>
                    <a:pt x="20630" y="10680"/>
                    <a:pt x="20469" y="10448"/>
                    <a:pt x="20172" y="10065"/>
                  </a:cubicBezTo>
                  <a:cubicBezTo>
                    <a:pt x="19876" y="9683"/>
                    <a:pt x="19696" y="9469"/>
                    <a:pt x="19516" y="9288"/>
                  </a:cubicBezTo>
                  <a:cubicBezTo>
                    <a:pt x="19298" y="9069"/>
                    <a:pt x="19082" y="8907"/>
                    <a:pt x="18856" y="8790"/>
                  </a:cubicBezTo>
                  <a:cubicBezTo>
                    <a:pt x="18640" y="8679"/>
                    <a:pt x="18407" y="8608"/>
                    <a:pt x="18144" y="8572"/>
                  </a:cubicBezTo>
                  <a:cubicBezTo>
                    <a:pt x="17893" y="8537"/>
                    <a:pt x="17625" y="8537"/>
                    <a:pt x="17358" y="8572"/>
                  </a:cubicBezTo>
                  <a:cubicBezTo>
                    <a:pt x="17144" y="8600"/>
                    <a:pt x="17001" y="8630"/>
                    <a:pt x="16547" y="8745"/>
                  </a:cubicBezTo>
                  <a:cubicBezTo>
                    <a:pt x="16141" y="8848"/>
                    <a:pt x="15942" y="8890"/>
                    <a:pt x="15721" y="8919"/>
                  </a:cubicBezTo>
                  <a:cubicBezTo>
                    <a:pt x="15450" y="8954"/>
                    <a:pt x="15189" y="8953"/>
                    <a:pt x="14967" y="8919"/>
                  </a:cubicBezTo>
                  <a:cubicBezTo>
                    <a:pt x="14750" y="8885"/>
                    <a:pt x="14565" y="8816"/>
                    <a:pt x="14461" y="8733"/>
                  </a:cubicBezTo>
                  <a:cubicBezTo>
                    <a:pt x="14374" y="8664"/>
                    <a:pt x="14340" y="8585"/>
                    <a:pt x="14340" y="8468"/>
                  </a:cubicBezTo>
                  <a:cubicBezTo>
                    <a:pt x="14340" y="8384"/>
                    <a:pt x="14355" y="8298"/>
                    <a:pt x="14393" y="8166"/>
                  </a:cubicBezTo>
                  <a:cubicBezTo>
                    <a:pt x="14436" y="8011"/>
                    <a:pt x="14484" y="7883"/>
                    <a:pt x="14552" y="7748"/>
                  </a:cubicBezTo>
                  <a:cubicBezTo>
                    <a:pt x="14629" y="7596"/>
                    <a:pt x="14742" y="7414"/>
                    <a:pt x="14897" y="7194"/>
                  </a:cubicBezTo>
                  <a:cubicBezTo>
                    <a:pt x="14897" y="7193"/>
                    <a:pt x="14897" y="7193"/>
                    <a:pt x="14899" y="7192"/>
                  </a:cubicBezTo>
                  <a:cubicBezTo>
                    <a:pt x="14900" y="7190"/>
                    <a:pt x="14901" y="7189"/>
                    <a:pt x="14904" y="7186"/>
                  </a:cubicBezTo>
                  <a:cubicBezTo>
                    <a:pt x="14911" y="7176"/>
                    <a:pt x="14922" y="7160"/>
                    <a:pt x="14936" y="7141"/>
                  </a:cubicBezTo>
                  <a:cubicBezTo>
                    <a:pt x="14969" y="7095"/>
                    <a:pt x="15011" y="7037"/>
                    <a:pt x="15052" y="6980"/>
                  </a:cubicBezTo>
                  <a:cubicBezTo>
                    <a:pt x="15166" y="6820"/>
                    <a:pt x="15256" y="6691"/>
                    <a:pt x="15298" y="6629"/>
                  </a:cubicBezTo>
                  <a:cubicBezTo>
                    <a:pt x="15328" y="6586"/>
                    <a:pt x="15357" y="6540"/>
                    <a:pt x="15391" y="6486"/>
                  </a:cubicBezTo>
                  <a:cubicBezTo>
                    <a:pt x="15584" y="6185"/>
                    <a:pt x="15736" y="5889"/>
                    <a:pt x="15849" y="5595"/>
                  </a:cubicBezTo>
                  <a:cubicBezTo>
                    <a:pt x="15964" y="5294"/>
                    <a:pt x="16054" y="4950"/>
                    <a:pt x="16100" y="4635"/>
                  </a:cubicBezTo>
                  <a:cubicBezTo>
                    <a:pt x="16141" y="4355"/>
                    <a:pt x="16143" y="4123"/>
                    <a:pt x="16110" y="3823"/>
                  </a:cubicBezTo>
                  <a:cubicBezTo>
                    <a:pt x="16075" y="3513"/>
                    <a:pt x="16006" y="3165"/>
                    <a:pt x="15914" y="2839"/>
                  </a:cubicBezTo>
                  <a:cubicBezTo>
                    <a:pt x="15819" y="2503"/>
                    <a:pt x="15691" y="2156"/>
                    <a:pt x="15542" y="1831"/>
                  </a:cubicBezTo>
                  <a:cubicBezTo>
                    <a:pt x="15392" y="1505"/>
                    <a:pt x="15235" y="1233"/>
                    <a:pt x="15062" y="999"/>
                  </a:cubicBezTo>
                  <a:cubicBezTo>
                    <a:pt x="14888" y="764"/>
                    <a:pt x="14687" y="553"/>
                    <a:pt x="14474" y="386"/>
                  </a:cubicBezTo>
                  <a:cubicBezTo>
                    <a:pt x="14250" y="209"/>
                    <a:pt x="14042" y="103"/>
                    <a:pt x="13811" y="49"/>
                  </a:cubicBezTo>
                  <a:cubicBezTo>
                    <a:pt x="13701" y="24"/>
                    <a:pt x="13576" y="8"/>
                    <a:pt x="13442" y="2"/>
                  </a:cubicBezTo>
                  <a:close/>
                  <a:moveTo>
                    <a:pt x="14900" y="7173"/>
                  </a:moveTo>
                  <a:cubicBezTo>
                    <a:pt x="14898" y="7186"/>
                    <a:pt x="14898" y="7184"/>
                    <a:pt x="14898" y="7186"/>
                  </a:cubicBezTo>
                  <a:lnTo>
                    <a:pt x="14897" y="7177"/>
                  </a:lnTo>
                  <a:cubicBezTo>
                    <a:pt x="14897" y="7178"/>
                    <a:pt x="14900" y="7173"/>
                    <a:pt x="14900" y="7173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" name="เส้น"/>
            <p:cNvSpPr/>
            <p:nvPr/>
          </p:nvSpPr>
          <p:spPr>
            <a:xfrm>
              <a:off x="1" y="18"/>
              <a:ext cx="14901017" cy="420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1" extrusionOk="0">
                  <a:moveTo>
                    <a:pt x="644" y="10756"/>
                  </a:moveTo>
                  <a:cubicBezTo>
                    <a:pt x="800" y="10733"/>
                    <a:pt x="957" y="10710"/>
                    <a:pt x="1088" y="10641"/>
                  </a:cubicBezTo>
                  <a:cubicBezTo>
                    <a:pt x="1218" y="10571"/>
                    <a:pt x="1323" y="10455"/>
                    <a:pt x="1405" y="10351"/>
                  </a:cubicBezTo>
                  <a:cubicBezTo>
                    <a:pt x="1486" y="10247"/>
                    <a:pt x="1545" y="10154"/>
                    <a:pt x="1649" y="10062"/>
                  </a:cubicBezTo>
                  <a:cubicBezTo>
                    <a:pt x="1754" y="9969"/>
                    <a:pt x="1904" y="9877"/>
                    <a:pt x="2054" y="9738"/>
                  </a:cubicBezTo>
                  <a:cubicBezTo>
                    <a:pt x="2205" y="9599"/>
                    <a:pt x="2355" y="9414"/>
                    <a:pt x="2512" y="9217"/>
                  </a:cubicBezTo>
                  <a:cubicBezTo>
                    <a:pt x="2668" y="9020"/>
                    <a:pt x="2832" y="8812"/>
                    <a:pt x="2998" y="8626"/>
                  </a:cubicBezTo>
                  <a:cubicBezTo>
                    <a:pt x="3165" y="8441"/>
                    <a:pt x="3335" y="8279"/>
                    <a:pt x="3488" y="8186"/>
                  </a:cubicBezTo>
                  <a:cubicBezTo>
                    <a:pt x="3642" y="8094"/>
                    <a:pt x="3779" y="8071"/>
                    <a:pt x="3952" y="8117"/>
                  </a:cubicBezTo>
                  <a:cubicBezTo>
                    <a:pt x="4125" y="8163"/>
                    <a:pt x="4334" y="8279"/>
                    <a:pt x="4491" y="8464"/>
                  </a:cubicBezTo>
                  <a:cubicBezTo>
                    <a:pt x="4647" y="8650"/>
                    <a:pt x="4752" y="8904"/>
                    <a:pt x="4827" y="9194"/>
                  </a:cubicBezTo>
                  <a:cubicBezTo>
                    <a:pt x="4902" y="9483"/>
                    <a:pt x="4948" y="9807"/>
                    <a:pt x="4971" y="10120"/>
                  </a:cubicBezTo>
                  <a:cubicBezTo>
                    <a:pt x="4994" y="10432"/>
                    <a:pt x="4994" y="10733"/>
                    <a:pt x="5007" y="10930"/>
                  </a:cubicBezTo>
                  <a:cubicBezTo>
                    <a:pt x="5020" y="11127"/>
                    <a:pt x="5046" y="11219"/>
                    <a:pt x="5121" y="11300"/>
                  </a:cubicBezTo>
                  <a:cubicBezTo>
                    <a:pt x="5196" y="11381"/>
                    <a:pt x="5320" y="11451"/>
                    <a:pt x="5451" y="11462"/>
                  </a:cubicBezTo>
                  <a:cubicBezTo>
                    <a:pt x="5582" y="11474"/>
                    <a:pt x="5719" y="11428"/>
                    <a:pt x="5885" y="11335"/>
                  </a:cubicBezTo>
                  <a:cubicBezTo>
                    <a:pt x="6052" y="11242"/>
                    <a:pt x="6248" y="11104"/>
                    <a:pt x="6408" y="10953"/>
                  </a:cubicBezTo>
                  <a:cubicBezTo>
                    <a:pt x="6568" y="10803"/>
                    <a:pt x="6692" y="10641"/>
                    <a:pt x="6777" y="10478"/>
                  </a:cubicBezTo>
                  <a:cubicBezTo>
                    <a:pt x="6862" y="10316"/>
                    <a:pt x="6907" y="10154"/>
                    <a:pt x="6934" y="9934"/>
                  </a:cubicBezTo>
                  <a:cubicBezTo>
                    <a:pt x="6960" y="9714"/>
                    <a:pt x="6966" y="9437"/>
                    <a:pt x="6956" y="9113"/>
                  </a:cubicBezTo>
                  <a:cubicBezTo>
                    <a:pt x="6947" y="8788"/>
                    <a:pt x="6920" y="8418"/>
                    <a:pt x="6872" y="8082"/>
                  </a:cubicBezTo>
                  <a:cubicBezTo>
                    <a:pt x="6823" y="7747"/>
                    <a:pt x="6751" y="7446"/>
                    <a:pt x="6662" y="7203"/>
                  </a:cubicBezTo>
                  <a:cubicBezTo>
                    <a:pt x="6574" y="6959"/>
                    <a:pt x="6470" y="6774"/>
                    <a:pt x="6336" y="6543"/>
                  </a:cubicBezTo>
                  <a:cubicBezTo>
                    <a:pt x="6202" y="6311"/>
                    <a:pt x="6039" y="6033"/>
                    <a:pt x="5915" y="5721"/>
                  </a:cubicBezTo>
                  <a:cubicBezTo>
                    <a:pt x="5791" y="5408"/>
                    <a:pt x="5706" y="5061"/>
                    <a:pt x="5666" y="4772"/>
                  </a:cubicBezTo>
                  <a:cubicBezTo>
                    <a:pt x="5627" y="4482"/>
                    <a:pt x="5634" y="4251"/>
                    <a:pt x="5679" y="4019"/>
                  </a:cubicBezTo>
                  <a:cubicBezTo>
                    <a:pt x="5725" y="3788"/>
                    <a:pt x="5810" y="3556"/>
                    <a:pt x="5944" y="3336"/>
                  </a:cubicBezTo>
                  <a:cubicBezTo>
                    <a:pt x="6078" y="3116"/>
                    <a:pt x="6261" y="2908"/>
                    <a:pt x="6444" y="2734"/>
                  </a:cubicBezTo>
                  <a:cubicBezTo>
                    <a:pt x="6627" y="2561"/>
                    <a:pt x="6809" y="2422"/>
                    <a:pt x="6996" y="2318"/>
                  </a:cubicBezTo>
                  <a:cubicBezTo>
                    <a:pt x="7182" y="2214"/>
                    <a:pt x="7371" y="2144"/>
                    <a:pt x="7567" y="2040"/>
                  </a:cubicBezTo>
                  <a:cubicBezTo>
                    <a:pt x="7763" y="1936"/>
                    <a:pt x="7966" y="1797"/>
                    <a:pt x="8184" y="1669"/>
                  </a:cubicBezTo>
                  <a:cubicBezTo>
                    <a:pt x="8403" y="1542"/>
                    <a:pt x="8638" y="1426"/>
                    <a:pt x="8887" y="1322"/>
                  </a:cubicBezTo>
                  <a:cubicBezTo>
                    <a:pt x="9135" y="1218"/>
                    <a:pt x="9396" y="1125"/>
                    <a:pt x="9621" y="1044"/>
                  </a:cubicBezTo>
                  <a:cubicBezTo>
                    <a:pt x="9847" y="963"/>
                    <a:pt x="10036" y="894"/>
                    <a:pt x="10255" y="824"/>
                  </a:cubicBezTo>
                  <a:cubicBezTo>
                    <a:pt x="10474" y="755"/>
                    <a:pt x="10722" y="686"/>
                    <a:pt x="10947" y="605"/>
                  </a:cubicBezTo>
                  <a:cubicBezTo>
                    <a:pt x="11173" y="523"/>
                    <a:pt x="11375" y="431"/>
                    <a:pt x="11610" y="350"/>
                  </a:cubicBezTo>
                  <a:cubicBezTo>
                    <a:pt x="11845" y="269"/>
                    <a:pt x="12113" y="199"/>
                    <a:pt x="12348" y="141"/>
                  </a:cubicBezTo>
                  <a:cubicBezTo>
                    <a:pt x="12583" y="84"/>
                    <a:pt x="12786" y="37"/>
                    <a:pt x="13031" y="14"/>
                  </a:cubicBezTo>
                  <a:cubicBezTo>
                    <a:pt x="13276" y="-9"/>
                    <a:pt x="13563" y="-9"/>
                    <a:pt x="13811" y="49"/>
                  </a:cubicBezTo>
                  <a:cubicBezTo>
                    <a:pt x="14060" y="107"/>
                    <a:pt x="14269" y="223"/>
                    <a:pt x="14474" y="385"/>
                  </a:cubicBezTo>
                  <a:cubicBezTo>
                    <a:pt x="14680" y="547"/>
                    <a:pt x="14883" y="755"/>
                    <a:pt x="15062" y="998"/>
                  </a:cubicBezTo>
                  <a:cubicBezTo>
                    <a:pt x="15242" y="1241"/>
                    <a:pt x="15399" y="1519"/>
                    <a:pt x="15542" y="1832"/>
                  </a:cubicBezTo>
                  <a:cubicBezTo>
                    <a:pt x="15686" y="2144"/>
                    <a:pt x="15817" y="2491"/>
                    <a:pt x="15915" y="2839"/>
                  </a:cubicBezTo>
                  <a:cubicBezTo>
                    <a:pt x="16012" y="3186"/>
                    <a:pt x="16078" y="3533"/>
                    <a:pt x="16110" y="3823"/>
                  </a:cubicBezTo>
                  <a:cubicBezTo>
                    <a:pt x="16143" y="4112"/>
                    <a:pt x="16143" y="4343"/>
                    <a:pt x="16101" y="4633"/>
                  </a:cubicBezTo>
                  <a:cubicBezTo>
                    <a:pt x="16058" y="4922"/>
                    <a:pt x="15973" y="5269"/>
                    <a:pt x="15849" y="5594"/>
                  </a:cubicBezTo>
                  <a:cubicBezTo>
                    <a:pt x="15725" y="5918"/>
                    <a:pt x="15562" y="6219"/>
                    <a:pt x="15392" y="6485"/>
                  </a:cubicBezTo>
                  <a:cubicBezTo>
                    <a:pt x="15222" y="6751"/>
                    <a:pt x="15046" y="6983"/>
                    <a:pt x="14899" y="7191"/>
                  </a:cubicBezTo>
                  <a:cubicBezTo>
                    <a:pt x="14752" y="7399"/>
                    <a:pt x="14634" y="7585"/>
                    <a:pt x="14553" y="7747"/>
                  </a:cubicBezTo>
                  <a:cubicBezTo>
                    <a:pt x="14471" y="7909"/>
                    <a:pt x="14425" y="8048"/>
                    <a:pt x="14393" y="8163"/>
                  </a:cubicBezTo>
                  <a:cubicBezTo>
                    <a:pt x="14360" y="8279"/>
                    <a:pt x="14340" y="8372"/>
                    <a:pt x="14340" y="8464"/>
                  </a:cubicBezTo>
                  <a:cubicBezTo>
                    <a:pt x="14340" y="8557"/>
                    <a:pt x="14360" y="8650"/>
                    <a:pt x="14461" y="8731"/>
                  </a:cubicBezTo>
                  <a:cubicBezTo>
                    <a:pt x="14562" y="8812"/>
                    <a:pt x="14745" y="8881"/>
                    <a:pt x="14967" y="8916"/>
                  </a:cubicBezTo>
                  <a:cubicBezTo>
                    <a:pt x="15189" y="8950"/>
                    <a:pt x="15451" y="8950"/>
                    <a:pt x="15722" y="8916"/>
                  </a:cubicBezTo>
                  <a:cubicBezTo>
                    <a:pt x="15993" y="8881"/>
                    <a:pt x="16274" y="8812"/>
                    <a:pt x="16548" y="8742"/>
                  </a:cubicBezTo>
                  <a:cubicBezTo>
                    <a:pt x="16822" y="8673"/>
                    <a:pt x="17090" y="8603"/>
                    <a:pt x="17358" y="8568"/>
                  </a:cubicBezTo>
                  <a:cubicBezTo>
                    <a:pt x="17626" y="8534"/>
                    <a:pt x="17894" y="8534"/>
                    <a:pt x="18145" y="8568"/>
                  </a:cubicBezTo>
                  <a:cubicBezTo>
                    <a:pt x="18397" y="8603"/>
                    <a:pt x="18632" y="8673"/>
                    <a:pt x="18857" y="8788"/>
                  </a:cubicBezTo>
                  <a:cubicBezTo>
                    <a:pt x="19082" y="8904"/>
                    <a:pt x="19298" y="9066"/>
                    <a:pt x="19517" y="9286"/>
                  </a:cubicBezTo>
                  <a:cubicBezTo>
                    <a:pt x="19735" y="9506"/>
                    <a:pt x="19958" y="9784"/>
                    <a:pt x="20173" y="10062"/>
                  </a:cubicBezTo>
                  <a:cubicBezTo>
                    <a:pt x="20389" y="10340"/>
                    <a:pt x="20598" y="10617"/>
                    <a:pt x="20794" y="10953"/>
                  </a:cubicBezTo>
                  <a:cubicBezTo>
                    <a:pt x="20990" y="11289"/>
                    <a:pt x="21172" y="11682"/>
                    <a:pt x="21300" y="12076"/>
                  </a:cubicBezTo>
                  <a:cubicBezTo>
                    <a:pt x="21427" y="12469"/>
                    <a:pt x="21499" y="12863"/>
                    <a:pt x="21541" y="13233"/>
                  </a:cubicBezTo>
                  <a:cubicBezTo>
                    <a:pt x="21584" y="13604"/>
                    <a:pt x="21597" y="13951"/>
                    <a:pt x="21590" y="14252"/>
                  </a:cubicBezTo>
                  <a:cubicBezTo>
                    <a:pt x="21584" y="14553"/>
                    <a:pt x="21558" y="14808"/>
                    <a:pt x="21496" y="15143"/>
                  </a:cubicBezTo>
                  <a:cubicBezTo>
                    <a:pt x="21434" y="15479"/>
                    <a:pt x="21336" y="15896"/>
                    <a:pt x="21205" y="16336"/>
                  </a:cubicBezTo>
                  <a:cubicBezTo>
                    <a:pt x="21074" y="16776"/>
                    <a:pt x="20911" y="17239"/>
                    <a:pt x="20745" y="17586"/>
                  </a:cubicBezTo>
                  <a:cubicBezTo>
                    <a:pt x="20578" y="17933"/>
                    <a:pt x="20408" y="18165"/>
                    <a:pt x="20232" y="18408"/>
                  </a:cubicBezTo>
                  <a:cubicBezTo>
                    <a:pt x="20056" y="18651"/>
                    <a:pt x="19873" y="18905"/>
                    <a:pt x="19683" y="19149"/>
                  </a:cubicBezTo>
                  <a:cubicBezTo>
                    <a:pt x="19494" y="19392"/>
                    <a:pt x="19298" y="19623"/>
                    <a:pt x="19095" y="19855"/>
                  </a:cubicBezTo>
                  <a:cubicBezTo>
                    <a:pt x="18893" y="20086"/>
                    <a:pt x="18684" y="20318"/>
                    <a:pt x="18478" y="20514"/>
                  </a:cubicBezTo>
                  <a:cubicBezTo>
                    <a:pt x="18272" y="20711"/>
                    <a:pt x="18070" y="20873"/>
                    <a:pt x="17867" y="21012"/>
                  </a:cubicBezTo>
                  <a:cubicBezTo>
                    <a:pt x="17665" y="21151"/>
                    <a:pt x="17462" y="21267"/>
                    <a:pt x="17250" y="21359"/>
                  </a:cubicBezTo>
                  <a:cubicBezTo>
                    <a:pt x="17038" y="21452"/>
                    <a:pt x="16816" y="21522"/>
                    <a:pt x="16587" y="21556"/>
                  </a:cubicBezTo>
                  <a:cubicBezTo>
                    <a:pt x="16359" y="21591"/>
                    <a:pt x="16124" y="21591"/>
                    <a:pt x="15879" y="21591"/>
                  </a:cubicBezTo>
                  <a:cubicBezTo>
                    <a:pt x="15634" y="21591"/>
                    <a:pt x="15379" y="21591"/>
                    <a:pt x="15137" y="21556"/>
                  </a:cubicBezTo>
                  <a:cubicBezTo>
                    <a:pt x="14896" y="21522"/>
                    <a:pt x="14667" y="21452"/>
                    <a:pt x="14438" y="21383"/>
                  </a:cubicBezTo>
                  <a:cubicBezTo>
                    <a:pt x="14210" y="21313"/>
                    <a:pt x="13981" y="21244"/>
                    <a:pt x="13759" y="21163"/>
                  </a:cubicBezTo>
                  <a:cubicBezTo>
                    <a:pt x="13537" y="21082"/>
                    <a:pt x="13321" y="20989"/>
                    <a:pt x="13093" y="20920"/>
                  </a:cubicBezTo>
                  <a:cubicBezTo>
                    <a:pt x="12864" y="20850"/>
                    <a:pt x="12623" y="20804"/>
                    <a:pt x="12391" y="20769"/>
                  </a:cubicBezTo>
                  <a:cubicBezTo>
                    <a:pt x="12159" y="20734"/>
                    <a:pt x="11937" y="20711"/>
                    <a:pt x="11698" y="20677"/>
                  </a:cubicBezTo>
                  <a:cubicBezTo>
                    <a:pt x="11460" y="20642"/>
                    <a:pt x="11205" y="20596"/>
                    <a:pt x="10950" y="20561"/>
                  </a:cubicBezTo>
                  <a:cubicBezTo>
                    <a:pt x="10696" y="20526"/>
                    <a:pt x="10441" y="20503"/>
                    <a:pt x="10186" y="20491"/>
                  </a:cubicBezTo>
                  <a:cubicBezTo>
                    <a:pt x="9932" y="20480"/>
                    <a:pt x="9677" y="20480"/>
                    <a:pt x="9425" y="20457"/>
                  </a:cubicBezTo>
                  <a:cubicBezTo>
                    <a:pt x="9174" y="20433"/>
                    <a:pt x="8926" y="20387"/>
                    <a:pt x="8681" y="20352"/>
                  </a:cubicBezTo>
                  <a:cubicBezTo>
                    <a:pt x="8436" y="20318"/>
                    <a:pt x="8194" y="20295"/>
                    <a:pt x="7936" y="20283"/>
                  </a:cubicBezTo>
                  <a:cubicBezTo>
                    <a:pt x="7678" y="20271"/>
                    <a:pt x="7404" y="20271"/>
                    <a:pt x="7146" y="20295"/>
                  </a:cubicBezTo>
                  <a:cubicBezTo>
                    <a:pt x="6888" y="20318"/>
                    <a:pt x="6646" y="20364"/>
                    <a:pt x="6411" y="20410"/>
                  </a:cubicBezTo>
                  <a:cubicBezTo>
                    <a:pt x="6176" y="20457"/>
                    <a:pt x="5947" y="20503"/>
                    <a:pt x="5712" y="20561"/>
                  </a:cubicBezTo>
                  <a:cubicBezTo>
                    <a:pt x="5477" y="20619"/>
                    <a:pt x="5235" y="20688"/>
                    <a:pt x="5003" y="20758"/>
                  </a:cubicBezTo>
                  <a:cubicBezTo>
                    <a:pt x="4772" y="20827"/>
                    <a:pt x="4550" y="20896"/>
                    <a:pt x="4314" y="20977"/>
                  </a:cubicBezTo>
                  <a:cubicBezTo>
                    <a:pt x="4079" y="21059"/>
                    <a:pt x="3831" y="21151"/>
                    <a:pt x="3602" y="21221"/>
                  </a:cubicBezTo>
                  <a:cubicBezTo>
                    <a:pt x="3374" y="21290"/>
                    <a:pt x="3165" y="21336"/>
                    <a:pt x="2933" y="21383"/>
                  </a:cubicBezTo>
                  <a:cubicBezTo>
                    <a:pt x="2701" y="21429"/>
                    <a:pt x="2446" y="21475"/>
                    <a:pt x="2205" y="21510"/>
                  </a:cubicBezTo>
                  <a:cubicBezTo>
                    <a:pt x="1963" y="21545"/>
                    <a:pt x="1734" y="21568"/>
                    <a:pt x="1509" y="21556"/>
                  </a:cubicBezTo>
                  <a:cubicBezTo>
                    <a:pt x="1284" y="21545"/>
                    <a:pt x="1062" y="21498"/>
                    <a:pt x="866" y="21313"/>
                  </a:cubicBezTo>
                  <a:cubicBezTo>
                    <a:pt x="670" y="21128"/>
                    <a:pt x="500" y="20804"/>
                    <a:pt x="366" y="20410"/>
                  </a:cubicBezTo>
                  <a:cubicBezTo>
                    <a:pt x="232" y="20017"/>
                    <a:pt x="134" y="19554"/>
                    <a:pt x="75" y="19021"/>
                  </a:cubicBezTo>
                  <a:cubicBezTo>
                    <a:pt x="17" y="18489"/>
                    <a:pt x="-3" y="17887"/>
                    <a:pt x="0" y="17285"/>
                  </a:cubicBezTo>
                  <a:cubicBezTo>
                    <a:pt x="4" y="16683"/>
                    <a:pt x="30" y="16081"/>
                    <a:pt x="79" y="15479"/>
                  </a:cubicBezTo>
                  <a:cubicBezTo>
                    <a:pt x="128" y="14877"/>
                    <a:pt x="199" y="14275"/>
                    <a:pt x="275" y="13708"/>
                  </a:cubicBezTo>
                  <a:cubicBezTo>
                    <a:pt x="350" y="13141"/>
                    <a:pt x="428" y="12608"/>
                    <a:pt x="559" y="12180"/>
                  </a:cubicBezTo>
                  <a:cubicBezTo>
                    <a:pt x="689" y="11752"/>
                    <a:pt x="872" y="11428"/>
                    <a:pt x="1042" y="11196"/>
                  </a:cubicBezTo>
                  <a:cubicBezTo>
                    <a:pt x="1212" y="10965"/>
                    <a:pt x="1369" y="10826"/>
                    <a:pt x="1525" y="10687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94" name="ผลการดำเนินงาน(ต่อ)…"/>
          <p:cNvSpPr/>
          <p:nvPr/>
        </p:nvSpPr>
        <p:spPr>
          <a:xfrm>
            <a:off x="3685869" y="2093780"/>
            <a:ext cx="17731364" cy="8177660"/>
          </a:xfrm>
          <a:prstGeom prst="roundRect">
            <a:avLst>
              <a:gd name="adj" fmla="val 11620"/>
            </a:avLst>
          </a:prstGeom>
          <a:solidFill>
            <a:srgbClr val="3A87FE">
              <a:alpha val="9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ผลการดำเนินงาน(ต่อ)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• นวตกรรมมีความน่าสนใจ 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ระดับมากที่สุด.   ร้อยละ 92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ระดับมาก.         ร้อยละ 8</a:t>
            </a:r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การวาด"/>
          <p:cNvGrpSpPr/>
          <p:nvPr/>
        </p:nvGrpSpPr>
        <p:grpSpPr>
          <a:xfrm>
            <a:off x="15405420" y="5591862"/>
            <a:ext cx="10139327" cy="10577971"/>
            <a:chOff x="0" y="0"/>
            <a:chExt cx="10139326" cy="10577969"/>
          </a:xfrm>
        </p:grpSpPr>
        <p:sp>
          <p:nvSpPr>
            <p:cNvPr id="296" name="รูปร่าง"/>
            <p:cNvSpPr/>
            <p:nvPr/>
          </p:nvSpPr>
          <p:spPr>
            <a:xfrm>
              <a:off x="0" y="-1"/>
              <a:ext cx="10139327" cy="1057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6" extrusionOk="0">
                  <a:moveTo>
                    <a:pt x="19712" y="2144"/>
                  </a:moveTo>
                  <a:cubicBezTo>
                    <a:pt x="19330" y="1962"/>
                    <a:pt x="18949" y="1779"/>
                    <a:pt x="18581" y="1590"/>
                  </a:cubicBezTo>
                  <a:cubicBezTo>
                    <a:pt x="18213" y="1401"/>
                    <a:pt x="17859" y="1205"/>
                    <a:pt x="17437" y="1035"/>
                  </a:cubicBezTo>
                  <a:cubicBezTo>
                    <a:pt x="17015" y="865"/>
                    <a:pt x="16525" y="722"/>
                    <a:pt x="16041" y="585"/>
                  </a:cubicBezTo>
                  <a:cubicBezTo>
                    <a:pt x="15558" y="448"/>
                    <a:pt x="15081" y="317"/>
                    <a:pt x="14591" y="219"/>
                  </a:cubicBezTo>
                  <a:cubicBezTo>
                    <a:pt x="14100" y="122"/>
                    <a:pt x="13597" y="56"/>
                    <a:pt x="13086" y="24"/>
                  </a:cubicBezTo>
                  <a:cubicBezTo>
                    <a:pt x="12575" y="-9"/>
                    <a:pt x="12058" y="-9"/>
                    <a:pt x="11540" y="30"/>
                  </a:cubicBezTo>
                  <a:cubicBezTo>
                    <a:pt x="11023" y="69"/>
                    <a:pt x="10505" y="148"/>
                    <a:pt x="10008" y="246"/>
                  </a:cubicBezTo>
                  <a:cubicBezTo>
                    <a:pt x="9511" y="343"/>
                    <a:pt x="9034" y="461"/>
                    <a:pt x="8544" y="624"/>
                  </a:cubicBezTo>
                  <a:cubicBezTo>
                    <a:pt x="8054" y="787"/>
                    <a:pt x="7550" y="996"/>
                    <a:pt x="7087" y="1211"/>
                  </a:cubicBezTo>
                  <a:cubicBezTo>
                    <a:pt x="6624" y="1427"/>
                    <a:pt x="6201" y="1649"/>
                    <a:pt x="5786" y="1877"/>
                  </a:cubicBezTo>
                  <a:cubicBezTo>
                    <a:pt x="5371" y="2105"/>
                    <a:pt x="4962" y="2340"/>
                    <a:pt x="4581" y="2614"/>
                  </a:cubicBezTo>
                  <a:cubicBezTo>
                    <a:pt x="4199" y="2888"/>
                    <a:pt x="3845" y="3202"/>
                    <a:pt x="3505" y="3521"/>
                  </a:cubicBezTo>
                  <a:cubicBezTo>
                    <a:pt x="3164" y="3841"/>
                    <a:pt x="2837" y="4167"/>
                    <a:pt x="2524" y="4526"/>
                  </a:cubicBezTo>
                  <a:cubicBezTo>
                    <a:pt x="2211" y="4885"/>
                    <a:pt x="1911" y="5277"/>
                    <a:pt x="1632" y="5668"/>
                  </a:cubicBezTo>
                  <a:cubicBezTo>
                    <a:pt x="1353" y="6060"/>
                    <a:pt x="1094" y="6451"/>
                    <a:pt x="869" y="6908"/>
                  </a:cubicBezTo>
                  <a:cubicBezTo>
                    <a:pt x="645" y="7365"/>
                    <a:pt x="454" y="7887"/>
                    <a:pt x="318" y="8363"/>
                  </a:cubicBezTo>
                  <a:cubicBezTo>
                    <a:pt x="182" y="8840"/>
                    <a:pt x="100" y="9271"/>
                    <a:pt x="52" y="9727"/>
                  </a:cubicBezTo>
                  <a:cubicBezTo>
                    <a:pt x="5" y="10184"/>
                    <a:pt x="-9" y="10667"/>
                    <a:pt x="5" y="11163"/>
                  </a:cubicBezTo>
                  <a:cubicBezTo>
                    <a:pt x="18" y="11659"/>
                    <a:pt x="59" y="12168"/>
                    <a:pt x="134" y="12651"/>
                  </a:cubicBezTo>
                  <a:cubicBezTo>
                    <a:pt x="209" y="13134"/>
                    <a:pt x="318" y="13591"/>
                    <a:pt x="461" y="14028"/>
                  </a:cubicBezTo>
                  <a:cubicBezTo>
                    <a:pt x="604" y="14465"/>
                    <a:pt x="781" y="14883"/>
                    <a:pt x="1006" y="15307"/>
                  </a:cubicBezTo>
                  <a:cubicBezTo>
                    <a:pt x="1230" y="15731"/>
                    <a:pt x="1503" y="16162"/>
                    <a:pt x="1755" y="16540"/>
                  </a:cubicBezTo>
                  <a:cubicBezTo>
                    <a:pt x="2007" y="16919"/>
                    <a:pt x="2238" y="17245"/>
                    <a:pt x="2504" y="17558"/>
                  </a:cubicBezTo>
                  <a:cubicBezTo>
                    <a:pt x="2769" y="17871"/>
                    <a:pt x="3069" y="18172"/>
                    <a:pt x="3416" y="18446"/>
                  </a:cubicBezTo>
                  <a:cubicBezTo>
                    <a:pt x="3764" y="18720"/>
                    <a:pt x="4158" y="18968"/>
                    <a:pt x="4547" y="19190"/>
                  </a:cubicBezTo>
                  <a:cubicBezTo>
                    <a:pt x="4935" y="19411"/>
                    <a:pt x="5316" y="19607"/>
                    <a:pt x="5711" y="19809"/>
                  </a:cubicBezTo>
                  <a:cubicBezTo>
                    <a:pt x="6106" y="20012"/>
                    <a:pt x="6515" y="20221"/>
                    <a:pt x="6923" y="20384"/>
                  </a:cubicBezTo>
                  <a:cubicBezTo>
                    <a:pt x="7332" y="20547"/>
                    <a:pt x="7740" y="20664"/>
                    <a:pt x="8197" y="20788"/>
                  </a:cubicBezTo>
                  <a:cubicBezTo>
                    <a:pt x="8653" y="20912"/>
                    <a:pt x="9157" y="21043"/>
                    <a:pt x="9654" y="21141"/>
                  </a:cubicBezTo>
                  <a:cubicBezTo>
                    <a:pt x="10151" y="21239"/>
                    <a:pt x="10641" y="21304"/>
                    <a:pt x="11111" y="21350"/>
                  </a:cubicBezTo>
                  <a:cubicBezTo>
                    <a:pt x="11581" y="21395"/>
                    <a:pt x="12030" y="21421"/>
                    <a:pt x="12480" y="21454"/>
                  </a:cubicBezTo>
                  <a:cubicBezTo>
                    <a:pt x="12929" y="21487"/>
                    <a:pt x="13379" y="21526"/>
                    <a:pt x="13842" y="21545"/>
                  </a:cubicBezTo>
                  <a:cubicBezTo>
                    <a:pt x="14305" y="21565"/>
                    <a:pt x="14781" y="21565"/>
                    <a:pt x="15238" y="21571"/>
                  </a:cubicBezTo>
                  <a:cubicBezTo>
                    <a:pt x="15694" y="21578"/>
                    <a:pt x="16130" y="21591"/>
                    <a:pt x="16579" y="21584"/>
                  </a:cubicBezTo>
                  <a:cubicBezTo>
                    <a:pt x="17029" y="21578"/>
                    <a:pt x="17492" y="21552"/>
                    <a:pt x="17934" y="21532"/>
                  </a:cubicBezTo>
                  <a:cubicBezTo>
                    <a:pt x="18377" y="21513"/>
                    <a:pt x="18799" y="21500"/>
                    <a:pt x="19119" y="21487"/>
                  </a:cubicBezTo>
                  <a:cubicBezTo>
                    <a:pt x="19439" y="21474"/>
                    <a:pt x="19657" y="21460"/>
                    <a:pt x="19991" y="21356"/>
                  </a:cubicBezTo>
                  <a:cubicBezTo>
                    <a:pt x="20324" y="21252"/>
                    <a:pt x="20774" y="21056"/>
                    <a:pt x="21060" y="20912"/>
                  </a:cubicBezTo>
                  <a:cubicBezTo>
                    <a:pt x="21346" y="20769"/>
                    <a:pt x="21468" y="20677"/>
                    <a:pt x="21591" y="20586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" name="รูปร่าง"/>
            <p:cNvSpPr/>
            <p:nvPr/>
          </p:nvSpPr>
          <p:spPr>
            <a:xfrm>
              <a:off x="1526008" y="1419323"/>
              <a:ext cx="8594133" cy="812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0" extrusionOk="0">
                  <a:moveTo>
                    <a:pt x="19460" y="1214"/>
                  </a:moveTo>
                  <a:cubicBezTo>
                    <a:pt x="19187" y="1180"/>
                    <a:pt x="18914" y="1146"/>
                    <a:pt x="18569" y="1061"/>
                  </a:cubicBezTo>
                  <a:cubicBezTo>
                    <a:pt x="18224" y="976"/>
                    <a:pt x="17806" y="840"/>
                    <a:pt x="17340" y="687"/>
                  </a:cubicBezTo>
                  <a:cubicBezTo>
                    <a:pt x="16875" y="534"/>
                    <a:pt x="16361" y="364"/>
                    <a:pt x="15823" y="245"/>
                  </a:cubicBezTo>
                  <a:cubicBezTo>
                    <a:pt x="15285" y="126"/>
                    <a:pt x="14723" y="58"/>
                    <a:pt x="14104" y="24"/>
                  </a:cubicBezTo>
                  <a:cubicBezTo>
                    <a:pt x="13486" y="-10"/>
                    <a:pt x="12812" y="-10"/>
                    <a:pt x="12185" y="41"/>
                  </a:cubicBezTo>
                  <a:cubicBezTo>
                    <a:pt x="11559" y="92"/>
                    <a:pt x="10981" y="194"/>
                    <a:pt x="10443" y="321"/>
                  </a:cubicBezTo>
                  <a:cubicBezTo>
                    <a:pt x="9905" y="449"/>
                    <a:pt x="9407" y="602"/>
                    <a:pt x="8861" y="797"/>
                  </a:cubicBezTo>
                  <a:cubicBezTo>
                    <a:pt x="8315" y="993"/>
                    <a:pt x="7721" y="1231"/>
                    <a:pt x="7199" y="1477"/>
                  </a:cubicBezTo>
                  <a:cubicBezTo>
                    <a:pt x="6677" y="1723"/>
                    <a:pt x="6227" y="1978"/>
                    <a:pt x="5737" y="2310"/>
                  </a:cubicBezTo>
                  <a:cubicBezTo>
                    <a:pt x="5248" y="2641"/>
                    <a:pt x="4718" y="3049"/>
                    <a:pt x="4268" y="3448"/>
                  </a:cubicBezTo>
                  <a:cubicBezTo>
                    <a:pt x="3818" y="3848"/>
                    <a:pt x="3449" y="4239"/>
                    <a:pt x="3104" y="4613"/>
                  </a:cubicBezTo>
                  <a:cubicBezTo>
                    <a:pt x="2758" y="4986"/>
                    <a:pt x="2437" y="5343"/>
                    <a:pt x="2148" y="5785"/>
                  </a:cubicBezTo>
                  <a:cubicBezTo>
                    <a:pt x="1859" y="6227"/>
                    <a:pt x="1602" y="6754"/>
                    <a:pt x="1377" y="7255"/>
                  </a:cubicBezTo>
                  <a:cubicBezTo>
                    <a:pt x="1152" y="7756"/>
                    <a:pt x="960" y="8232"/>
                    <a:pt x="783" y="8759"/>
                  </a:cubicBezTo>
                  <a:cubicBezTo>
                    <a:pt x="606" y="9286"/>
                    <a:pt x="446" y="9864"/>
                    <a:pt x="301" y="10450"/>
                  </a:cubicBezTo>
                  <a:cubicBezTo>
                    <a:pt x="157" y="11036"/>
                    <a:pt x="28" y="11631"/>
                    <a:pt x="4" y="12158"/>
                  </a:cubicBezTo>
                  <a:cubicBezTo>
                    <a:pt x="-20" y="12685"/>
                    <a:pt x="60" y="13144"/>
                    <a:pt x="205" y="13611"/>
                  </a:cubicBezTo>
                  <a:cubicBezTo>
                    <a:pt x="349" y="14078"/>
                    <a:pt x="558" y="14554"/>
                    <a:pt x="791" y="14996"/>
                  </a:cubicBezTo>
                  <a:cubicBezTo>
                    <a:pt x="1024" y="15438"/>
                    <a:pt x="1281" y="15846"/>
                    <a:pt x="1586" y="16279"/>
                  </a:cubicBezTo>
                  <a:cubicBezTo>
                    <a:pt x="1891" y="16713"/>
                    <a:pt x="2244" y="17171"/>
                    <a:pt x="2630" y="17571"/>
                  </a:cubicBezTo>
                  <a:cubicBezTo>
                    <a:pt x="3015" y="17970"/>
                    <a:pt x="3433" y="18310"/>
                    <a:pt x="3842" y="18616"/>
                  </a:cubicBezTo>
                  <a:cubicBezTo>
                    <a:pt x="4252" y="18922"/>
                    <a:pt x="4653" y="19194"/>
                    <a:pt x="5087" y="19432"/>
                  </a:cubicBezTo>
                  <a:cubicBezTo>
                    <a:pt x="5521" y="19670"/>
                    <a:pt x="5986" y="19874"/>
                    <a:pt x="6468" y="20027"/>
                  </a:cubicBezTo>
                  <a:cubicBezTo>
                    <a:pt x="6950" y="20179"/>
                    <a:pt x="7448" y="20281"/>
                    <a:pt x="7897" y="20409"/>
                  </a:cubicBezTo>
                  <a:cubicBezTo>
                    <a:pt x="8347" y="20536"/>
                    <a:pt x="8748" y="20689"/>
                    <a:pt x="9182" y="20808"/>
                  </a:cubicBezTo>
                  <a:cubicBezTo>
                    <a:pt x="9616" y="20927"/>
                    <a:pt x="10081" y="21012"/>
                    <a:pt x="10619" y="21106"/>
                  </a:cubicBezTo>
                  <a:cubicBezTo>
                    <a:pt x="11157" y="21199"/>
                    <a:pt x="11768" y="21301"/>
                    <a:pt x="12241" y="21378"/>
                  </a:cubicBezTo>
                  <a:cubicBezTo>
                    <a:pt x="12715" y="21454"/>
                    <a:pt x="13052" y="21505"/>
                    <a:pt x="13454" y="21539"/>
                  </a:cubicBezTo>
                  <a:cubicBezTo>
                    <a:pt x="13855" y="21573"/>
                    <a:pt x="14321" y="21590"/>
                    <a:pt x="14787" y="21590"/>
                  </a:cubicBezTo>
                  <a:cubicBezTo>
                    <a:pt x="15253" y="21590"/>
                    <a:pt x="15718" y="21573"/>
                    <a:pt x="16112" y="21539"/>
                  </a:cubicBezTo>
                  <a:cubicBezTo>
                    <a:pt x="16505" y="21505"/>
                    <a:pt x="16826" y="21454"/>
                    <a:pt x="17188" y="21395"/>
                  </a:cubicBezTo>
                  <a:cubicBezTo>
                    <a:pt x="17549" y="21335"/>
                    <a:pt x="17951" y="21267"/>
                    <a:pt x="18352" y="21225"/>
                  </a:cubicBezTo>
                  <a:cubicBezTo>
                    <a:pt x="18754" y="21182"/>
                    <a:pt x="19155" y="21165"/>
                    <a:pt x="19516" y="21140"/>
                  </a:cubicBezTo>
                  <a:cubicBezTo>
                    <a:pt x="19878" y="21114"/>
                    <a:pt x="20199" y="21080"/>
                    <a:pt x="20488" y="21038"/>
                  </a:cubicBezTo>
                  <a:cubicBezTo>
                    <a:pt x="20777" y="20995"/>
                    <a:pt x="21034" y="20944"/>
                    <a:pt x="21203" y="20902"/>
                  </a:cubicBezTo>
                  <a:cubicBezTo>
                    <a:pt x="21371" y="20859"/>
                    <a:pt x="21452" y="20825"/>
                    <a:pt x="21500" y="20800"/>
                  </a:cubicBezTo>
                  <a:cubicBezTo>
                    <a:pt x="21548" y="20774"/>
                    <a:pt x="21564" y="20757"/>
                    <a:pt x="21580" y="20740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99" name="การวาด"/>
          <p:cNvSpPr/>
          <p:nvPr/>
        </p:nvSpPr>
        <p:spPr>
          <a:xfrm>
            <a:off x="13288399" y="6867376"/>
            <a:ext cx="1271" cy="1"/>
          </a:xfrm>
          <a:prstGeom prst="ellipse">
            <a:avLst/>
          </a:prstGeom>
          <a:solidFill>
            <a:srgbClr val="01C7FC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0" name="ผลการดำเนินงาน(ต่อ)…"/>
          <p:cNvSpPr/>
          <p:nvPr/>
        </p:nvSpPr>
        <p:spPr>
          <a:xfrm>
            <a:off x="1684520" y="1147197"/>
            <a:ext cx="21312659" cy="11421607"/>
          </a:xfrm>
          <a:prstGeom prst="roundRect">
            <a:avLst>
              <a:gd name="adj" fmla="val 10000"/>
            </a:avLst>
          </a:prstGeom>
          <a:solidFill>
            <a:srgbClr val="3A87FE">
              <a:alpha val="9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ผลการดำเนินงาน(ต่อ)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• นวตกรรมมีทำให้เข้าใจเนื้อหาง่าย สามารถนำไปใช้ในชีวิตประจำวันได้ 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ระดับมากที่สุด.   ร้อยละ 76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ระดับมาก.         ร้อยละ 16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ระดับปานกลาง.  ร้อยละ 8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การวาด"/>
          <p:cNvGrpSpPr/>
          <p:nvPr/>
        </p:nvGrpSpPr>
        <p:grpSpPr>
          <a:xfrm>
            <a:off x="-1142022" y="10701438"/>
            <a:ext cx="5125333" cy="5827997"/>
            <a:chOff x="0" y="0"/>
            <a:chExt cx="5125332" cy="5827995"/>
          </a:xfrm>
        </p:grpSpPr>
        <p:sp>
          <p:nvSpPr>
            <p:cNvPr id="302" name="รูปร่าง"/>
            <p:cNvSpPr/>
            <p:nvPr/>
          </p:nvSpPr>
          <p:spPr>
            <a:xfrm>
              <a:off x="0" y="0"/>
              <a:ext cx="5125333" cy="582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35" extrusionOk="0">
                  <a:moveTo>
                    <a:pt x="8707" y="742"/>
                  </a:moveTo>
                  <a:cubicBezTo>
                    <a:pt x="9407" y="576"/>
                    <a:pt x="10106" y="411"/>
                    <a:pt x="10832" y="376"/>
                  </a:cubicBezTo>
                  <a:cubicBezTo>
                    <a:pt x="11559" y="340"/>
                    <a:pt x="12312" y="435"/>
                    <a:pt x="12998" y="576"/>
                  </a:cubicBezTo>
                  <a:cubicBezTo>
                    <a:pt x="13684" y="718"/>
                    <a:pt x="14302" y="907"/>
                    <a:pt x="14908" y="1179"/>
                  </a:cubicBezTo>
                  <a:cubicBezTo>
                    <a:pt x="15513" y="1451"/>
                    <a:pt x="16105" y="1805"/>
                    <a:pt x="16616" y="2219"/>
                  </a:cubicBezTo>
                  <a:cubicBezTo>
                    <a:pt x="17127" y="2632"/>
                    <a:pt x="17557" y="3105"/>
                    <a:pt x="17988" y="3660"/>
                  </a:cubicBezTo>
                  <a:cubicBezTo>
                    <a:pt x="18418" y="4216"/>
                    <a:pt x="18848" y="4854"/>
                    <a:pt x="19171" y="5350"/>
                  </a:cubicBezTo>
                  <a:cubicBezTo>
                    <a:pt x="19494" y="5846"/>
                    <a:pt x="19709" y="6201"/>
                    <a:pt x="19978" y="6697"/>
                  </a:cubicBezTo>
                  <a:cubicBezTo>
                    <a:pt x="20247" y="7194"/>
                    <a:pt x="20570" y="7832"/>
                    <a:pt x="20798" y="8541"/>
                  </a:cubicBezTo>
                  <a:cubicBezTo>
                    <a:pt x="21027" y="9250"/>
                    <a:pt x="21162" y="10029"/>
                    <a:pt x="21269" y="10703"/>
                  </a:cubicBezTo>
                  <a:cubicBezTo>
                    <a:pt x="21377" y="11376"/>
                    <a:pt x="21458" y="11944"/>
                    <a:pt x="21511" y="12487"/>
                  </a:cubicBezTo>
                  <a:cubicBezTo>
                    <a:pt x="21565" y="13031"/>
                    <a:pt x="21592" y="13551"/>
                    <a:pt x="21471" y="14106"/>
                  </a:cubicBezTo>
                  <a:cubicBezTo>
                    <a:pt x="21350" y="14661"/>
                    <a:pt x="21081" y="15252"/>
                    <a:pt x="20637" y="15819"/>
                  </a:cubicBezTo>
                  <a:cubicBezTo>
                    <a:pt x="20193" y="16387"/>
                    <a:pt x="19575" y="16930"/>
                    <a:pt x="18929" y="17474"/>
                  </a:cubicBezTo>
                  <a:cubicBezTo>
                    <a:pt x="18283" y="18017"/>
                    <a:pt x="17611" y="18561"/>
                    <a:pt x="16992" y="18951"/>
                  </a:cubicBezTo>
                  <a:cubicBezTo>
                    <a:pt x="16374" y="19341"/>
                    <a:pt x="15809" y="19577"/>
                    <a:pt x="15123" y="19896"/>
                  </a:cubicBezTo>
                  <a:cubicBezTo>
                    <a:pt x="14437" y="20215"/>
                    <a:pt x="13630" y="20617"/>
                    <a:pt x="12904" y="20900"/>
                  </a:cubicBezTo>
                  <a:cubicBezTo>
                    <a:pt x="12177" y="21184"/>
                    <a:pt x="11532" y="21349"/>
                    <a:pt x="10832" y="21444"/>
                  </a:cubicBezTo>
                  <a:cubicBezTo>
                    <a:pt x="10133" y="21538"/>
                    <a:pt x="9380" y="21562"/>
                    <a:pt x="8734" y="21503"/>
                  </a:cubicBezTo>
                  <a:cubicBezTo>
                    <a:pt x="8089" y="21444"/>
                    <a:pt x="7551" y="21302"/>
                    <a:pt x="6945" y="21030"/>
                  </a:cubicBezTo>
                  <a:cubicBezTo>
                    <a:pt x="6340" y="20758"/>
                    <a:pt x="5668" y="20357"/>
                    <a:pt x="5062" y="19967"/>
                  </a:cubicBezTo>
                  <a:cubicBezTo>
                    <a:pt x="4457" y="19577"/>
                    <a:pt x="3919" y="19199"/>
                    <a:pt x="3449" y="18691"/>
                  </a:cubicBezTo>
                  <a:cubicBezTo>
                    <a:pt x="2978" y="18183"/>
                    <a:pt x="2574" y="17544"/>
                    <a:pt x="2198" y="17001"/>
                  </a:cubicBezTo>
                  <a:cubicBezTo>
                    <a:pt x="1821" y="16457"/>
                    <a:pt x="1471" y="16008"/>
                    <a:pt x="1202" y="15642"/>
                  </a:cubicBezTo>
                  <a:cubicBezTo>
                    <a:pt x="933" y="15276"/>
                    <a:pt x="745" y="14992"/>
                    <a:pt x="611" y="14460"/>
                  </a:cubicBezTo>
                  <a:cubicBezTo>
                    <a:pt x="476" y="13929"/>
                    <a:pt x="395" y="13149"/>
                    <a:pt x="328" y="12334"/>
                  </a:cubicBezTo>
                  <a:cubicBezTo>
                    <a:pt x="261" y="11518"/>
                    <a:pt x="207" y="10667"/>
                    <a:pt x="153" y="9805"/>
                  </a:cubicBezTo>
                  <a:cubicBezTo>
                    <a:pt x="100" y="8942"/>
                    <a:pt x="46" y="8068"/>
                    <a:pt x="19" y="7134"/>
                  </a:cubicBezTo>
                  <a:cubicBezTo>
                    <a:pt x="-8" y="6201"/>
                    <a:pt x="-8" y="5208"/>
                    <a:pt x="32" y="4346"/>
                  </a:cubicBezTo>
                  <a:cubicBezTo>
                    <a:pt x="73" y="3483"/>
                    <a:pt x="153" y="2751"/>
                    <a:pt x="248" y="2136"/>
                  </a:cubicBezTo>
                  <a:cubicBezTo>
                    <a:pt x="342" y="1522"/>
                    <a:pt x="449" y="1025"/>
                    <a:pt x="557" y="659"/>
                  </a:cubicBezTo>
                  <a:cubicBezTo>
                    <a:pt x="664" y="293"/>
                    <a:pt x="772" y="57"/>
                    <a:pt x="907" y="9"/>
                  </a:cubicBezTo>
                  <a:cubicBezTo>
                    <a:pt x="1041" y="-38"/>
                    <a:pt x="1202" y="104"/>
                    <a:pt x="1364" y="246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" name="รูปร่าง"/>
            <p:cNvSpPr/>
            <p:nvPr/>
          </p:nvSpPr>
          <p:spPr>
            <a:xfrm>
              <a:off x="474045" y="230336"/>
              <a:ext cx="3169491" cy="292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24" extrusionOk="0">
                  <a:moveTo>
                    <a:pt x="19492" y="16159"/>
                  </a:moveTo>
                  <a:cubicBezTo>
                    <a:pt x="20014" y="15453"/>
                    <a:pt x="20537" y="14748"/>
                    <a:pt x="20929" y="13806"/>
                  </a:cubicBezTo>
                  <a:cubicBezTo>
                    <a:pt x="21321" y="12865"/>
                    <a:pt x="21582" y="11689"/>
                    <a:pt x="21582" y="10489"/>
                  </a:cubicBezTo>
                  <a:cubicBezTo>
                    <a:pt x="21582" y="9289"/>
                    <a:pt x="21321" y="8065"/>
                    <a:pt x="20863" y="7053"/>
                  </a:cubicBezTo>
                  <a:cubicBezTo>
                    <a:pt x="20406" y="6042"/>
                    <a:pt x="19753" y="5242"/>
                    <a:pt x="18991" y="4371"/>
                  </a:cubicBezTo>
                  <a:cubicBezTo>
                    <a:pt x="18229" y="3500"/>
                    <a:pt x="17358" y="2559"/>
                    <a:pt x="16313" y="1853"/>
                  </a:cubicBezTo>
                  <a:cubicBezTo>
                    <a:pt x="15267" y="1148"/>
                    <a:pt x="14048" y="677"/>
                    <a:pt x="12851" y="371"/>
                  </a:cubicBezTo>
                  <a:cubicBezTo>
                    <a:pt x="11653" y="65"/>
                    <a:pt x="10477" y="-76"/>
                    <a:pt x="9301" y="42"/>
                  </a:cubicBezTo>
                  <a:cubicBezTo>
                    <a:pt x="8126" y="159"/>
                    <a:pt x="6950" y="536"/>
                    <a:pt x="5992" y="983"/>
                  </a:cubicBezTo>
                  <a:cubicBezTo>
                    <a:pt x="5034" y="1430"/>
                    <a:pt x="4293" y="1948"/>
                    <a:pt x="3618" y="2677"/>
                  </a:cubicBezTo>
                  <a:cubicBezTo>
                    <a:pt x="2943" y="3406"/>
                    <a:pt x="2334" y="4348"/>
                    <a:pt x="1789" y="5477"/>
                  </a:cubicBezTo>
                  <a:cubicBezTo>
                    <a:pt x="1245" y="6606"/>
                    <a:pt x="766" y="7924"/>
                    <a:pt x="461" y="9218"/>
                  </a:cubicBezTo>
                  <a:cubicBezTo>
                    <a:pt x="156" y="10512"/>
                    <a:pt x="26" y="11783"/>
                    <a:pt x="4" y="12959"/>
                  </a:cubicBezTo>
                  <a:cubicBezTo>
                    <a:pt x="-18" y="14136"/>
                    <a:pt x="69" y="15218"/>
                    <a:pt x="222" y="16089"/>
                  </a:cubicBezTo>
                  <a:cubicBezTo>
                    <a:pt x="374" y="16959"/>
                    <a:pt x="592" y="17618"/>
                    <a:pt x="853" y="18324"/>
                  </a:cubicBezTo>
                  <a:cubicBezTo>
                    <a:pt x="1114" y="19030"/>
                    <a:pt x="1419" y="19783"/>
                    <a:pt x="1659" y="20324"/>
                  </a:cubicBezTo>
                  <a:cubicBezTo>
                    <a:pt x="1898" y="20865"/>
                    <a:pt x="2072" y="21195"/>
                    <a:pt x="2247" y="21524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07" name="การวาด"/>
          <p:cNvGrpSpPr/>
          <p:nvPr/>
        </p:nvGrpSpPr>
        <p:grpSpPr>
          <a:xfrm>
            <a:off x="16726070" y="-2497115"/>
            <a:ext cx="10139327" cy="10577971"/>
            <a:chOff x="0" y="0"/>
            <a:chExt cx="10139326" cy="10577969"/>
          </a:xfrm>
        </p:grpSpPr>
        <p:sp>
          <p:nvSpPr>
            <p:cNvPr id="305" name="รูปร่าง"/>
            <p:cNvSpPr/>
            <p:nvPr/>
          </p:nvSpPr>
          <p:spPr>
            <a:xfrm>
              <a:off x="0" y="-1"/>
              <a:ext cx="10139327" cy="1057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6" extrusionOk="0">
                  <a:moveTo>
                    <a:pt x="19712" y="2144"/>
                  </a:moveTo>
                  <a:cubicBezTo>
                    <a:pt x="19330" y="1962"/>
                    <a:pt x="18949" y="1779"/>
                    <a:pt x="18581" y="1590"/>
                  </a:cubicBezTo>
                  <a:cubicBezTo>
                    <a:pt x="18213" y="1401"/>
                    <a:pt x="17859" y="1205"/>
                    <a:pt x="17437" y="1035"/>
                  </a:cubicBezTo>
                  <a:cubicBezTo>
                    <a:pt x="17015" y="865"/>
                    <a:pt x="16525" y="722"/>
                    <a:pt x="16041" y="585"/>
                  </a:cubicBezTo>
                  <a:cubicBezTo>
                    <a:pt x="15558" y="448"/>
                    <a:pt x="15081" y="317"/>
                    <a:pt x="14591" y="219"/>
                  </a:cubicBezTo>
                  <a:cubicBezTo>
                    <a:pt x="14100" y="122"/>
                    <a:pt x="13597" y="56"/>
                    <a:pt x="13086" y="24"/>
                  </a:cubicBezTo>
                  <a:cubicBezTo>
                    <a:pt x="12575" y="-9"/>
                    <a:pt x="12058" y="-9"/>
                    <a:pt x="11540" y="30"/>
                  </a:cubicBezTo>
                  <a:cubicBezTo>
                    <a:pt x="11023" y="69"/>
                    <a:pt x="10505" y="148"/>
                    <a:pt x="10008" y="246"/>
                  </a:cubicBezTo>
                  <a:cubicBezTo>
                    <a:pt x="9511" y="343"/>
                    <a:pt x="9034" y="461"/>
                    <a:pt x="8544" y="624"/>
                  </a:cubicBezTo>
                  <a:cubicBezTo>
                    <a:pt x="8054" y="787"/>
                    <a:pt x="7550" y="996"/>
                    <a:pt x="7087" y="1211"/>
                  </a:cubicBezTo>
                  <a:cubicBezTo>
                    <a:pt x="6624" y="1427"/>
                    <a:pt x="6201" y="1649"/>
                    <a:pt x="5786" y="1877"/>
                  </a:cubicBezTo>
                  <a:cubicBezTo>
                    <a:pt x="5371" y="2105"/>
                    <a:pt x="4962" y="2340"/>
                    <a:pt x="4581" y="2614"/>
                  </a:cubicBezTo>
                  <a:cubicBezTo>
                    <a:pt x="4199" y="2888"/>
                    <a:pt x="3845" y="3202"/>
                    <a:pt x="3505" y="3521"/>
                  </a:cubicBezTo>
                  <a:cubicBezTo>
                    <a:pt x="3164" y="3841"/>
                    <a:pt x="2837" y="4167"/>
                    <a:pt x="2524" y="4526"/>
                  </a:cubicBezTo>
                  <a:cubicBezTo>
                    <a:pt x="2211" y="4885"/>
                    <a:pt x="1911" y="5277"/>
                    <a:pt x="1632" y="5668"/>
                  </a:cubicBezTo>
                  <a:cubicBezTo>
                    <a:pt x="1353" y="6060"/>
                    <a:pt x="1094" y="6451"/>
                    <a:pt x="869" y="6908"/>
                  </a:cubicBezTo>
                  <a:cubicBezTo>
                    <a:pt x="645" y="7365"/>
                    <a:pt x="454" y="7887"/>
                    <a:pt x="318" y="8363"/>
                  </a:cubicBezTo>
                  <a:cubicBezTo>
                    <a:pt x="182" y="8840"/>
                    <a:pt x="100" y="9271"/>
                    <a:pt x="52" y="9727"/>
                  </a:cubicBezTo>
                  <a:cubicBezTo>
                    <a:pt x="5" y="10184"/>
                    <a:pt x="-9" y="10667"/>
                    <a:pt x="5" y="11163"/>
                  </a:cubicBezTo>
                  <a:cubicBezTo>
                    <a:pt x="18" y="11659"/>
                    <a:pt x="59" y="12168"/>
                    <a:pt x="134" y="12651"/>
                  </a:cubicBezTo>
                  <a:cubicBezTo>
                    <a:pt x="209" y="13134"/>
                    <a:pt x="318" y="13591"/>
                    <a:pt x="461" y="14028"/>
                  </a:cubicBezTo>
                  <a:cubicBezTo>
                    <a:pt x="604" y="14465"/>
                    <a:pt x="781" y="14883"/>
                    <a:pt x="1006" y="15307"/>
                  </a:cubicBezTo>
                  <a:cubicBezTo>
                    <a:pt x="1230" y="15731"/>
                    <a:pt x="1503" y="16162"/>
                    <a:pt x="1755" y="16540"/>
                  </a:cubicBezTo>
                  <a:cubicBezTo>
                    <a:pt x="2007" y="16919"/>
                    <a:pt x="2238" y="17245"/>
                    <a:pt x="2504" y="17558"/>
                  </a:cubicBezTo>
                  <a:cubicBezTo>
                    <a:pt x="2769" y="17871"/>
                    <a:pt x="3069" y="18172"/>
                    <a:pt x="3416" y="18446"/>
                  </a:cubicBezTo>
                  <a:cubicBezTo>
                    <a:pt x="3764" y="18720"/>
                    <a:pt x="4158" y="18968"/>
                    <a:pt x="4547" y="19190"/>
                  </a:cubicBezTo>
                  <a:cubicBezTo>
                    <a:pt x="4935" y="19411"/>
                    <a:pt x="5316" y="19607"/>
                    <a:pt x="5711" y="19809"/>
                  </a:cubicBezTo>
                  <a:cubicBezTo>
                    <a:pt x="6106" y="20012"/>
                    <a:pt x="6515" y="20221"/>
                    <a:pt x="6923" y="20384"/>
                  </a:cubicBezTo>
                  <a:cubicBezTo>
                    <a:pt x="7332" y="20547"/>
                    <a:pt x="7740" y="20664"/>
                    <a:pt x="8197" y="20788"/>
                  </a:cubicBezTo>
                  <a:cubicBezTo>
                    <a:pt x="8653" y="20912"/>
                    <a:pt x="9157" y="21043"/>
                    <a:pt x="9654" y="21141"/>
                  </a:cubicBezTo>
                  <a:cubicBezTo>
                    <a:pt x="10151" y="21239"/>
                    <a:pt x="10641" y="21304"/>
                    <a:pt x="11111" y="21350"/>
                  </a:cubicBezTo>
                  <a:cubicBezTo>
                    <a:pt x="11581" y="21395"/>
                    <a:pt x="12030" y="21421"/>
                    <a:pt x="12480" y="21454"/>
                  </a:cubicBezTo>
                  <a:cubicBezTo>
                    <a:pt x="12929" y="21487"/>
                    <a:pt x="13379" y="21526"/>
                    <a:pt x="13842" y="21545"/>
                  </a:cubicBezTo>
                  <a:cubicBezTo>
                    <a:pt x="14305" y="21565"/>
                    <a:pt x="14781" y="21565"/>
                    <a:pt x="15238" y="21571"/>
                  </a:cubicBezTo>
                  <a:cubicBezTo>
                    <a:pt x="15694" y="21578"/>
                    <a:pt x="16130" y="21591"/>
                    <a:pt x="16579" y="21584"/>
                  </a:cubicBezTo>
                  <a:cubicBezTo>
                    <a:pt x="17029" y="21578"/>
                    <a:pt x="17492" y="21552"/>
                    <a:pt x="17934" y="21532"/>
                  </a:cubicBezTo>
                  <a:cubicBezTo>
                    <a:pt x="18377" y="21513"/>
                    <a:pt x="18799" y="21500"/>
                    <a:pt x="19119" y="21487"/>
                  </a:cubicBezTo>
                  <a:cubicBezTo>
                    <a:pt x="19439" y="21474"/>
                    <a:pt x="19657" y="21460"/>
                    <a:pt x="19991" y="21356"/>
                  </a:cubicBezTo>
                  <a:cubicBezTo>
                    <a:pt x="20324" y="21252"/>
                    <a:pt x="20774" y="21056"/>
                    <a:pt x="21060" y="20912"/>
                  </a:cubicBezTo>
                  <a:cubicBezTo>
                    <a:pt x="21346" y="20769"/>
                    <a:pt x="21468" y="20677"/>
                    <a:pt x="21591" y="20586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" name="รูปร่าง"/>
            <p:cNvSpPr/>
            <p:nvPr/>
          </p:nvSpPr>
          <p:spPr>
            <a:xfrm>
              <a:off x="1526008" y="1419323"/>
              <a:ext cx="8594133" cy="812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0" extrusionOk="0">
                  <a:moveTo>
                    <a:pt x="19460" y="1214"/>
                  </a:moveTo>
                  <a:cubicBezTo>
                    <a:pt x="19187" y="1180"/>
                    <a:pt x="18914" y="1146"/>
                    <a:pt x="18569" y="1061"/>
                  </a:cubicBezTo>
                  <a:cubicBezTo>
                    <a:pt x="18224" y="976"/>
                    <a:pt x="17806" y="840"/>
                    <a:pt x="17340" y="687"/>
                  </a:cubicBezTo>
                  <a:cubicBezTo>
                    <a:pt x="16875" y="534"/>
                    <a:pt x="16361" y="364"/>
                    <a:pt x="15823" y="245"/>
                  </a:cubicBezTo>
                  <a:cubicBezTo>
                    <a:pt x="15285" y="126"/>
                    <a:pt x="14723" y="58"/>
                    <a:pt x="14104" y="24"/>
                  </a:cubicBezTo>
                  <a:cubicBezTo>
                    <a:pt x="13486" y="-10"/>
                    <a:pt x="12812" y="-10"/>
                    <a:pt x="12185" y="41"/>
                  </a:cubicBezTo>
                  <a:cubicBezTo>
                    <a:pt x="11559" y="92"/>
                    <a:pt x="10981" y="194"/>
                    <a:pt x="10443" y="321"/>
                  </a:cubicBezTo>
                  <a:cubicBezTo>
                    <a:pt x="9905" y="449"/>
                    <a:pt x="9407" y="602"/>
                    <a:pt x="8861" y="797"/>
                  </a:cubicBezTo>
                  <a:cubicBezTo>
                    <a:pt x="8315" y="993"/>
                    <a:pt x="7721" y="1231"/>
                    <a:pt x="7199" y="1477"/>
                  </a:cubicBezTo>
                  <a:cubicBezTo>
                    <a:pt x="6677" y="1723"/>
                    <a:pt x="6227" y="1978"/>
                    <a:pt x="5737" y="2310"/>
                  </a:cubicBezTo>
                  <a:cubicBezTo>
                    <a:pt x="5248" y="2641"/>
                    <a:pt x="4718" y="3049"/>
                    <a:pt x="4268" y="3448"/>
                  </a:cubicBezTo>
                  <a:cubicBezTo>
                    <a:pt x="3818" y="3848"/>
                    <a:pt x="3449" y="4239"/>
                    <a:pt x="3104" y="4613"/>
                  </a:cubicBezTo>
                  <a:cubicBezTo>
                    <a:pt x="2758" y="4986"/>
                    <a:pt x="2437" y="5343"/>
                    <a:pt x="2148" y="5785"/>
                  </a:cubicBezTo>
                  <a:cubicBezTo>
                    <a:pt x="1859" y="6227"/>
                    <a:pt x="1602" y="6754"/>
                    <a:pt x="1377" y="7255"/>
                  </a:cubicBezTo>
                  <a:cubicBezTo>
                    <a:pt x="1152" y="7756"/>
                    <a:pt x="960" y="8232"/>
                    <a:pt x="783" y="8759"/>
                  </a:cubicBezTo>
                  <a:cubicBezTo>
                    <a:pt x="606" y="9286"/>
                    <a:pt x="446" y="9864"/>
                    <a:pt x="301" y="10450"/>
                  </a:cubicBezTo>
                  <a:cubicBezTo>
                    <a:pt x="157" y="11036"/>
                    <a:pt x="28" y="11631"/>
                    <a:pt x="4" y="12158"/>
                  </a:cubicBezTo>
                  <a:cubicBezTo>
                    <a:pt x="-20" y="12685"/>
                    <a:pt x="60" y="13144"/>
                    <a:pt x="205" y="13611"/>
                  </a:cubicBezTo>
                  <a:cubicBezTo>
                    <a:pt x="349" y="14078"/>
                    <a:pt x="558" y="14554"/>
                    <a:pt x="791" y="14996"/>
                  </a:cubicBezTo>
                  <a:cubicBezTo>
                    <a:pt x="1024" y="15438"/>
                    <a:pt x="1281" y="15846"/>
                    <a:pt x="1586" y="16279"/>
                  </a:cubicBezTo>
                  <a:cubicBezTo>
                    <a:pt x="1891" y="16713"/>
                    <a:pt x="2244" y="17171"/>
                    <a:pt x="2630" y="17571"/>
                  </a:cubicBezTo>
                  <a:cubicBezTo>
                    <a:pt x="3015" y="17970"/>
                    <a:pt x="3433" y="18310"/>
                    <a:pt x="3842" y="18616"/>
                  </a:cubicBezTo>
                  <a:cubicBezTo>
                    <a:pt x="4252" y="18922"/>
                    <a:pt x="4653" y="19194"/>
                    <a:pt x="5087" y="19432"/>
                  </a:cubicBezTo>
                  <a:cubicBezTo>
                    <a:pt x="5521" y="19670"/>
                    <a:pt x="5986" y="19874"/>
                    <a:pt x="6468" y="20027"/>
                  </a:cubicBezTo>
                  <a:cubicBezTo>
                    <a:pt x="6950" y="20179"/>
                    <a:pt x="7448" y="20281"/>
                    <a:pt x="7897" y="20409"/>
                  </a:cubicBezTo>
                  <a:cubicBezTo>
                    <a:pt x="8347" y="20536"/>
                    <a:pt x="8748" y="20689"/>
                    <a:pt x="9182" y="20808"/>
                  </a:cubicBezTo>
                  <a:cubicBezTo>
                    <a:pt x="9616" y="20927"/>
                    <a:pt x="10081" y="21012"/>
                    <a:pt x="10619" y="21106"/>
                  </a:cubicBezTo>
                  <a:cubicBezTo>
                    <a:pt x="11157" y="21199"/>
                    <a:pt x="11768" y="21301"/>
                    <a:pt x="12241" y="21378"/>
                  </a:cubicBezTo>
                  <a:cubicBezTo>
                    <a:pt x="12715" y="21454"/>
                    <a:pt x="13052" y="21505"/>
                    <a:pt x="13454" y="21539"/>
                  </a:cubicBezTo>
                  <a:cubicBezTo>
                    <a:pt x="13855" y="21573"/>
                    <a:pt x="14321" y="21590"/>
                    <a:pt x="14787" y="21590"/>
                  </a:cubicBezTo>
                  <a:cubicBezTo>
                    <a:pt x="15253" y="21590"/>
                    <a:pt x="15718" y="21573"/>
                    <a:pt x="16112" y="21539"/>
                  </a:cubicBezTo>
                  <a:cubicBezTo>
                    <a:pt x="16505" y="21505"/>
                    <a:pt x="16826" y="21454"/>
                    <a:pt x="17188" y="21395"/>
                  </a:cubicBezTo>
                  <a:cubicBezTo>
                    <a:pt x="17549" y="21335"/>
                    <a:pt x="17951" y="21267"/>
                    <a:pt x="18352" y="21225"/>
                  </a:cubicBezTo>
                  <a:cubicBezTo>
                    <a:pt x="18754" y="21182"/>
                    <a:pt x="19155" y="21165"/>
                    <a:pt x="19516" y="21140"/>
                  </a:cubicBezTo>
                  <a:cubicBezTo>
                    <a:pt x="19878" y="21114"/>
                    <a:pt x="20199" y="21080"/>
                    <a:pt x="20488" y="21038"/>
                  </a:cubicBezTo>
                  <a:cubicBezTo>
                    <a:pt x="20777" y="20995"/>
                    <a:pt x="21034" y="20944"/>
                    <a:pt x="21203" y="20902"/>
                  </a:cubicBezTo>
                  <a:cubicBezTo>
                    <a:pt x="21371" y="20859"/>
                    <a:pt x="21452" y="20825"/>
                    <a:pt x="21500" y="20800"/>
                  </a:cubicBezTo>
                  <a:cubicBezTo>
                    <a:pt x="21548" y="20774"/>
                    <a:pt x="21564" y="20757"/>
                    <a:pt x="21580" y="20740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08" name="ผลการดำเนินงาน(ต่อ)…"/>
          <p:cNvSpPr/>
          <p:nvPr/>
        </p:nvSpPr>
        <p:spPr>
          <a:xfrm>
            <a:off x="1684520" y="1147197"/>
            <a:ext cx="21312659" cy="11421607"/>
          </a:xfrm>
          <a:prstGeom prst="roundRect">
            <a:avLst>
              <a:gd name="adj" fmla="val 10000"/>
            </a:avLst>
          </a:prstGeom>
          <a:solidFill>
            <a:srgbClr val="3A87FE">
              <a:alpha val="9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ผลการดำเนินงาน(ต่อ)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จากแบบประเมินทักษะการแปรงฟันในเด็ก 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• ก่อนประชุมเชิงปฏิบัติการ มีผู้ปกครองสามารถแปรงฟันได้ถูกวิธี จำนวน 3 คน คิดเป็น ร้อยละ 6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• หลังประชุมเชิงปฏิบัติการ มีผู้ปกครองสามารถแปรงฟันได้ถูกวิธี จำนวน 50 คน คิดเป็น ร้อยละ 100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 </a:t>
            </a:r>
          </a:p>
          <a:p>
            <a:pPr algn="l" defTabSz="825500">
              <a:defRPr sz="95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การวาด"/>
          <p:cNvGrpSpPr/>
          <p:nvPr/>
        </p:nvGrpSpPr>
        <p:grpSpPr>
          <a:xfrm>
            <a:off x="-612748" y="-921656"/>
            <a:ext cx="7336899" cy="5784509"/>
            <a:chOff x="0" y="0"/>
            <a:chExt cx="7336897" cy="5784507"/>
          </a:xfrm>
        </p:grpSpPr>
        <p:sp>
          <p:nvSpPr>
            <p:cNvPr id="310" name="รูปร่าง"/>
            <p:cNvSpPr/>
            <p:nvPr/>
          </p:nvSpPr>
          <p:spPr>
            <a:xfrm>
              <a:off x="54" y="-1"/>
              <a:ext cx="6564106" cy="543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16203" y="8"/>
                  </a:moveTo>
                  <a:cubicBezTo>
                    <a:pt x="15456" y="19"/>
                    <a:pt x="14740" y="42"/>
                    <a:pt x="14071" y="74"/>
                  </a:cubicBezTo>
                  <a:cubicBezTo>
                    <a:pt x="13386" y="108"/>
                    <a:pt x="12744" y="153"/>
                    <a:pt x="12168" y="208"/>
                  </a:cubicBezTo>
                  <a:cubicBezTo>
                    <a:pt x="11700" y="253"/>
                    <a:pt x="11359" y="294"/>
                    <a:pt x="10477" y="409"/>
                  </a:cubicBezTo>
                  <a:cubicBezTo>
                    <a:pt x="10419" y="416"/>
                    <a:pt x="10366" y="423"/>
                    <a:pt x="10305" y="431"/>
                  </a:cubicBezTo>
                  <a:cubicBezTo>
                    <a:pt x="10233" y="440"/>
                    <a:pt x="10193" y="445"/>
                    <a:pt x="10171" y="448"/>
                  </a:cubicBezTo>
                  <a:cubicBezTo>
                    <a:pt x="10078" y="460"/>
                    <a:pt x="10022" y="468"/>
                    <a:pt x="9966" y="475"/>
                  </a:cubicBezTo>
                  <a:cubicBezTo>
                    <a:pt x="9962" y="475"/>
                    <a:pt x="9963" y="476"/>
                    <a:pt x="9959" y="477"/>
                  </a:cubicBezTo>
                  <a:cubicBezTo>
                    <a:pt x="9926" y="481"/>
                    <a:pt x="9893" y="485"/>
                    <a:pt x="9857" y="489"/>
                  </a:cubicBezTo>
                  <a:cubicBezTo>
                    <a:pt x="9637" y="517"/>
                    <a:pt x="9446" y="540"/>
                    <a:pt x="9158" y="574"/>
                  </a:cubicBezTo>
                  <a:cubicBezTo>
                    <a:pt x="8891" y="606"/>
                    <a:pt x="8721" y="625"/>
                    <a:pt x="8556" y="642"/>
                  </a:cubicBezTo>
                  <a:cubicBezTo>
                    <a:pt x="7974" y="702"/>
                    <a:pt x="7384" y="748"/>
                    <a:pt x="6711" y="786"/>
                  </a:cubicBezTo>
                  <a:cubicBezTo>
                    <a:pt x="6111" y="819"/>
                    <a:pt x="5522" y="841"/>
                    <a:pt x="4918" y="852"/>
                  </a:cubicBezTo>
                  <a:cubicBezTo>
                    <a:pt x="4431" y="861"/>
                    <a:pt x="4048" y="863"/>
                    <a:pt x="3017" y="863"/>
                  </a:cubicBezTo>
                  <a:cubicBezTo>
                    <a:pt x="1931" y="863"/>
                    <a:pt x="1535" y="865"/>
                    <a:pt x="1178" y="874"/>
                  </a:cubicBezTo>
                  <a:cubicBezTo>
                    <a:pt x="815" y="883"/>
                    <a:pt x="604" y="899"/>
                    <a:pt x="407" y="931"/>
                  </a:cubicBezTo>
                  <a:cubicBezTo>
                    <a:pt x="226" y="960"/>
                    <a:pt x="168" y="1005"/>
                    <a:pt x="114" y="1164"/>
                  </a:cubicBezTo>
                  <a:cubicBezTo>
                    <a:pt x="49" y="1354"/>
                    <a:pt x="12" y="1711"/>
                    <a:pt x="3" y="2241"/>
                  </a:cubicBezTo>
                  <a:cubicBezTo>
                    <a:pt x="-7" y="2799"/>
                    <a:pt x="13" y="3511"/>
                    <a:pt x="57" y="4140"/>
                  </a:cubicBezTo>
                  <a:cubicBezTo>
                    <a:pt x="96" y="4692"/>
                    <a:pt x="148" y="5170"/>
                    <a:pt x="269" y="6105"/>
                  </a:cubicBezTo>
                  <a:cubicBezTo>
                    <a:pt x="270" y="6116"/>
                    <a:pt x="313" y="6447"/>
                    <a:pt x="330" y="6578"/>
                  </a:cubicBezTo>
                  <a:cubicBezTo>
                    <a:pt x="330" y="6579"/>
                    <a:pt x="330" y="6579"/>
                    <a:pt x="330" y="6580"/>
                  </a:cubicBezTo>
                  <a:cubicBezTo>
                    <a:pt x="356" y="6780"/>
                    <a:pt x="375" y="6925"/>
                    <a:pt x="385" y="7001"/>
                  </a:cubicBezTo>
                  <a:cubicBezTo>
                    <a:pt x="413" y="7218"/>
                    <a:pt x="438" y="7420"/>
                    <a:pt x="463" y="7625"/>
                  </a:cubicBezTo>
                  <a:cubicBezTo>
                    <a:pt x="497" y="7904"/>
                    <a:pt x="527" y="8161"/>
                    <a:pt x="553" y="8405"/>
                  </a:cubicBezTo>
                  <a:cubicBezTo>
                    <a:pt x="634" y="9156"/>
                    <a:pt x="691" y="9866"/>
                    <a:pt x="728" y="10614"/>
                  </a:cubicBezTo>
                  <a:cubicBezTo>
                    <a:pt x="743" y="10902"/>
                    <a:pt x="755" y="11181"/>
                    <a:pt x="766" y="11500"/>
                  </a:cubicBezTo>
                  <a:cubicBezTo>
                    <a:pt x="767" y="11533"/>
                    <a:pt x="769" y="11564"/>
                    <a:pt x="770" y="11597"/>
                  </a:cubicBezTo>
                  <a:cubicBezTo>
                    <a:pt x="770" y="11609"/>
                    <a:pt x="769" y="11609"/>
                    <a:pt x="770" y="11622"/>
                  </a:cubicBezTo>
                  <a:cubicBezTo>
                    <a:pt x="771" y="11650"/>
                    <a:pt x="781" y="11943"/>
                    <a:pt x="786" y="12093"/>
                  </a:cubicBezTo>
                  <a:cubicBezTo>
                    <a:pt x="795" y="12389"/>
                    <a:pt x="801" y="12544"/>
                    <a:pt x="812" y="12824"/>
                  </a:cubicBezTo>
                  <a:cubicBezTo>
                    <a:pt x="813" y="12850"/>
                    <a:pt x="813" y="12851"/>
                    <a:pt x="814" y="12877"/>
                  </a:cubicBezTo>
                  <a:cubicBezTo>
                    <a:pt x="815" y="12889"/>
                    <a:pt x="814" y="12888"/>
                    <a:pt x="814" y="12899"/>
                  </a:cubicBezTo>
                  <a:cubicBezTo>
                    <a:pt x="826" y="13219"/>
                    <a:pt x="835" y="13429"/>
                    <a:pt x="850" y="13740"/>
                  </a:cubicBezTo>
                  <a:cubicBezTo>
                    <a:pt x="850" y="13745"/>
                    <a:pt x="849" y="13745"/>
                    <a:pt x="850" y="13751"/>
                  </a:cubicBezTo>
                  <a:cubicBezTo>
                    <a:pt x="849" y="13749"/>
                    <a:pt x="855" y="13845"/>
                    <a:pt x="857" y="13891"/>
                  </a:cubicBezTo>
                  <a:cubicBezTo>
                    <a:pt x="881" y="14402"/>
                    <a:pt x="891" y="14656"/>
                    <a:pt x="903" y="14967"/>
                  </a:cubicBezTo>
                  <a:cubicBezTo>
                    <a:pt x="911" y="15170"/>
                    <a:pt x="918" y="15385"/>
                    <a:pt x="926" y="15653"/>
                  </a:cubicBezTo>
                  <a:cubicBezTo>
                    <a:pt x="927" y="15665"/>
                    <a:pt x="927" y="15679"/>
                    <a:pt x="928" y="15692"/>
                  </a:cubicBezTo>
                  <a:cubicBezTo>
                    <a:pt x="928" y="15705"/>
                    <a:pt x="932" y="15826"/>
                    <a:pt x="933" y="15867"/>
                  </a:cubicBezTo>
                  <a:cubicBezTo>
                    <a:pt x="934" y="15885"/>
                    <a:pt x="934" y="15920"/>
                    <a:pt x="936" y="15968"/>
                  </a:cubicBezTo>
                  <a:cubicBezTo>
                    <a:pt x="936" y="15996"/>
                    <a:pt x="939" y="16080"/>
                    <a:pt x="940" y="16082"/>
                  </a:cubicBezTo>
                  <a:cubicBezTo>
                    <a:pt x="957" y="16639"/>
                    <a:pt x="965" y="16886"/>
                    <a:pt x="976" y="17154"/>
                  </a:cubicBezTo>
                  <a:cubicBezTo>
                    <a:pt x="1005" y="17867"/>
                    <a:pt x="1043" y="18432"/>
                    <a:pt x="1096" y="18921"/>
                  </a:cubicBezTo>
                  <a:cubicBezTo>
                    <a:pt x="1119" y="19131"/>
                    <a:pt x="1144" y="19329"/>
                    <a:pt x="1181" y="19600"/>
                  </a:cubicBezTo>
                  <a:cubicBezTo>
                    <a:pt x="1184" y="19624"/>
                    <a:pt x="1191" y="19671"/>
                    <a:pt x="1201" y="19742"/>
                  </a:cubicBezTo>
                  <a:cubicBezTo>
                    <a:pt x="1204" y="19766"/>
                    <a:pt x="1208" y="19795"/>
                    <a:pt x="1215" y="19840"/>
                  </a:cubicBezTo>
                  <a:cubicBezTo>
                    <a:pt x="1219" y="19873"/>
                    <a:pt x="1222" y="19890"/>
                    <a:pt x="1223" y="19897"/>
                  </a:cubicBezTo>
                  <a:cubicBezTo>
                    <a:pt x="1253" y="20117"/>
                    <a:pt x="1272" y="20256"/>
                    <a:pt x="1289" y="20398"/>
                  </a:cubicBezTo>
                  <a:cubicBezTo>
                    <a:pt x="1307" y="20544"/>
                    <a:pt x="1325" y="20704"/>
                    <a:pt x="1351" y="20938"/>
                  </a:cubicBezTo>
                  <a:cubicBezTo>
                    <a:pt x="1355" y="20980"/>
                    <a:pt x="1364" y="21062"/>
                    <a:pt x="1378" y="21198"/>
                  </a:cubicBezTo>
                  <a:cubicBezTo>
                    <a:pt x="1378" y="21198"/>
                    <a:pt x="1378" y="21199"/>
                    <a:pt x="1378" y="21200"/>
                  </a:cubicBezTo>
                  <a:cubicBezTo>
                    <a:pt x="1380" y="21222"/>
                    <a:pt x="1393" y="21341"/>
                    <a:pt x="1396" y="21370"/>
                  </a:cubicBezTo>
                  <a:cubicBezTo>
                    <a:pt x="1402" y="21427"/>
                    <a:pt x="1406" y="21460"/>
                    <a:pt x="1408" y="21477"/>
                  </a:cubicBezTo>
                  <a:cubicBezTo>
                    <a:pt x="1413" y="21523"/>
                    <a:pt x="1416" y="21548"/>
                    <a:pt x="1421" y="21597"/>
                  </a:cubicBezTo>
                  <a:lnTo>
                    <a:pt x="1432" y="21595"/>
                  </a:lnTo>
                  <a:lnTo>
                    <a:pt x="1442" y="21595"/>
                  </a:lnTo>
                  <a:cubicBezTo>
                    <a:pt x="1458" y="21157"/>
                    <a:pt x="1501" y="20736"/>
                    <a:pt x="1565" y="20420"/>
                  </a:cubicBezTo>
                  <a:cubicBezTo>
                    <a:pt x="1645" y="20021"/>
                    <a:pt x="1769" y="19711"/>
                    <a:pt x="2006" y="19310"/>
                  </a:cubicBezTo>
                  <a:cubicBezTo>
                    <a:pt x="2251" y="18895"/>
                    <a:pt x="2584" y="18437"/>
                    <a:pt x="2879" y="18112"/>
                  </a:cubicBezTo>
                  <a:cubicBezTo>
                    <a:pt x="3182" y="17778"/>
                    <a:pt x="3475" y="17548"/>
                    <a:pt x="3788" y="17399"/>
                  </a:cubicBezTo>
                  <a:cubicBezTo>
                    <a:pt x="4074" y="17263"/>
                    <a:pt x="4382" y="17190"/>
                    <a:pt x="4707" y="17178"/>
                  </a:cubicBezTo>
                  <a:cubicBezTo>
                    <a:pt x="5003" y="17167"/>
                    <a:pt x="5295" y="17209"/>
                    <a:pt x="5644" y="17312"/>
                  </a:cubicBezTo>
                  <a:cubicBezTo>
                    <a:pt x="6045" y="17430"/>
                    <a:pt x="6409" y="17592"/>
                    <a:pt x="6701" y="17788"/>
                  </a:cubicBezTo>
                  <a:cubicBezTo>
                    <a:pt x="6815" y="17865"/>
                    <a:pt x="6930" y="17954"/>
                    <a:pt x="7048" y="18056"/>
                  </a:cubicBezTo>
                  <a:cubicBezTo>
                    <a:pt x="7179" y="18171"/>
                    <a:pt x="7229" y="18219"/>
                    <a:pt x="7482" y="18478"/>
                  </a:cubicBezTo>
                  <a:cubicBezTo>
                    <a:pt x="7508" y="18504"/>
                    <a:pt x="7513" y="18509"/>
                    <a:pt x="7524" y="18520"/>
                  </a:cubicBezTo>
                  <a:cubicBezTo>
                    <a:pt x="7526" y="18522"/>
                    <a:pt x="7526" y="18523"/>
                    <a:pt x="7528" y="18525"/>
                  </a:cubicBezTo>
                  <a:cubicBezTo>
                    <a:pt x="7550" y="18547"/>
                    <a:pt x="7568" y="18564"/>
                    <a:pt x="7587" y="18583"/>
                  </a:cubicBezTo>
                  <a:cubicBezTo>
                    <a:pt x="7592" y="18588"/>
                    <a:pt x="7599" y="18596"/>
                    <a:pt x="7626" y="18623"/>
                  </a:cubicBezTo>
                  <a:cubicBezTo>
                    <a:pt x="7650" y="18646"/>
                    <a:pt x="7661" y="18657"/>
                    <a:pt x="7666" y="18662"/>
                  </a:cubicBezTo>
                  <a:cubicBezTo>
                    <a:pt x="7720" y="18716"/>
                    <a:pt x="7749" y="18747"/>
                    <a:pt x="7776" y="18779"/>
                  </a:cubicBezTo>
                  <a:cubicBezTo>
                    <a:pt x="7777" y="18780"/>
                    <a:pt x="7778" y="18779"/>
                    <a:pt x="7779" y="18780"/>
                  </a:cubicBezTo>
                  <a:cubicBezTo>
                    <a:pt x="7781" y="18782"/>
                    <a:pt x="7783" y="18784"/>
                    <a:pt x="7786" y="18788"/>
                  </a:cubicBezTo>
                  <a:cubicBezTo>
                    <a:pt x="7790" y="18792"/>
                    <a:pt x="7792" y="18796"/>
                    <a:pt x="7794" y="18799"/>
                  </a:cubicBezTo>
                  <a:cubicBezTo>
                    <a:pt x="7797" y="18802"/>
                    <a:pt x="7800" y="18804"/>
                    <a:pt x="7803" y="18809"/>
                  </a:cubicBezTo>
                  <a:cubicBezTo>
                    <a:pt x="7805" y="18810"/>
                    <a:pt x="7812" y="18820"/>
                    <a:pt x="7814" y="18823"/>
                  </a:cubicBezTo>
                  <a:cubicBezTo>
                    <a:pt x="7815" y="18824"/>
                    <a:pt x="7814" y="18823"/>
                    <a:pt x="7815" y="18824"/>
                  </a:cubicBezTo>
                  <a:cubicBezTo>
                    <a:pt x="7824" y="18836"/>
                    <a:pt x="7833" y="18847"/>
                    <a:pt x="7848" y="18869"/>
                  </a:cubicBezTo>
                  <a:cubicBezTo>
                    <a:pt x="7851" y="18873"/>
                    <a:pt x="7850" y="18873"/>
                    <a:pt x="7853" y="18877"/>
                  </a:cubicBezTo>
                  <a:cubicBezTo>
                    <a:pt x="7856" y="18881"/>
                    <a:pt x="7856" y="18881"/>
                    <a:pt x="7860" y="18886"/>
                  </a:cubicBezTo>
                  <a:lnTo>
                    <a:pt x="7901" y="18946"/>
                  </a:lnTo>
                  <a:lnTo>
                    <a:pt x="7877" y="18873"/>
                  </a:lnTo>
                  <a:cubicBezTo>
                    <a:pt x="7849" y="18791"/>
                    <a:pt x="7822" y="18682"/>
                    <a:pt x="7796" y="18544"/>
                  </a:cubicBezTo>
                  <a:cubicBezTo>
                    <a:pt x="7721" y="18155"/>
                    <a:pt x="7654" y="17570"/>
                    <a:pt x="7630" y="17057"/>
                  </a:cubicBezTo>
                  <a:cubicBezTo>
                    <a:pt x="7597" y="16377"/>
                    <a:pt x="7636" y="15832"/>
                    <a:pt x="7758" y="15301"/>
                  </a:cubicBezTo>
                  <a:cubicBezTo>
                    <a:pt x="7895" y="14702"/>
                    <a:pt x="8152" y="14081"/>
                    <a:pt x="8474" y="13570"/>
                  </a:cubicBezTo>
                  <a:cubicBezTo>
                    <a:pt x="8783" y="13079"/>
                    <a:pt x="9164" y="12672"/>
                    <a:pt x="9615" y="12347"/>
                  </a:cubicBezTo>
                  <a:cubicBezTo>
                    <a:pt x="10034" y="12046"/>
                    <a:pt x="10508" y="11818"/>
                    <a:pt x="11002" y="11680"/>
                  </a:cubicBezTo>
                  <a:cubicBezTo>
                    <a:pt x="11457" y="11553"/>
                    <a:pt x="11938" y="11502"/>
                    <a:pt x="12325" y="11537"/>
                  </a:cubicBezTo>
                  <a:cubicBezTo>
                    <a:pt x="12659" y="11567"/>
                    <a:pt x="12925" y="11662"/>
                    <a:pt x="13143" y="11825"/>
                  </a:cubicBezTo>
                  <a:cubicBezTo>
                    <a:pt x="13310" y="11950"/>
                    <a:pt x="13445" y="12111"/>
                    <a:pt x="13546" y="12302"/>
                  </a:cubicBezTo>
                  <a:cubicBezTo>
                    <a:pt x="13559" y="12325"/>
                    <a:pt x="13575" y="12357"/>
                    <a:pt x="13592" y="12395"/>
                  </a:cubicBezTo>
                  <a:cubicBezTo>
                    <a:pt x="13596" y="12403"/>
                    <a:pt x="13599" y="12411"/>
                    <a:pt x="13603" y="12420"/>
                  </a:cubicBezTo>
                  <a:cubicBezTo>
                    <a:pt x="13620" y="12460"/>
                    <a:pt x="13674" y="12585"/>
                    <a:pt x="13677" y="12590"/>
                  </a:cubicBezTo>
                  <a:lnTo>
                    <a:pt x="13690" y="12611"/>
                  </a:lnTo>
                  <a:lnTo>
                    <a:pt x="13697" y="12585"/>
                  </a:lnTo>
                  <a:cubicBezTo>
                    <a:pt x="13697" y="12585"/>
                    <a:pt x="13696" y="12585"/>
                    <a:pt x="13697" y="12584"/>
                  </a:cubicBezTo>
                  <a:cubicBezTo>
                    <a:pt x="13697" y="12582"/>
                    <a:pt x="13697" y="12580"/>
                    <a:pt x="13698" y="12578"/>
                  </a:cubicBezTo>
                  <a:cubicBezTo>
                    <a:pt x="13698" y="12573"/>
                    <a:pt x="13699" y="12569"/>
                    <a:pt x="13699" y="12567"/>
                  </a:cubicBezTo>
                  <a:cubicBezTo>
                    <a:pt x="13701" y="12552"/>
                    <a:pt x="13701" y="12547"/>
                    <a:pt x="13721" y="12324"/>
                  </a:cubicBezTo>
                  <a:cubicBezTo>
                    <a:pt x="13722" y="12320"/>
                    <a:pt x="13722" y="12320"/>
                    <a:pt x="13723" y="12316"/>
                  </a:cubicBezTo>
                  <a:cubicBezTo>
                    <a:pt x="13730" y="12230"/>
                    <a:pt x="13736" y="12176"/>
                    <a:pt x="13740" y="12136"/>
                  </a:cubicBezTo>
                  <a:cubicBezTo>
                    <a:pt x="13802" y="11517"/>
                    <a:pt x="13887" y="11009"/>
                    <a:pt x="14016" y="10524"/>
                  </a:cubicBezTo>
                  <a:cubicBezTo>
                    <a:pt x="14191" y="9865"/>
                    <a:pt x="14455" y="9257"/>
                    <a:pt x="14769" y="8793"/>
                  </a:cubicBezTo>
                  <a:cubicBezTo>
                    <a:pt x="15050" y="8377"/>
                    <a:pt x="15394" y="8033"/>
                    <a:pt x="15899" y="7649"/>
                  </a:cubicBezTo>
                  <a:cubicBezTo>
                    <a:pt x="16350" y="7307"/>
                    <a:pt x="16722" y="7090"/>
                    <a:pt x="17121" y="6939"/>
                  </a:cubicBezTo>
                  <a:cubicBezTo>
                    <a:pt x="17468" y="6808"/>
                    <a:pt x="17874" y="6710"/>
                    <a:pt x="18352" y="6638"/>
                  </a:cubicBezTo>
                  <a:cubicBezTo>
                    <a:pt x="18646" y="6594"/>
                    <a:pt x="18739" y="6594"/>
                    <a:pt x="18822" y="6638"/>
                  </a:cubicBezTo>
                  <a:cubicBezTo>
                    <a:pt x="18833" y="6644"/>
                    <a:pt x="18845" y="6653"/>
                    <a:pt x="18859" y="6663"/>
                  </a:cubicBezTo>
                  <a:cubicBezTo>
                    <a:pt x="18868" y="6671"/>
                    <a:pt x="18877" y="6677"/>
                    <a:pt x="18890" y="6689"/>
                  </a:cubicBezTo>
                  <a:cubicBezTo>
                    <a:pt x="18894" y="6692"/>
                    <a:pt x="18893" y="6693"/>
                    <a:pt x="18897" y="6697"/>
                  </a:cubicBezTo>
                  <a:lnTo>
                    <a:pt x="18936" y="6730"/>
                  </a:lnTo>
                  <a:lnTo>
                    <a:pt x="18912" y="6679"/>
                  </a:lnTo>
                  <a:cubicBezTo>
                    <a:pt x="18909" y="6673"/>
                    <a:pt x="18907" y="6668"/>
                    <a:pt x="18902" y="6659"/>
                  </a:cubicBezTo>
                  <a:cubicBezTo>
                    <a:pt x="18901" y="6658"/>
                    <a:pt x="18901" y="6658"/>
                    <a:pt x="18901" y="6657"/>
                  </a:cubicBezTo>
                  <a:cubicBezTo>
                    <a:pt x="18882" y="6619"/>
                    <a:pt x="18875" y="6600"/>
                    <a:pt x="18868" y="6572"/>
                  </a:cubicBezTo>
                  <a:cubicBezTo>
                    <a:pt x="18829" y="6407"/>
                    <a:pt x="18834" y="6150"/>
                    <a:pt x="18886" y="5761"/>
                  </a:cubicBezTo>
                  <a:cubicBezTo>
                    <a:pt x="18953" y="5267"/>
                    <a:pt x="19073" y="4702"/>
                    <a:pt x="19218" y="4217"/>
                  </a:cubicBezTo>
                  <a:cubicBezTo>
                    <a:pt x="19381" y="3670"/>
                    <a:pt x="19599" y="3137"/>
                    <a:pt x="19888" y="2585"/>
                  </a:cubicBezTo>
                  <a:cubicBezTo>
                    <a:pt x="20154" y="2077"/>
                    <a:pt x="20501" y="1512"/>
                    <a:pt x="20760" y="1163"/>
                  </a:cubicBezTo>
                  <a:cubicBezTo>
                    <a:pt x="20960" y="893"/>
                    <a:pt x="21080" y="778"/>
                    <a:pt x="21265" y="674"/>
                  </a:cubicBezTo>
                  <a:cubicBezTo>
                    <a:pt x="21268" y="672"/>
                    <a:pt x="21272" y="671"/>
                    <a:pt x="21277" y="669"/>
                  </a:cubicBezTo>
                  <a:cubicBezTo>
                    <a:pt x="21286" y="664"/>
                    <a:pt x="21290" y="661"/>
                    <a:pt x="21295" y="658"/>
                  </a:cubicBezTo>
                  <a:cubicBezTo>
                    <a:pt x="21296" y="657"/>
                    <a:pt x="21331" y="638"/>
                    <a:pt x="21343" y="631"/>
                  </a:cubicBezTo>
                  <a:cubicBezTo>
                    <a:pt x="21362" y="621"/>
                    <a:pt x="21383" y="610"/>
                    <a:pt x="21390" y="606"/>
                  </a:cubicBezTo>
                  <a:cubicBezTo>
                    <a:pt x="21431" y="584"/>
                    <a:pt x="21455" y="571"/>
                    <a:pt x="21476" y="559"/>
                  </a:cubicBezTo>
                  <a:cubicBezTo>
                    <a:pt x="21535" y="523"/>
                    <a:pt x="21567" y="498"/>
                    <a:pt x="21578" y="475"/>
                  </a:cubicBezTo>
                  <a:cubicBezTo>
                    <a:pt x="21593" y="445"/>
                    <a:pt x="21574" y="421"/>
                    <a:pt x="21523" y="396"/>
                  </a:cubicBezTo>
                  <a:cubicBezTo>
                    <a:pt x="21472" y="371"/>
                    <a:pt x="21386" y="342"/>
                    <a:pt x="21248" y="308"/>
                  </a:cubicBezTo>
                  <a:cubicBezTo>
                    <a:pt x="20908" y="223"/>
                    <a:pt x="20466" y="145"/>
                    <a:pt x="20044" y="98"/>
                  </a:cubicBezTo>
                  <a:cubicBezTo>
                    <a:pt x="19592" y="47"/>
                    <a:pt x="19081" y="21"/>
                    <a:pt x="18343" y="8"/>
                  </a:cubicBezTo>
                  <a:cubicBezTo>
                    <a:pt x="17691" y="-3"/>
                    <a:pt x="16938" y="-3"/>
                    <a:pt x="16203" y="8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" name="เส้น"/>
            <p:cNvSpPr/>
            <p:nvPr/>
          </p:nvSpPr>
          <p:spPr>
            <a:xfrm>
              <a:off x="0" y="89"/>
              <a:ext cx="6564181" cy="578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97" extrusionOk="0">
                  <a:moveTo>
                    <a:pt x="1628" y="21409"/>
                  </a:moveTo>
                  <a:cubicBezTo>
                    <a:pt x="1573" y="21326"/>
                    <a:pt x="1517" y="21242"/>
                    <a:pt x="1481" y="21096"/>
                  </a:cubicBezTo>
                  <a:cubicBezTo>
                    <a:pt x="1444" y="20950"/>
                    <a:pt x="1426" y="20741"/>
                    <a:pt x="1435" y="20397"/>
                  </a:cubicBezTo>
                  <a:cubicBezTo>
                    <a:pt x="1444" y="20053"/>
                    <a:pt x="1481" y="19573"/>
                    <a:pt x="1563" y="19187"/>
                  </a:cubicBezTo>
                  <a:cubicBezTo>
                    <a:pt x="1646" y="18800"/>
                    <a:pt x="1775" y="18508"/>
                    <a:pt x="2004" y="18143"/>
                  </a:cubicBezTo>
                  <a:cubicBezTo>
                    <a:pt x="2234" y="17778"/>
                    <a:pt x="2564" y="17340"/>
                    <a:pt x="2877" y="17016"/>
                  </a:cubicBezTo>
                  <a:cubicBezTo>
                    <a:pt x="3189" y="16693"/>
                    <a:pt x="3483" y="16484"/>
                    <a:pt x="3786" y="16348"/>
                  </a:cubicBezTo>
                  <a:cubicBezTo>
                    <a:pt x="4089" y="16213"/>
                    <a:pt x="4401" y="16150"/>
                    <a:pt x="4704" y="16140"/>
                  </a:cubicBezTo>
                  <a:cubicBezTo>
                    <a:pt x="5007" y="16129"/>
                    <a:pt x="5301" y="16171"/>
                    <a:pt x="5641" y="16265"/>
                  </a:cubicBezTo>
                  <a:cubicBezTo>
                    <a:pt x="5981" y="16359"/>
                    <a:pt x="6366" y="16505"/>
                    <a:pt x="6697" y="16714"/>
                  </a:cubicBezTo>
                  <a:cubicBezTo>
                    <a:pt x="7028" y="16922"/>
                    <a:pt x="7303" y="17194"/>
                    <a:pt x="7478" y="17360"/>
                  </a:cubicBezTo>
                  <a:cubicBezTo>
                    <a:pt x="7652" y="17527"/>
                    <a:pt x="7726" y="17590"/>
                    <a:pt x="7790" y="17663"/>
                  </a:cubicBezTo>
                  <a:cubicBezTo>
                    <a:pt x="7854" y="17736"/>
                    <a:pt x="7909" y="17820"/>
                    <a:pt x="7909" y="17820"/>
                  </a:cubicBezTo>
                  <a:cubicBezTo>
                    <a:pt x="7909" y="17820"/>
                    <a:pt x="7854" y="17736"/>
                    <a:pt x="7790" y="17423"/>
                  </a:cubicBezTo>
                  <a:cubicBezTo>
                    <a:pt x="7726" y="17110"/>
                    <a:pt x="7652" y="16567"/>
                    <a:pt x="7625" y="16025"/>
                  </a:cubicBezTo>
                  <a:cubicBezTo>
                    <a:pt x="7597" y="15482"/>
                    <a:pt x="7615" y="14940"/>
                    <a:pt x="7753" y="14376"/>
                  </a:cubicBezTo>
                  <a:cubicBezTo>
                    <a:pt x="7891" y="13813"/>
                    <a:pt x="8148" y="13228"/>
                    <a:pt x="8470" y="12748"/>
                  </a:cubicBezTo>
                  <a:cubicBezTo>
                    <a:pt x="8791" y="12268"/>
                    <a:pt x="9177" y="11893"/>
                    <a:pt x="9608" y="11600"/>
                  </a:cubicBezTo>
                  <a:cubicBezTo>
                    <a:pt x="10040" y="11308"/>
                    <a:pt x="10517" y="11100"/>
                    <a:pt x="10995" y="10974"/>
                  </a:cubicBezTo>
                  <a:cubicBezTo>
                    <a:pt x="11473" y="10849"/>
                    <a:pt x="11950" y="10807"/>
                    <a:pt x="12317" y="10839"/>
                  </a:cubicBezTo>
                  <a:cubicBezTo>
                    <a:pt x="12685" y="10870"/>
                    <a:pt x="12942" y="10974"/>
                    <a:pt x="13135" y="11110"/>
                  </a:cubicBezTo>
                  <a:cubicBezTo>
                    <a:pt x="13328" y="11246"/>
                    <a:pt x="13456" y="11413"/>
                    <a:pt x="13539" y="11559"/>
                  </a:cubicBezTo>
                  <a:cubicBezTo>
                    <a:pt x="13622" y="11705"/>
                    <a:pt x="13658" y="11830"/>
                    <a:pt x="13677" y="11840"/>
                  </a:cubicBezTo>
                  <a:cubicBezTo>
                    <a:pt x="13695" y="11851"/>
                    <a:pt x="13695" y="11747"/>
                    <a:pt x="13732" y="11402"/>
                  </a:cubicBezTo>
                  <a:cubicBezTo>
                    <a:pt x="13769" y="11058"/>
                    <a:pt x="13842" y="10474"/>
                    <a:pt x="14007" y="9889"/>
                  </a:cubicBezTo>
                  <a:cubicBezTo>
                    <a:pt x="14173" y="9305"/>
                    <a:pt x="14430" y="8720"/>
                    <a:pt x="14760" y="8261"/>
                  </a:cubicBezTo>
                  <a:cubicBezTo>
                    <a:pt x="15091" y="7802"/>
                    <a:pt x="15495" y="7468"/>
                    <a:pt x="15890" y="7187"/>
                  </a:cubicBezTo>
                  <a:cubicBezTo>
                    <a:pt x="16285" y="6905"/>
                    <a:pt x="16671" y="6675"/>
                    <a:pt x="17111" y="6519"/>
                  </a:cubicBezTo>
                  <a:cubicBezTo>
                    <a:pt x="17552" y="6362"/>
                    <a:pt x="18048" y="6279"/>
                    <a:pt x="18342" y="6237"/>
                  </a:cubicBezTo>
                  <a:cubicBezTo>
                    <a:pt x="18636" y="6195"/>
                    <a:pt x="18728" y="6195"/>
                    <a:pt x="18810" y="6237"/>
                  </a:cubicBezTo>
                  <a:cubicBezTo>
                    <a:pt x="18893" y="6279"/>
                    <a:pt x="18966" y="6362"/>
                    <a:pt x="18966" y="6373"/>
                  </a:cubicBezTo>
                  <a:cubicBezTo>
                    <a:pt x="18966" y="6383"/>
                    <a:pt x="18893" y="6320"/>
                    <a:pt x="18856" y="6174"/>
                  </a:cubicBezTo>
                  <a:cubicBezTo>
                    <a:pt x="18820" y="6028"/>
                    <a:pt x="18820" y="5799"/>
                    <a:pt x="18875" y="5413"/>
                  </a:cubicBezTo>
                  <a:cubicBezTo>
                    <a:pt x="18930" y="5027"/>
                    <a:pt x="19040" y="4484"/>
                    <a:pt x="19205" y="3962"/>
                  </a:cubicBezTo>
                  <a:cubicBezTo>
                    <a:pt x="19371" y="3440"/>
                    <a:pt x="19591" y="2940"/>
                    <a:pt x="19876" y="2428"/>
                  </a:cubicBezTo>
                  <a:cubicBezTo>
                    <a:pt x="20160" y="1917"/>
                    <a:pt x="20509" y="1395"/>
                    <a:pt x="20748" y="1093"/>
                  </a:cubicBezTo>
                  <a:cubicBezTo>
                    <a:pt x="20987" y="790"/>
                    <a:pt x="21115" y="707"/>
                    <a:pt x="21253" y="634"/>
                  </a:cubicBezTo>
                  <a:cubicBezTo>
                    <a:pt x="21391" y="560"/>
                    <a:pt x="21538" y="498"/>
                    <a:pt x="21565" y="446"/>
                  </a:cubicBezTo>
                  <a:cubicBezTo>
                    <a:pt x="21593" y="394"/>
                    <a:pt x="21501" y="352"/>
                    <a:pt x="21235" y="289"/>
                  </a:cubicBezTo>
                  <a:cubicBezTo>
                    <a:pt x="20969" y="227"/>
                    <a:pt x="20528" y="143"/>
                    <a:pt x="20032" y="91"/>
                  </a:cubicBezTo>
                  <a:cubicBezTo>
                    <a:pt x="19536" y="39"/>
                    <a:pt x="18985" y="18"/>
                    <a:pt x="18333" y="7"/>
                  </a:cubicBezTo>
                  <a:cubicBezTo>
                    <a:pt x="17681" y="-3"/>
                    <a:pt x="16928" y="-3"/>
                    <a:pt x="16193" y="7"/>
                  </a:cubicBezTo>
                  <a:cubicBezTo>
                    <a:pt x="15458" y="18"/>
                    <a:pt x="14742" y="39"/>
                    <a:pt x="14062" y="70"/>
                  </a:cubicBezTo>
                  <a:cubicBezTo>
                    <a:pt x="13383" y="101"/>
                    <a:pt x="12740" y="143"/>
                    <a:pt x="12161" y="195"/>
                  </a:cubicBezTo>
                  <a:cubicBezTo>
                    <a:pt x="11583" y="247"/>
                    <a:pt x="11069" y="310"/>
                    <a:pt x="10472" y="383"/>
                  </a:cubicBezTo>
                  <a:cubicBezTo>
                    <a:pt x="9875" y="456"/>
                    <a:pt x="9195" y="540"/>
                    <a:pt x="8552" y="602"/>
                  </a:cubicBezTo>
                  <a:cubicBezTo>
                    <a:pt x="7909" y="665"/>
                    <a:pt x="7303" y="707"/>
                    <a:pt x="6706" y="738"/>
                  </a:cubicBezTo>
                  <a:cubicBezTo>
                    <a:pt x="6109" y="769"/>
                    <a:pt x="5522" y="790"/>
                    <a:pt x="4915" y="800"/>
                  </a:cubicBezTo>
                  <a:cubicBezTo>
                    <a:pt x="4309" y="811"/>
                    <a:pt x="3685" y="811"/>
                    <a:pt x="3014" y="811"/>
                  </a:cubicBezTo>
                  <a:cubicBezTo>
                    <a:pt x="2344" y="811"/>
                    <a:pt x="1628" y="811"/>
                    <a:pt x="1178" y="821"/>
                  </a:cubicBezTo>
                  <a:cubicBezTo>
                    <a:pt x="728" y="832"/>
                    <a:pt x="544" y="853"/>
                    <a:pt x="406" y="874"/>
                  </a:cubicBezTo>
                  <a:cubicBezTo>
                    <a:pt x="269" y="894"/>
                    <a:pt x="177" y="915"/>
                    <a:pt x="112" y="1093"/>
                  </a:cubicBezTo>
                  <a:cubicBezTo>
                    <a:pt x="48" y="1270"/>
                    <a:pt x="11" y="1604"/>
                    <a:pt x="2" y="2105"/>
                  </a:cubicBezTo>
                  <a:cubicBezTo>
                    <a:pt x="-7" y="2606"/>
                    <a:pt x="11" y="3274"/>
                    <a:pt x="57" y="3889"/>
                  </a:cubicBezTo>
                  <a:cubicBezTo>
                    <a:pt x="103" y="4505"/>
                    <a:pt x="177" y="5068"/>
                    <a:pt x="269" y="5736"/>
                  </a:cubicBezTo>
                  <a:cubicBezTo>
                    <a:pt x="360" y="6404"/>
                    <a:pt x="471" y="7176"/>
                    <a:pt x="553" y="7896"/>
                  </a:cubicBezTo>
                  <a:cubicBezTo>
                    <a:pt x="636" y="8616"/>
                    <a:pt x="691" y="9284"/>
                    <a:pt x="728" y="9973"/>
                  </a:cubicBezTo>
                  <a:cubicBezTo>
                    <a:pt x="764" y="10661"/>
                    <a:pt x="783" y="11371"/>
                    <a:pt x="810" y="12049"/>
                  </a:cubicBezTo>
                  <a:cubicBezTo>
                    <a:pt x="838" y="12727"/>
                    <a:pt x="875" y="13374"/>
                    <a:pt x="902" y="14063"/>
                  </a:cubicBezTo>
                  <a:cubicBezTo>
                    <a:pt x="930" y="14752"/>
                    <a:pt x="948" y="15482"/>
                    <a:pt x="976" y="16119"/>
                  </a:cubicBezTo>
                  <a:cubicBezTo>
                    <a:pt x="1003" y="16755"/>
                    <a:pt x="1040" y="17298"/>
                    <a:pt x="1095" y="17778"/>
                  </a:cubicBezTo>
                  <a:cubicBezTo>
                    <a:pt x="1150" y="18258"/>
                    <a:pt x="1224" y="18675"/>
                    <a:pt x="1288" y="19166"/>
                  </a:cubicBezTo>
                  <a:cubicBezTo>
                    <a:pt x="1352" y="19656"/>
                    <a:pt x="1407" y="20220"/>
                    <a:pt x="1462" y="20637"/>
                  </a:cubicBezTo>
                  <a:cubicBezTo>
                    <a:pt x="1517" y="21054"/>
                    <a:pt x="1573" y="21326"/>
                    <a:pt x="1628" y="21597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" name="เส้น"/>
            <p:cNvSpPr/>
            <p:nvPr/>
          </p:nvSpPr>
          <p:spPr>
            <a:xfrm>
              <a:off x="679821" y="858417"/>
              <a:ext cx="6657077" cy="487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0" y="21311"/>
                  </a:moveTo>
                  <a:cubicBezTo>
                    <a:pt x="18" y="21434"/>
                    <a:pt x="36" y="21558"/>
                    <a:pt x="45" y="21558"/>
                  </a:cubicBezTo>
                  <a:cubicBezTo>
                    <a:pt x="54" y="21558"/>
                    <a:pt x="54" y="21434"/>
                    <a:pt x="145" y="21137"/>
                  </a:cubicBezTo>
                  <a:cubicBezTo>
                    <a:pt x="236" y="20840"/>
                    <a:pt x="417" y="20369"/>
                    <a:pt x="608" y="19998"/>
                  </a:cubicBezTo>
                  <a:cubicBezTo>
                    <a:pt x="798" y="19626"/>
                    <a:pt x="997" y="19354"/>
                    <a:pt x="1242" y="19118"/>
                  </a:cubicBezTo>
                  <a:cubicBezTo>
                    <a:pt x="1487" y="18883"/>
                    <a:pt x="1777" y="18685"/>
                    <a:pt x="2049" y="18573"/>
                  </a:cubicBezTo>
                  <a:cubicBezTo>
                    <a:pt x="2321" y="18462"/>
                    <a:pt x="2575" y="18437"/>
                    <a:pt x="2838" y="18511"/>
                  </a:cubicBezTo>
                  <a:cubicBezTo>
                    <a:pt x="3101" y="18586"/>
                    <a:pt x="3373" y="18759"/>
                    <a:pt x="3736" y="19081"/>
                  </a:cubicBezTo>
                  <a:cubicBezTo>
                    <a:pt x="4099" y="19403"/>
                    <a:pt x="4552" y="19874"/>
                    <a:pt x="4951" y="20283"/>
                  </a:cubicBezTo>
                  <a:cubicBezTo>
                    <a:pt x="5350" y="20691"/>
                    <a:pt x="5695" y="21038"/>
                    <a:pt x="5912" y="21261"/>
                  </a:cubicBezTo>
                  <a:cubicBezTo>
                    <a:pt x="6130" y="21484"/>
                    <a:pt x="6221" y="21583"/>
                    <a:pt x="6293" y="21583"/>
                  </a:cubicBezTo>
                  <a:cubicBezTo>
                    <a:pt x="6366" y="21583"/>
                    <a:pt x="6420" y="21484"/>
                    <a:pt x="6465" y="21249"/>
                  </a:cubicBezTo>
                  <a:cubicBezTo>
                    <a:pt x="6511" y="21013"/>
                    <a:pt x="6547" y="20642"/>
                    <a:pt x="6583" y="20183"/>
                  </a:cubicBezTo>
                  <a:cubicBezTo>
                    <a:pt x="6620" y="19725"/>
                    <a:pt x="6656" y="19180"/>
                    <a:pt x="6719" y="18660"/>
                  </a:cubicBezTo>
                  <a:cubicBezTo>
                    <a:pt x="6783" y="18140"/>
                    <a:pt x="6874" y="17644"/>
                    <a:pt x="6982" y="17124"/>
                  </a:cubicBezTo>
                  <a:cubicBezTo>
                    <a:pt x="7091" y="16604"/>
                    <a:pt x="7218" y="16059"/>
                    <a:pt x="7381" y="15564"/>
                  </a:cubicBezTo>
                  <a:cubicBezTo>
                    <a:pt x="7545" y="15068"/>
                    <a:pt x="7744" y="14622"/>
                    <a:pt x="7962" y="14288"/>
                  </a:cubicBezTo>
                  <a:cubicBezTo>
                    <a:pt x="8179" y="13954"/>
                    <a:pt x="8415" y="13731"/>
                    <a:pt x="8660" y="13545"/>
                  </a:cubicBezTo>
                  <a:cubicBezTo>
                    <a:pt x="8905" y="13359"/>
                    <a:pt x="9159" y="13211"/>
                    <a:pt x="9512" y="13062"/>
                  </a:cubicBezTo>
                  <a:cubicBezTo>
                    <a:pt x="9866" y="12913"/>
                    <a:pt x="10319" y="12765"/>
                    <a:pt x="10737" y="12690"/>
                  </a:cubicBezTo>
                  <a:cubicBezTo>
                    <a:pt x="11154" y="12616"/>
                    <a:pt x="11535" y="12616"/>
                    <a:pt x="11897" y="12653"/>
                  </a:cubicBezTo>
                  <a:cubicBezTo>
                    <a:pt x="12260" y="12690"/>
                    <a:pt x="12605" y="12765"/>
                    <a:pt x="12868" y="12827"/>
                  </a:cubicBezTo>
                  <a:cubicBezTo>
                    <a:pt x="13130" y="12889"/>
                    <a:pt x="13312" y="12938"/>
                    <a:pt x="13439" y="12926"/>
                  </a:cubicBezTo>
                  <a:cubicBezTo>
                    <a:pt x="13566" y="12913"/>
                    <a:pt x="13638" y="12839"/>
                    <a:pt x="13675" y="12666"/>
                  </a:cubicBezTo>
                  <a:cubicBezTo>
                    <a:pt x="13711" y="12492"/>
                    <a:pt x="13711" y="12220"/>
                    <a:pt x="13720" y="11811"/>
                  </a:cubicBezTo>
                  <a:cubicBezTo>
                    <a:pt x="13729" y="11402"/>
                    <a:pt x="13747" y="10857"/>
                    <a:pt x="13838" y="10350"/>
                  </a:cubicBezTo>
                  <a:cubicBezTo>
                    <a:pt x="13928" y="9842"/>
                    <a:pt x="14092" y="9371"/>
                    <a:pt x="14291" y="8987"/>
                  </a:cubicBezTo>
                  <a:cubicBezTo>
                    <a:pt x="14491" y="8603"/>
                    <a:pt x="14726" y="8306"/>
                    <a:pt x="15035" y="8058"/>
                  </a:cubicBezTo>
                  <a:cubicBezTo>
                    <a:pt x="15343" y="7811"/>
                    <a:pt x="15724" y="7612"/>
                    <a:pt x="16132" y="7501"/>
                  </a:cubicBezTo>
                  <a:cubicBezTo>
                    <a:pt x="16540" y="7389"/>
                    <a:pt x="16975" y="7365"/>
                    <a:pt x="17329" y="7377"/>
                  </a:cubicBezTo>
                  <a:cubicBezTo>
                    <a:pt x="17683" y="7389"/>
                    <a:pt x="17955" y="7439"/>
                    <a:pt x="18127" y="7501"/>
                  </a:cubicBezTo>
                  <a:cubicBezTo>
                    <a:pt x="18299" y="7563"/>
                    <a:pt x="18372" y="7637"/>
                    <a:pt x="18453" y="7650"/>
                  </a:cubicBezTo>
                  <a:cubicBezTo>
                    <a:pt x="18535" y="7662"/>
                    <a:pt x="18626" y="7612"/>
                    <a:pt x="18671" y="7476"/>
                  </a:cubicBezTo>
                  <a:cubicBezTo>
                    <a:pt x="18716" y="7340"/>
                    <a:pt x="18716" y="7117"/>
                    <a:pt x="18662" y="6820"/>
                  </a:cubicBezTo>
                  <a:cubicBezTo>
                    <a:pt x="18608" y="6522"/>
                    <a:pt x="18499" y="6151"/>
                    <a:pt x="18408" y="5742"/>
                  </a:cubicBezTo>
                  <a:cubicBezTo>
                    <a:pt x="18317" y="5333"/>
                    <a:pt x="18245" y="4888"/>
                    <a:pt x="18218" y="4405"/>
                  </a:cubicBezTo>
                  <a:cubicBezTo>
                    <a:pt x="18190" y="3922"/>
                    <a:pt x="18209" y="3401"/>
                    <a:pt x="18317" y="2943"/>
                  </a:cubicBezTo>
                  <a:cubicBezTo>
                    <a:pt x="18426" y="2485"/>
                    <a:pt x="18626" y="2089"/>
                    <a:pt x="18961" y="1705"/>
                  </a:cubicBezTo>
                  <a:cubicBezTo>
                    <a:pt x="19297" y="1321"/>
                    <a:pt x="19768" y="949"/>
                    <a:pt x="20158" y="664"/>
                  </a:cubicBezTo>
                  <a:cubicBezTo>
                    <a:pt x="20548" y="379"/>
                    <a:pt x="20856" y="181"/>
                    <a:pt x="21056" y="82"/>
                  </a:cubicBezTo>
                  <a:cubicBezTo>
                    <a:pt x="21255" y="-17"/>
                    <a:pt x="21346" y="-17"/>
                    <a:pt x="21419" y="33"/>
                  </a:cubicBezTo>
                  <a:cubicBezTo>
                    <a:pt x="21491" y="82"/>
                    <a:pt x="21546" y="181"/>
                    <a:pt x="21600" y="28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22" name="การวาด"/>
          <p:cNvGrpSpPr/>
          <p:nvPr/>
        </p:nvGrpSpPr>
        <p:grpSpPr>
          <a:xfrm>
            <a:off x="17808100" y="8396479"/>
            <a:ext cx="6841531" cy="5487803"/>
            <a:chOff x="0" y="0"/>
            <a:chExt cx="6841529" cy="5487801"/>
          </a:xfrm>
        </p:grpSpPr>
        <p:sp>
          <p:nvSpPr>
            <p:cNvPr id="314" name="เส้น"/>
            <p:cNvSpPr/>
            <p:nvPr/>
          </p:nvSpPr>
          <p:spPr>
            <a:xfrm>
              <a:off x="145326" y="0"/>
              <a:ext cx="6696204" cy="486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extrusionOk="0">
                  <a:moveTo>
                    <a:pt x="180" y="21421"/>
                  </a:moveTo>
                  <a:cubicBezTo>
                    <a:pt x="90" y="21471"/>
                    <a:pt x="0" y="21520"/>
                    <a:pt x="0" y="21545"/>
                  </a:cubicBezTo>
                  <a:cubicBezTo>
                    <a:pt x="0" y="21570"/>
                    <a:pt x="90" y="21570"/>
                    <a:pt x="261" y="21508"/>
                  </a:cubicBezTo>
                  <a:cubicBezTo>
                    <a:pt x="433" y="21446"/>
                    <a:pt x="685" y="21322"/>
                    <a:pt x="920" y="21050"/>
                  </a:cubicBezTo>
                  <a:cubicBezTo>
                    <a:pt x="1154" y="20777"/>
                    <a:pt x="1370" y="20356"/>
                    <a:pt x="1560" y="19836"/>
                  </a:cubicBezTo>
                  <a:cubicBezTo>
                    <a:pt x="1749" y="19316"/>
                    <a:pt x="1911" y="18697"/>
                    <a:pt x="2028" y="18102"/>
                  </a:cubicBezTo>
                  <a:cubicBezTo>
                    <a:pt x="2146" y="17508"/>
                    <a:pt x="2218" y="16938"/>
                    <a:pt x="2254" y="16467"/>
                  </a:cubicBezTo>
                  <a:cubicBezTo>
                    <a:pt x="2290" y="15997"/>
                    <a:pt x="2290" y="15625"/>
                    <a:pt x="2290" y="15365"/>
                  </a:cubicBezTo>
                  <a:cubicBezTo>
                    <a:pt x="2290" y="15105"/>
                    <a:pt x="2290" y="14956"/>
                    <a:pt x="2335" y="14894"/>
                  </a:cubicBezTo>
                  <a:cubicBezTo>
                    <a:pt x="2380" y="14832"/>
                    <a:pt x="2470" y="14857"/>
                    <a:pt x="2605" y="14907"/>
                  </a:cubicBezTo>
                  <a:cubicBezTo>
                    <a:pt x="2741" y="14956"/>
                    <a:pt x="2921" y="15031"/>
                    <a:pt x="3182" y="14993"/>
                  </a:cubicBezTo>
                  <a:cubicBezTo>
                    <a:pt x="3444" y="14956"/>
                    <a:pt x="3786" y="14808"/>
                    <a:pt x="4174" y="14560"/>
                  </a:cubicBezTo>
                  <a:cubicBezTo>
                    <a:pt x="4562" y="14312"/>
                    <a:pt x="4994" y="13965"/>
                    <a:pt x="5328" y="13631"/>
                  </a:cubicBezTo>
                  <a:cubicBezTo>
                    <a:pt x="5661" y="13297"/>
                    <a:pt x="5896" y="12975"/>
                    <a:pt x="6157" y="12492"/>
                  </a:cubicBezTo>
                  <a:cubicBezTo>
                    <a:pt x="6419" y="12009"/>
                    <a:pt x="6707" y="11364"/>
                    <a:pt x="6942" y="10720"/>
                  </a:cubicBezTo>
                  <a:cubicBezTo>
                    <a:pt x="7176" y="10076"/>
                    <a:pt x="7356" y="9432"/>
                    <a:pt x="7555" y="8801"/>
                  </a:cubicBezTo>
                  <a:cubicBezTo>
                    <a:pt x="7753" y="8169"/>
                    <a:pt x="7969" y="7550"/>
                    <a:pt x="8114" y="7092"/>
                  </a:cubicBezTo>
                  <a:cubicBezTo>
                    <a:pt x="8258" y="6633"/>
                    <a:pt x="8330" y="6336"/>
                    <a:pt x="8375" y="6126"/>
                  </a:cubicBezTo>
                  <a:cubicBezTo>
                    <a:pt x="8420" y="5915"/>
                    <a:pt x="8438" y="5791"/>
                    <a:pt x="8474" y="5680"/>
                  </a:cubicBezTo>
                  <a:cubicBezTo>
                    <a:pt x="8510" y="5568"/>
                    <a:pt x="8564" y="5469"/>
                    <a:pt x="8609" y="5481"/>
                  </a:cubicBezTo>
                  <a:cubicBezTo>
                    <a:pt x="8654" y="5494"/>
                    <a:pt x="8690" y="5618"/>
                    <a:pt x="8826" y="5878"/>
                  </a:cubicBezTo>
                  <a:cubicBezTo>
                    <a:pt x="8961" y="6138"/>
                    <a:pt x="9195" y="6534"/>
                    <a:pt x="9466" y="6794"/>
                  </a:cubicBezTo>
                  <a:cubicBezTo>
                    <a:pt x="9736" y="7054"/>
                    <a:pt x="10043" y="7178"/>
                    <a:pt x="10385" y="7228"/>
                  </a:cubicBezTo>
                  <a:cubicBezTo>
                    <a:pt x="10728" y="7277"/>
                    <a:pt x="11107" y="7253"/>
                    <a:pt x="11485" y="7030"/>
                  </a:cubicBezTo>
                  <a:cubicBezTo>
                    <a:pt x="11864" y="6807"/>
                    <a:pt x="12242" y="6386"/>
                    <a:pt x="12630" y="5940"/>
                  </a:cubicBezTo>
                  <a:cubicBezTo>
                    <a:pt x="13018" y="5494"/>
                    <a:pt x="13414" y="5023"/>
                    <a:pt x="13811" y="4540"/>
                  </a:cubicBezTo>
                  <a:cubicBezTo>
                    <a:pt x="14208" y="4057"/>
                    <a:pt x="14604" y="3562"/>
                    <a:pt x="14929" y="3004"/>
                  </a:cubicBezTo>
                  <a:cubicBezTo>
                    <a:pt x="15253" y="2447"/>
                    <a:pt x="15506" y="1828"/>
                    <a:pt x="15704" y="1345"/>
                  </a:cubicBezTo>
                  <a:cubicBezTo>
                    <a:pt x="15903" y="862"/>
                    <a:pt x="16047" y="515"/>
                    <a:pt x="16146" y="292"/>
                  </a:cubicBezTo>
                  <a:cubicBezTo>
                    <a:pt x="16245" y="69"/>
                    <a:pt x="16299" y="-30"/>
                    <a:pt x="16344" y="7"/>
                  </a:cubicBezTo>
                  <a:cubicBezTo>
                    <a:pt x="16389" y="44"/>
                    <a:pt x="16425" y="218"/>
                    <a:pt x="16543" y="441"/>
                  </a:cubicBezTo>
                  <a:cubicBezTo>
                    <a:pt x="16660" y="664"/>
                    <a:pt x="16858" y="936"/>
                    <a:pt x="17156" y="1097"/>
                  </a:cubicBezTo>
                  <a:cubicBezTo>
                    <a:pt x="17453" y="1258"/>
                    <a:pt x="17850" y="1308"/>
                    <a:pt x="18192" y="1283"/>
                  </a:cubicBezTo>
                  <a:cubicBezTo>
                    <a:pt x="18535" y="1258"/>
                    <a:pt x="18823" y="1159"/>
                    <a:pt x="19175" y="1035"/>
                  </a:cubicBezTo>
                  <a:cubicBezTo>
                    <a:pt x="19527" y="911"/>
                    <a:pt x="19941" y="763"/>
                    <a:pt x="20356" y="589"/>
                  </a:cubicBezTo>
                  <a:cubicBezTo>
                    <a:pt x="20771" y="416"/>
                    <a:pt x="21185" y="218"/>
                    <a:pt x="21600" y="2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" name="เส้น"/>
            <p:cNvSpPr/>
            <p:nvPr/>
          </p:nvSpPr>
          <p:spPr>
            <a:xfrm>
              <a:off x="5097609" y="71590"/>
              <a:ext cx="1358247" cy="516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11" y="655"/>
                    <a:pt x="1422" y="1309"/>
                    <a:pt x="2311" y="1987"/>
                  </a:cubicBezTo>
                  <a:cubicBezTo>
                    <a:pt x="3200" y="2665"/>
                    <a:pt x="4267" y="3366"/>
                    <a:pt x="5022" y="3951"/>
                  </a:cubicBezTo>
                  <a:cubicBezTo>
                    <a:pt x="5778" y="4535"/>
                    <a:pt x="6222" y="5003"/>
                    <a:pt x="6667" y="5517"/>
                  </a:cubicBezTo>
                  <a:cubicBezTo>
                    <a:pt x="7111" y="6031"/>
                    <a:pt x="7556" y="6592"/>
                    <a:pt x="8044" y="7258"/>
                  </a:cubicBezTo>
                  <a:cubicBezTo>
                    <a:pt x="8533" y="7925"/>
                    <a:pt x="9067" y="8696"/>
                    <a:pt x="9644" y="9432"/>
                  </a:cubicBezTo>
                  <a:cubicBezTo>
                    <a:pt x="10222" y="10169"/>
                    <a:pt x="10844" y="10870"/>
                    <a:pt x="11333" y="11536"/>
                  </a:cubicBezTo>
                  <a:cubicBezTo>
                    <a:pt x="11822" y="12203"/>
                    <a:pt x="12178" y="12834"/>
                    <a:pt x="12578" y="13535"/>
                  </a:cubicBezTo>
                  <a:cubicBezTo>
                    <a:pt x="12978" y="14236"/>
                    <a:pt x="13422" y="15008"/>
                    <a:pt x="13778" y="15627"/>
                  </a:cubicBezTo>
                  <a:cubicBezTo>
                    <a:pt x="14133" y="16247"/>
                    <a:pt x="14400" y="16714"/>
                    <a:pt x="14800" y="17205"/>
                  </a:cubicBezTo>
                  <a:cubicBezTo>
                    <a:pt x="15200" y="17696"/>
                    <a:pt x="15733" y="18210"/>
                    <a:pt x="16489" y="18713"/>
                  </a:cubicBezTo>
                  <a:cubicBezTo>
                    <a:pt x="17244" y="19216"/>
                    <a:pt x="18222" y="19706"/>
                    <a:pt x="18933" y="20139"/>
                  </a:cubicBezTo>
                  <a:cubicBezTo>
                    <a:pt x="19644" y="20571"/>
                    <a:pt x="20089" y="20945"/>
                    <a:pt x="20444" y="21179"/>
                  </a:cubicBezTo>
                  <a:cubicBezTo>
                    <a:pt x="20800" y="21413"/>
                    <a:pt x="21067" y="21506"/>
                    <a:pt x="21244" y="21553"/>
                  </a:cubicBezTo>
                  <a:cubicBezTo>
                    <a:pt x="21422" y="21600"/>
                    <a:pt x="21511" y="21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" name="เส้น"/>
            <p:cNvSpPr/>
            <p:nvPr/>
          </p:nvSpPr>
          <p:spPr>
            <a:xfrm>
              <a:off x="2766794" y="1429835"/>
              <a:ext cx="3856746" cy="382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3" y="316"/>
                    <a:pt x="626" y="632"/>
                    <a:pt x="1064" y="1105"/>
                  </a:cubicBezTo>
                  <a:cubicBezTo>
                    <a:pt x="1503" y="1579"/>
                    <a:pt x="2066" y="2211"/>
                    <a:pt x="2645" y="2858"/>
                  </a:cubicBezTo>
                  <a:cubicBezTo>
                    <a:pt x="3224" y="3505"/>
                    <a:pt x="3819" y="4168"/>
                    <a:pt x="4351" y="4816"/>
                  </a:cubicBezTo>
                  <a:cubicBezTo>
                    <a:pt x="4883" y="5463"/>
                    <a:pt x="5353" y="6095"/>
                    <a:pt x="5948" y="6742"/>
                  </a:cubicBezTo>
                  <a:cubicBezTo>
                    <a:pt x="6543" y="7389"/>
                    <a:pt x="7263" y="8053"/>
                    <a:pt x="7983" y="8779"/>
                  </a:cubicBezTo>
                  <a:cubicBezTo>
                    <a:pt x="8703" y="9505"/>
                    <a:pt x="9423" y="10295"/>
                    <a:pt x="10033" y="10942"/>
                  </a:cubicBezTo>
                  <a:cubicBezTo>
                    <a:pt x="10643" y="11589"/>
                    <a:pt x="11144" y="12095"/>
                    <a:pt x="11661" y="12647"/>
                  </a:cubicBezTo>
                  <a:cubicBezTo>
                    <a:pt x="12177" y="13200"/>
                    <a:pt x="12710" y="13800"/>
                    <a:pt x="13226" y="14384"/>
                  </a:cubicBezTo>
                  <a:cubicBezTo>
                    <a:pt x="13743" y="14968"/>
                    <a:pt x="14243" y="15537"/>
                    <a:pt x="14760" y="16074"/>
                  </a:cubicBezTo>
                  <a:cubicBezTo>
                    <a:pt x="15277" y="16611"/>
                    <a:pt x="15809" y="17116"/>
                    <a:pt x="16419" y="17668"/>
                  </a:cubicBezTo>
                  <a:cubicBezTo>
                    <a:pt x="17030" y="18221"/>
                    <a:pt x="17718" y="18821"/>
                    <a:pt x="18360" y="19279"/>
                  </a:cubicBezTo>
                  <a:cubicBezTo>
                    <a:pt x="19002" y="19737"/>
                    <a:pt x="19597" y="20053"/>
                    <a:pt x="20129" y="20416"/>
                  </a:cubicBezTo>
                  <a:cubicBezTo>
                    <a:pt x="20661" y="20779"/>
                    <a:pt x="21130" y="2118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" name="เส้น"/>
            <p:cNvSpPr/>
            <p:nvPr/>
          </p:nvSpPr>
          <p:spPr>
            <a:xfrm>
              <a:off x="771348" y="3408513"/>
              <a:ext cx="5600665" cy="185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0" y="0"/>
                  </a:moveTo>
                  <a:cubicBezTo>
                    <a:pt x="474" y="778"/>
                    <a:pt x="949" y="1557"/>
                    <a:pt x="1531" y="2432"/>
                  </a:cubicBezTo>
                  <a:cubicBezTo>
                    <a:pt x="2113" y="3308"/>
                    <a:pt x="2802" y="4281"/>
                    <a:pt x="3406" y="5222"/>
                  </a:cubicBezTo>
                  <a:cubicBezTo>
                    <a:pt x="4010" y="6162"/>
                    <a:pt x="4527" y="7070"/>
                    <a:pt x="5044" y="7946"/>
                  </a:cubicBezTo>
                  <a:cubicBezTo>
                    <a:pt x="5562" y="8822"/>
                    <a:pt x="6079" y="9665"/>
                    <a:pt x="6586" y="10314"/>
                  </a:cubicBezTo>
                  <a:cubicBezTo>
                    <a:pt x="7092" y="10962"/>
                    <a:pt x="7588" y="11416"/>
                    <a:pt x="7998" y="11903"/>
                  </a:cubicBezTo>
                  <a:cubicBezTo>
                    <a:pt x="8407" y="12389"/>
                    <a:pt x="8731" y="12908"/>
                    <a:pt x="9065" y="13297"/>
                  </a:cubicBezTo>
                  <a:cubicBezTo>
                    <a:pt x="9399" y="13686"/>
                    <a:pt x="9744" y="13946"/>
                    <a:pt x="10175" y="14270"/>
                  </a:cubicBezTo>
                  <a:cubicBezTo>
                    <a:pt x="10606" y="14595"/>
                    <a:pt x="11123" y="14984"/>
                    <a:pt x="11651" y="15243"/>
                  </a:cubicBezTo>
                  <a:cubicBezTo>
                    <a:pt x="12180" y="15503"/>
                    <a:pt x="12719" y="15632"/>
                    <a:pt x="13193" y="15795"/>
                  </a:cubicBezTo>
                  <a:cubicBezTo>
                    <a:pt x="13667" y="15957"/>
                    <a:pt x="14077" y="16151"/>
                    <a:pt x="14562" y="16476"/>
                  </a:cubicBezTo>
                  <a:cubicBezTo>
                    <a:pt x="15047" y="16800"/>
                    <a:pt x="15607" y="17254"/>
                    <a:pt x="16125" y="17708"/>
                  </a:cubicBezTo>
                  <a:cubicBezTo>
                    <a:pt x="16642" y="18162"/>
                    <a:pt x="17116" y="18616"/>
                    <a:pt x="17515" y="19038"/>
                  </a:cubicBezTo>
                  <a:cubicBezTo>
                    <a:pt x="17914" y="19459"/>
                    <a:pt x="18237" y="19849"/>
                    <a:pt x="18571" y="20173"/>
                  </a:cubicBezTo>
                  <a:cubicBezTo>
                    <a:pt x="18905" y="20497"/>
                    <a:pt x="19250" y="20757"/>
                    <a:pt x="19617" y="20984"/>
                  </a:cubicBezTo>
                  <a:cubicBezTo>
                    <a:pt x="19983" y="21211"/>
                    <a:pt x="20371" y="21405"/>
                    <a:pt x="20673" y="21503"/>
                  </a:cubicBezTo>
                  <a:cubicBezTo>
                    <a:pt x="20975" y="21600"/>
                    <a:pt x="21190" y="21600"/>
                    <a:pt x="21331" y="21503"/>
                  </a:cubicBezTo>
                  <a:cubicBezTo>
                    <a:pt x="21471" y="21405"/>
                    <a:pt x="21535" y="21211"/>
                    <a:pt x="21600" y="21016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" name="เส้น"/>
            <p:cNvSpPr/>
            <p:nvPr/>
          </p:nvSpPr>
          <p:spPr>
            <a:xfrm>
              <a:off x="0" y="4733221"/>
              <a:ext cx="134147" cy="72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5191"/>
                    <a:pt x="21600" y="10381"/>
                    <a:pt x="18000" y="13981"/>
                  </a:cubicBezTo>
                  <a:cubicBezTo>
                    <a:pt x="14400" y="17581"/>
                    <a:pt x="7200" y="1959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" name="เส้น"/>
            <p:cNvSpPr/>
            <p:nvPr/>
          </p:nvSpPr>
          <p:spPr>
            <a:xfrm>
              <a:off x="117378" y="4783526"/>
              <a:ext cx="2347585" cy="70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26" y="2057"/>
                    <a:pt x="1851" y="4114"/>
                    <a:pt x="2700" y="5829"/>
                  </a:cubicBezTo>
                  <a:cubicBezTo>
                    <a:pt x="3549" y="7543"/>
                    <a:pt x="4320" y="8914"/>
                    <a:pt x="5220" y="10371"/>
                  </a:cubicBezTo>
                  <a:cubicBezTo>
                    <a:pt x="6120" y="11829"/>
                    <a:pt x="7149" y="13371"/>
                    <a:pt x="8151" y="14486"/>
                  </a:cubicBezTo>
                  <a:cubicBezTo>
                    <a:pt x="9154" y="15600"/>
                    <a:pt x="10131" y="16286"/>
                    <a:pt x="11134" y="16800"/>
                  </a:cubicBezTo>
                  <a:cubicBezTo>
                    <a:pt x="12137" y="17314"/>
                    <a:pt x="13166" y="17657"/>
                    <a:pt x="14477" y="17829"/>
                  </a:cubicBezTo>
                  <a:cubicBezTo>
                    <a:pt x="15789" y="18000"/>
                    <a:pt x="17383" y="18000"/>
                    <a:pt x="18617" y="18600"/>
                  </a:cubicBezTo>
                  <a:cubicBezTo>
                    <a:pt x="19851" y="19200"/>
                    <a:pt x="20726" y="20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" name="เส้น"/>
            <p:cNvSpPr/>
            <p:nvPr/>
          </p:nvSpPr>
          <p:spPr>
            <a:xfrm>
              <a:off x="2335009" y="1797271"/>
              <a:ext cx="4104077" cy="367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13" extrusionOk="0">
                  <a:moveTo>
                    <a:pt x="21578" y="793"/>
                  </a:moveTo>
                  <a:cubicBezTo>
                    <a:pt x="21490" y="662"/>
                    <a:pt x="21402" y="532"/>
                    <a:pt x="21137" y="417"/>
                  </a:cubicBezTo>
                  <a:cubicBezTo>
                    <a:pt x="20873" y="303"/>
                    <a:pt x="20432" y="205"/>
                    <a:pt x="19874" y="123"/>
                  </a:cubicBezTo>
                  <a:cubicBezTo>
                    <a:pt x="19315" y="41"/>
                    <a:pt x="18639" y="-24"/>
                    <a:pt x="18154" y="9"/>
                  </a:cubicBezTo>
                  <a:cubicBezTo>
                    <a:pt x="17669" y="41"/>
                    <a:pt x="17376" y="172"/>
                    <a:pt x="17096" y="433"/>
                  </a:cubicBezTo>
                  <a:cubicBezTo>
                    <a:pt x="16817" y="695"/>
                    <a:pt x="16553" y="1087"/>
                    <a:pt x="16362" y="1365"/>
                  </a:cubicBezTo>
                  <a:cubicBezTo>
                    <a:pt x="16171" y="1643"/>
                    <a:pt x="16053" y="1806"/>
                    <a:pt x="15921" y="1855"/>
                  </a:cubicBezTo>
                  <a:cubicBezTo>
                    <a:pt x="15789" y="1904"/>
                    <a:pt x="15642" y="1839"/>
                    <a:pt x="15421" y="1822"/>
                  </a:cubicBezTo>
                  <a:cubicBezTo>
                    <a:pt x="15201" y="1806"/>
                    <a:pt x="14907" y="1839"/>
                    <a:pt x="14451" y="2116"/>
                  </a:cubicBezTo>
                  <a:cubicBezTo>
                    <a:pt x="13996" y="2394"/>
                    <a:pt x="13379" y="2917"/>
                    <a:pt x="12879" y="3440"/>
                  </a:cubicBezTo>
                  <a:cubicBezTo>
                    <a:pt x="12380" y="3963"/>
                    <a:pt x="11998" y="4486"/>
                    <a:pt x="11689" y="4976"/>
                  </a:cubicBezTo>
                  <a:cubicBezTo>
                    <a:pt x="11380" y="5466"/>
                    <a:pt x="11145" y="5923"/>
                    <a:pt x="10954" y="6299"/>
                  </a:cubicBezTo>
                  <a:cubicBezTo>
                    <a:pt x="10763" y="6675"/>
                    <a:pt x="10616" y="6969"/>
                    <a:pt x="10514" y="7198"/>
                  </a:cubicBezTo>
                  <a:cubicBezTo>
                    <a:pt x="10411" y="7427"/>
                    <a:pt x="10352" y="7590"/>
                    <a:pt x="10249" y="7672"/>
                  </a:cubicBezTo>
                  <a:cubicBezTo>
                    <a:pt x="10146" y="7753"/>
                    <a:pt x="9999" y="7753"/>
                    <a:pt x="9779" y="7721"/>
                  </a:cubicBezTo>
                  <a:cubicBezTo>
                    <a:pt x="9558" y="7688"/>
                    <a:pt x="9265" y="7623"/>
                    <a:pt x="8794" y="7721"/>
                  </a:cubicBezTo>
                  <a:cubicBezTo>
                    <a:pt x="8324" y="7819"/>
                    <a:pt x="7678" y="8080"/>
                    <a:pt x="7002" y="8456"/>
                  </a:cubicBezTo>
                  <a:cubicBezTo>
                    <a:pt x="6326" y="8832"/>
                    <a:pt x="5620" y="9322"/>
                    <a:pt x="5077" y="9845"/>
                  </a:cubicBezTo>
                  <a:cubicBezTo>
                    <a:pt x="4533" y="10368"/>
                    <a:pt x="4151" y="10923"/>
                    <a:pt x="3887" y="11495"/>
                  </a:cubicBezTo>
                  <a:cubicBezTo>
                    <a:pt x="3622" y="12067"/>
                    <a:pt x="3475" y="12655"/>
                    <a:pt x="3431" y="13194"/>
                  </a:cubicBezTo>
                  <a:cubicBezTo>
                    <a:pt x="3387" y="13733"/>
                    <a:pt x="3446" y="14224"/>
                    <a:pt x="3519" y="14534"/>
                  </a:cubicBezTo>
                  <a:cubicBezTo>
                    <a:pt x="3593" y="14844"/>
                    <a:pt x="3681" y="14975"/>
                    <a:pt x="3784" y="15106"/>
                  </a:cubicBezTo>
                  <a:cubicBezTo>
                    <a:pt x="3887" y="15237"/>
                    <a:pt x="4004" y="15367"/>
                    <a:pt x="3989" y="15449"/>
                  </a:cubicBezTo>
                  <a:cubicBezTo>
                    <a:pt x="3975" y="15531"/>
                    <a:pt x="3828" y="15563"/>
                    <a:pt x="3416" y="15678"/>
                  </a:cubicBezTo>
                  <a:cubicBezTo>
                    <a:pt x="3005" y="15792"/>
                    <a:pt x="2329" y="15988"/>
                    <a:pt x="1859" y="16184"/>
                  </a:cubicBezTo>
                  <a:cubicBezTo>
                    <a:pt x="1389" y="16380"/>
                    <a:pt x="1124" y="16576"/>
                    <a:pt x="845" y="16985"/>
                  </a:cubicBezTo>
                  <a:cubicBezTo>
                    <a:pt x="566" y="17393"/>
                    <a:pt x="272" y="18014"/>
                    <a:pt x="125" y="18668"/>
                  </a:cubicBezTo>
                  <a:cubicBezTo>
                    <a:pt x="-22" y="19321"/>
                    <a:pt x="-22" y="20007"/>
                    <a:pt x="37" y="20530"/>
                  </a:cubicBezTo>
                  <a:cubicBezTo>
                    <a:pt x="96" y="21053"/>
                    <a:pt x="213" y="21413"/>
                    <a:pt x="272" y="21494"/>
                  </a:cubicBezTo>
                  <a:cubicBezTo>
                    <a:pt x="331" y="21576"/>
                    <a:pt x="331" y="21380"/>
                    <a:pt x="331" y="21184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" name="เส้น"/>
            <p:cNvSpPr/>
            <p:nvPr/>
          </p:nvSpPr>
          <p:spPr>
            <a:xfrm>
              <a:off x="4342897" y="3878030"/>
              <a:ext cx="2263874" cy="134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extrusionOk="0">
                  <a:moveTo>
                    <a:pt x="161" y="21600"/>
                  </a:moveTo>
                  <a:cubicBezTo>
                    <a:pt x="54" y="20700"/>
                    <a:pt x="-52" y="19800"/>
                    <a:pt x="28" y="18720"/>
                  </a:cubicBezTo>
                  <a:cubicBezTo>
                    <a:pt x="108" y="17640"/>
                    <a:pt x="374" y="16380"/>
                    <a:pt x="773" y="15525"/>
                  </a:cubicBezTo>
                  <a:cubicBezTo>
                    <a:pt x="1172" y="14670"/>
                    <a:pt x="1704" y="14220"/>
                    <a:pt x="2103" y="13995"/>
                  </a:cubicBezTo>
                  <a:cubicBezTo>
                    <a:pt x="2502" y="13770"/>
                    <a:pt x="2768" y="13770"/>
                    <a:pt x="2981" y="13320"/>
                  </a:cubicBezTo>
                  <a:cubicBezTo>
                    <a:pt x="3193" y="12870"/>
                    <a:pt x="3353" y="11970"/>
                    <a:pt x="3672" y="10755"/>
                  </a:cubicBezTo>
                  <a:cubicBezTo>
                    <a:pt x="3991" y="9540"/>
                    <a:pt x="4470" y="8010"/>
                    <a:pt x="4922" y="6975"/>
                  </a:cubicBezTo>
                  <a:cubicBezTo>
                    <a:pt x="5375" y="5940"/>
                    <a:pt x="5800" y="5400"/>
                    <a:pt x="6279" y="5175"/>
                  </a:cubicBezTo>
                  <a:cubicBezTo>
                    <a:pt x="6758" y="4950"/>
                    <a:pt x="7290" y="5040"/>
                    <a:pt x="7689" y="5175"/>
                  </a:cubicBezTo>
                  <a:cubicBezTo>
                    <a:pt x="8088" y="5310"/>
                    <a:pt x="8354" y="5490"/>
                    <a:pt x="8620" y="5535"/>
                  </a:cubicBezTo>
                  <a:cubicBezTo>
                    <a:pt x="8886" y="5580"/>
                    <a:pt x="9152" y="5490"/>
                    <a:pt x="9338" y="5130"/>
                  </a:cubicBezTo>
                  <a:cubicBezTo>
                    <a:pt x="9524" y="4770"/>
                    <a:pt x="9631" y="4140"/>
                    <a:pt x="10030" y="3420"/>
                  </a:cubicBezTo>
                  <a:cubicBezTo>
                    <a:pt x="10429" y="2700"/>
                    <a:pt x="11120" y="1890"/>
                    <a:pt x="12184" y="1215"/>
                  </a:cubicBezTo>
                  <a:cubicBezTo>
                    <a:pt x="13248" y="540"/>
                    <a:pt x="14685" y="0"/>
                    <a:pt x="15935" y="0"/>
                  </a:cubicBezTo>
                  <a:cubicBezTo>
                    <a:pt x="17185" y="0"/>
                    <a:pt x="18249" y="540"/>
                    <a:pt x="19048" y="1215"/>
                  </a:cubicBezTo>
                  <a:cubicBezTo>
                    <a:pt x="19846" y="1890"/>
                    <a:pt x="20378" y="2700"/>
                    <a:pt x="20750" y="3645"/>
                  </a:cubicBezTo>
                  <a:cubicBezTo>
                    <a:pt x="21122" y="4590"/>
                    <a:pt x="21335" y="5670"/>
                    <a:pt x="21548" y="675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23" name="สรุปผลการดำเนินงาน…"/>
          <p:cNvSpPr/>
          <p:nvPr/>
        </p:nvSpPr>
        <p:spPr>
          <a:xfrm>
            <a:off x="2468833" y="2337187"/>
            <a:ext cx="20192481" cy="10397408"/>
          </a:xfrm>
          <a:prstGeom prst="roundRect">
            <a:avLst>
              <a:gd name="adj" fmla="val 13388"/>
            </a:avLst>
          </a:prstGeom>
          <a:solidFill>
            <a:srgbClr val="3A87FE">
              <a:alpha val="8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dirty="0"/>
          </a:p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dirty="0"/>
              <a:t> </a:t>
            </a:r>
            <a:r>
              <a:rPr dirty="0" err="1"/>
              <a:t>สรุปผลการดำเนินงาน</a:t>
            </a:r>
            <a:endParaRPr dirty="0"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dirty="0"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dirty="0"/>
              <a:t>   </a:t>
            </a:r>
            <a:r>
              <a:rPr b="1" dirty="0"/>
              <a:t> </a:t>
            </a:r>
            <a:r>
              <a:rPr sz="8600" b="1" dirty="0"/>
              <a:t>  - </a:t>
            </a:r>
            <a:r>
              <a:rPr sz="8600" b="1" dirty="0" err="1"/>
              <a:t>ผู้ปกครองมีความรู้</a:t>
            </a:r>
            <a:r>
              <a:rPr sz="8600" b="1" dirty="0"/>
              <a:t> </a:t>
            </a:r>
            <a:r>
              <a:rPr sz="8600" b="1" dirty="0" err="1"/>
              <a:t>และทักษะในการดูแลสุขภาพช่องเด็กในคลินิกสุขภาพเด็กดีที่ถูกวิธี</a:t>
            </a:r>
            <a:endParaRPr sz="8600" dirty="0"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sz="8600" b="1" dirty="0"/>
              <a:t>     </a:t>
            </a:r>
            <a:r>
              <a:rPr lang="th-TH" sz="8600" b="1" dirty="0" smtClean="0"/>
              <a:t>- เด็กในคลินิกสุขภาพเด็กดี (เด็กอายุ  </a:t>
            </a:r>
            <a:r>
              <a:rPr lang="en-US" sz="8600" b="1" dirty="0" smtClean="0"/>
              <a:t>0-4 </a:t>
            </a:r>
            <a:r>
              <a:rPr lang="th-TH" sz="8600" b="1" dirty="0" smtClean="0"/>
              <a:t>ปี) มีฟันผุลดลง(กำลังดำเนินการรวบรวมข้อมูล</a:t>
            </a:r>
            <a:r>
              <a:rPr lang="th-TH" sz="8600" dirty="0" smtClean="0"/>
              <a:t>)</a:t>
            </a:r>
            <a:endParaRPr sz="8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การวาด"/>
          <p:cNvGrpSpPr/>
          <p:nvPr/>
        </p:nvGrpSpPr>
        <p:grpSpPr>
          <a:xfrm>
            <a:off x="-430213" y="10628765"/>
            <a:ext cx="11194102" cy="3593017"/>
            <a:chOff x="0" y="0"/>
            <a:chExt cx="11194101" cy="3593016"/>
          </a:xfrm>
        </p:grpSpPr>
        <p:sp>
          <p:nvSpPr>
            <p:cNvPr id="325" name="รูปร่าง"/>
            <p:cNvSpPr/>
            <p:nvPr/>
          </p:nvSpPr>
          <p:spPr>
            <a:xfrm>
              <a:off x="0" y="90"/>
              <a:ext cx="9240795" cy="359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59" extrusionOk="0">
                  <a:moveTo>
                    <a:pt x="5666" y="1"/>
                  </a:moveTo>
                  <a:cubicBezTo>
                    <a:pt x="5251" y="-17"/>
                    <a:pt x="4808" y="128"/>
                    <a:pt x="4433" y="408"/>
                  </a:cubicBezTo>
                  <a:cubicBezTo>
                    <a:pt x="4093" y="663"/>
                    <a:pt x="3793" y="1028"/>
                    <a:pt x="3360" y="1709"/>
                  </a:cubicBezTo>
                  <a:cubicBezTo>
                    <a:pt x="3015" y="2249"/>
                    <a:pt x="2590" y="2982"/>
                    <a:pt x="2231" y="3649"/>
                  </a:cubicBezTo>
                  <a:cubicBezTo>
                    <a:pt x="1877" y="4306"/>
                    <a:pt x="1667" y="4756"/>
                    <a:pt x="1448" y="5335"/>
                  </a:cubicBezTo>
                  <a:cubicBezTo>
                    <a:pt x="1234" y="5903"/>
                    <a:pt x="988" y="6658"/>
                    <a:pt x="763" y="7436"/>
                  </a:cubicBezTo>
                  <a:cubicBezTo>
                    <a:pt x="595" y="8015"/>
                    <a:pt x="446" y="8582"/>
                    <a:pt x="299" y="9198"/>
                  </a:cubicBezTo>
                  <a:cubicBezTo>
                    <a:pt x="166" y="9753"/>
                    <a:pt x="114" y="10031"/>
                    <a:pt x="77" y="10391"/>
                  </a:cubicBezTo>
                  <a:cubicBezTo>
                    <a:pt x="45" y="10702"/>
                    <a:pt x="32" y="10964"/>
                    <a:pt x="1" y="11775"/>
                  </a:cubicBezTo>
                  <a:lnTo>
                    <a:pt x="0" y="11796"/>
                  </a:lnTo>
                  <a:lnTo>
                    <a:pt x="8" y="11796"/>
                  </a:lnTo>
                  <a:lnTo>
                    <a:pt x="43" y="11799"/>
                  </a:lnTo>
                  <a:lnTo>
                    <a:pt x="49" y="11799"/>
                  </a:lnTo>
                  <a:cubicBezTo>
                    <a:pt x="45" y="11879"/>
                    <a:pt x="39" y="11953"/>
                    <a:pt x="35" y="12044"/>
                  </a:cubicBezTo>
                  <a:cubicBezTo>
                    <a:pt x="8" y="12756"/>
                    <a:pt x="8" y="13825"/>
                    <a:pt x="35" y="14661"/>
                  </a:cubicBezTo>
                  <a:cubicBezTo>
                    <a:pt x="64" y="15539"/>
                    <a:pt x="124" y="16125"/>
                    <a:pt x="236" y="16635"/>
                  </a:cubicBezTo>
                  <a:cubicBezTo>
                    <a:pt x="310" y="16969"/>
                    <a:pt x="406" y="17280"/>
                    <a:pt x="571" y="17728"/>
                  </a:cubicBezTo>
                  <a:cubicBezTo>
                    <a:pt x="567" y="17718"/>
                    <a:pt x="615" y="17853"/>
                    <a:pt x="632" y="17897"/>
                  </a:cubicBezTo>
                  <a:cubicBezTo>
                    <a:pt x="632" y="17897"/>
                    <a:pt x="654" y="17953"/>
                    <a:pt x="665" y="17981"/>
                  </a:cubicBezTo>
                  <a:cubicBezTo>
                    <a:pt x="679" y="18018"/>
                    <a:pt x="689" y="18046"/>
                    <a:pt x="693" y="18059"/>
                  </a:cubicBezTo>
                  <a:cubicBezTo>
                    <a:pt x="700" y="18078"/>
                    <a:pt x="713" y="18109"/>
                    <a:pt x="736" y="18171"/>
                  </a:cubicBezTo>
                  <a:cubicBezTo>
                    <a:pt x="771" y="18264"/>
                    <a:pt x="777" y="18284"/>
                    <a:pt x="782" y="18295"/>
                  </a:cubicBezTo>
                  <a:cubicBezTo>
                    <a:pt x="790" y="18319"/>
                    <a:pt x="837" y="18443"/>
                    <a:pt x="849" y="18476"/>
                  </a:cubicBezTo>
                  <a:cubicBezTo>
                    <a:pt x="849" y="18477"/>
                    <a:pt x="849" y="18478"/>
                    <a:pt x="849" y="18478"/>
                  </a:cubicBezTo>
                  <a:cubicBezTo>
                    <a:pt x="978" y="18817"/>
                    <a:pt x="1087" y="19069"/>
                    <a:pt x="1220" y="19338"/>
                  </a:cubicBezTo>
                  <a:cubicBezTo>
                    <a:pt x="1488" y="19880"/>
                    <a:pt x="1805" y="20376"/>
                    <a:pt x="2100" y="20707"/>
                  </a:cubicBezTo>
                  <a:cubicBezTo>
                    <a:pt x="2413" y="21059"/>
                    <a:pt x="2751" y="21286"/>
                    <a:pt x="3159" y="21420"/>
                  </a:cubicBezTo>
                  <a:cubicBezTo>
                    <a:pt x="3524" y="21539"/>
                    <a:pt x="3937" y="21583"/>
                    <a:pt x="4336" y="21546"/>
                  </a:cubicBezTo>
                  <a:cubicBezTo>
                    <a:pt x="4682" y="21513"/>
                    <a:pt x="5022" y="21420"/>
                    <a:pt x="5388" y="21260"/>
                  </a:cubicBezTo>
                  <a:cubicBezTo>
                    <a:pt x="5507" y="21208"/>
                    <a:pt x="5612" y="21159"/>
                    <a:pt x="5772" y="21079"/>
                  </a:cubicBezTo>
                  <a:cubicBezTo>
                    <a:pt x="5833" y="21049"/>
                    <a:pt x="6011" y="20958"/>
                    <a:pt x="6041" y="20943"/>
                  </a:cubicBezTo>
                  <a:cubicBezTo>
                    <a:pt x="6043" y="20942"/>
                    <a:pt x="6043" y="20942"/>
                    <a:pt x="6045" y="20941"/>
                  </a:cubicBezTo>
                  <a:cubicBezTo>
                    <a:pt x="6060" y="20933"/>
                    <a:pt x="6077" y="20927"/>
                    <a:pt x="6098" y="20917"/>
                  </a:cubicBezTo>
                  <a:cubicBezTo>
                    <a:pt x="6184" y="20877"/>
                    <a:pt x="6260" y="20843"/>
                    <a:pt x="6331" y="20815"/>
                  </a:cubicBezTo>
                  <a:cubicBezTo>
                    <a:pt x="6644" y="20690"/>
                    <a:pt x="6963" y="20619"/>
                    <a:pt x="7377" y="20584"/>
                  </a:cubicBezTo>
                  <a:cubicBezTo>
                    <a:pt x="7589" y="20566"/>
                    <a:pt x="7788" y="20557"/>
                    <a:pt x="8248" y="20546"/>
                  </a:cubicBezTo>
                  <a:cubicBezTo>
                    <a:pt x="8257" y="20545"/>
                    <a:pt x="8262" y="20545"/>
                    <a:pt x="8270" y="20546"/>
                  </a:cubicBezTo>
                  <a:cubicBezTo>
                    <a:pt x="8278" y="20546"/>
                    <a:pt x="8283" y="20546"/>
                    <a:pt x="8292" y="20546"/>
                  </a:cubicBezTo>
                  <a:cubicBezTo>
                    <a:pt x="8513" y="20540"/>
                    <a:pt x="8624" y="20537"/>
                    <a:pt x="8762" y="20531"/>
                  </a:cubicBezTo>
                  <a:cubicBezTo>
                    <a:pt x="8893" y="20526"/>
                    <a:pt x="9004" y="20521"/>
                    <a:pt x="9204" y="20510"/>
                  </a:cubicBezTo>
                  <a:cubicBezTo>
                    <a:pt x="9267" y="20506"/>
                    <a:pt x="9373" y="20501"/>
                    <a:pt x="9384" y="20500"/>
                  </a:cubicBezTo>
                  <a:cubicBezTo>
                    <a:pt x="9387" y="20500"/>
                    <a:pt x="9387" y="20500"/>
                    <a:pt x="9390" y="20500"/>
                  </a:cubicBezTo>
                  <a:cubicBezTo>
                    <a:pt x="9400" y="20500"/>
                    <a:pt x="9409" y="20498"/>
                    <a:pt x="9420" y="20498"/>
                  </a:cubicBezTo>
                  <a:cubicBezTo>
                    <a:pt x="9717" y="20483"/>
                    <a:pt x="9893" y="20476"/>
                    <a:pt x="10078" y="20476"/>
                  </a:cubicBezTo>
                  <a:cubicBezTo>
                    <a:pt x="10120" y="20476"/>
                    <a:pt x="10160" y="20476"/>
                    <a:pt x="10199" y="20476"/>
                  </a:cubicBezTo>
                  <a:cubicBezTo>
                    <a:pt x="10374" y="20479"/>
                    <a:pt x="10493" y="20484"/>
                    <a:pt x="11060" y="20510"/>
                  </a:cubicBezTo>
                  <a:cubicBezTo>
                    <a:pt x="11290" y="20520"/>
                    <a:pt x="11435" y="20526"/>
                    <a:pt x="11595" y="20531"/>
                  </a:cubicBezTo>
                  <a:cubicBezTo>
                    <a:pt x="11923" y="20542"/>
                    <a:pt x="12278" y="20547"/>
                    <a:pt x="12802" y="20548"/>
                  </a:cubicBezTo>
                  <a:cubicBezTo>
                    <a:pt x="12824" y="20548"/>
                    <a:pt x="12846" y="20548"/>
                    <a:pt x="12868" y="20548"/>
                  </a:cubicBezTo>
                  <a:cubicBezTo>
                    <a:pt x="12922" y="20548"/>
                    <a:pt x="12946" y="20548"/>
                    <a:pt x="13087" y="20548"/>
                  </a:cubicBezTo>
                  <a:cubicBezTo>
                    <a:pt x="13165" y="20548"/>
                    <a:pt x="13223" y="20548"/>
                    <a:pt x="13292" y="20548"/>
                  </a:cubicBezTo>
                  <a:cubicBezTo>
                    <a:pt x="14219" y="20548"/>
                    <a:pt x="14526" y="20545"/>
                    <a:pt x="14919" y="20531"/>
                  </a:cubicBezTo>
                  <a:cubicBezTo>
                    <a:pt x="15277" y="20519"/>
                    <a:pt x="15592" y="20499"/>
                    <a:pt x="16171" y="20455"/>
                  </a:cubicBezTo>
                  <a:cubicBezTo>
                    <a:pt x="16185" y="20454"/>
                    <a:pt x="16237" y="20449"/>
                    <a:pt x="16249" y="20448"/>
                  </a:cubicBezTo>
                  <a:cubicBezTo>
                    <a:pt x="16254" y="20448"/>
                    <a:pt x="16254" y="20448"/>
                    <a:pt x="16259" y="20448"/>
                  </a:cubicBezTo>
                  <a:cubicBezTo>
                    <a:pt x="16277" y="20447"/>
                    <a:pt x="16286" y="20447"/>
                    <a:pt x="16302" y="20446"/>
                  </a:cubicBezTo>
                  <a:cubicBezTo>
                    <a:pt x="16319" y="20444"/>
                    <a:pt x="16328" y="20442"/>
                    <a:pt x="16346" y="20441"/>
                  </a:cubicBezTo>
                  <a:cubicBezTo>
                    <a:pt x="17069" y="20385"/>
                    <a:pt x="17371" y="20369"/>
                    <a:pt x="17731" y="20369"/>
                  </a:cubicBezTo>
                  <a:cubicBezTo>
                    <a:pt x="17748" y="20369"/>
                    <a:pt x="17764" y="20369"/>
                    <a:pt x="17781" y="20369"/>
                  </a:cubicBezTo>
                  <a:cubicBezTo>
                    <a:pt x="17822" y="20370"/>
                    <a:pt x="17864" y="20370"/>
                    <a:pt x="17922" y="20372"/>
                  </a:cubicBezTo>
                  <a:cubicBezTo>
                    <a:pt x="17950" y="20372"/>
                    <a:pt x="18075" y="20376"/>
                    <a:pt x="18111" y="20376"/>
                  </a:cubicBezTo>
                  <a:cubicBezTo>
                    <a:pt x="18400" y="20383"/>
                    <a:pt x="18485" y="20369"/>
                    <a:pt x="18624" y="20362"/>
                  </a:cubicBezTo>
                  <a:cubicBezTo>
                    <a:pt x="18626" y="20362"/>
                    <a:pt x="18629" y="20362"/>
                    <a:pt x="18631" y="20362"/>
                  </a:cubicBezTo>
                  <a:cubicBezTo>
                    <a:pt x="18632" y="20362"/>
                    <a:pt x="18633" y="20362"/>
                    <a:pt x="18635" y="20362"/>
                  </a:cubicBezTo>
                  <a:cubicBezTo>
                    <a:pt x="18723" y="20358"/>
                    <a:pt x="18885" y="20365"/>
                    <a:pt x="18964" y="20353"/>
                  </a:cubicBezTo>
                  <a:cubicBezTo>
                    <a:pt x="19288" y="20304"/>
                    <a:pt x="19565" y="20180"/>
                    <a:pt x="19843" y="19962"/>
                  </a:cubicBezTo>
                  <a:cubicBezTo>
                    <a:pt x="20090" y="19768"/>
                    <a:pt x="20312" y="19521"/>
                    <a:pt x="20564" y="19162"/>
                  </a:cubicBezTo>
                  <a:cubicBezTo>
                    <a:pt x="20798" y="18828"/>
                    <a:pt x="21076" y="18368"/>
                    <a:pt x="21277" y="17986"/>
                  </a:cubicBezTo>
                  <a:cubicBezTo>
                    <a:pt x="21493" y="17575"/>
                    <a:pt x="21563" y="17336"/>
                    <a:pt x="21582" y="16938"/>
                  </a:cubicBezTo>
                  <a:cubicBezTo>
                    <a:pt x="21600" y="16550"/>
                    <a:pt x="21564" y="15994"/>
                    <a:pt x="21472" y="15195"/>
                  </a:cubicBezTo>
                  <a:cubicBezTo>
                    <a:pt x="21381" y="14408"/>
                    <a:pt x="21283" y="13798"/>
                    <a:pt x="21173" y="13344"/>
                  </a:cubicBezTo>
                  <a:cubicBezTo>
                    <a:pt x="21052" y="12842"/>
                    <a:pt x="20901" y="12480"/>
                    <a:pt x="20716" y="12242"/>
                  </a:cubicBezTo>
                  <a:cubicBezTo>
                    <a:pt x="20557" y="12038"/>
                    <a:pt x="20377" y="11919"/>
                    <a:pt x="20072" y="11813"/>
                  </a:cubicBezTo>
                  <a:cubicBezTo>
                    <a:pt x="20022" y="11796"/>
                    <a:pt x="19976" y="11780"/>
                    <a:pt x="19913" y="11761"/>
                  </a:cubicBezTo>
                  <a:cubicBezTo>
                    <a:pt x="19910" y="11759"/>
                    <a:pt x="19876" y="11749"/>
                    <a:pt x="19859" y="11744"/>
                  </a:cubicBezTo>
                  <a:cubicBezTo>
                    <a:pt x="19847" y="11740"/>
                    <a:pt x="19812" y="11729"/>
                    <a:pt x="19813" y="11730"/>
                  </a:cubicBezTo>
                  <a:cubicBezTo>
                    <a:pt x="19809" y="11728"/>
                    <a:pt x="19809" y="11729"/>
                    <a:pt x="19805" y="11727"/>
                  </a:cubicBezTo>
                  <a:cubicBezTo>
                    <a:pt x="19551" y="11646"/>
                    <a:pt x="19417" y="11589"/>
                    <a:pt x="19303" y="11510"/>
                  </a:cubicBezTo>
                  <a:cubicBezTo>
                    <a:pt x="19100" y="11372"/>
                    <a:pt x="18985" y="11165"/>
                    <a:pt x="18929" y="10837"/>
                  </a:cubicBezTo>
                  <a:cubicBezTo>
                    <a:pt x="18877" y="10539"/>
                    <a:pt x="18870" y="10122"/>
                    <a:pt x="18908" y="9696"/>
                  </a:cubicBezTo>
                  <a:cubicBezTo>
                    <a:pt x="18913" y="9643"/>
                    <a:pt x="18918" y="9595"/>
                    <a:pt x="18929" y="9503"/>
                  </a:cubicBezTo>
                  <a:cubicBezTo>
                    <a:pt x="18934" y="9452"/>
                    <a:pt x="18941" y="9402"/>
                    <a:pt x="18953" y="9308"/>
                  </a:cubicBezTo>
                  <a:cubicBezTo>
                    <a:pt x="18953" y="9303"/>
                    <a:pt x="18955" y="9291"/>
                    <a:pt x="18957" y="9270"/>
                  </a:cubicBezTo>
                  <a:cubicBezTo>
                    <a:pt x="18961" y="9239"/>
                    <a:pt x="18961" y="9240"/>
                    <a:pt x="18966" y="9205"/>
                  </a:cubicBezTo>
                  <a:cubicBezTo>
                    <a:pt x="18972" y="9155"/>
                    <a:pt x="18976" y="9124"/>
                    <a:pt x="18978" y="9108"/>
                  </a:cubicBezTo>
                  <a:cubicBezTo>
                    <a:pt x="19014" y="8822"/>
                    <a:pt x="19033" y="8632"/>
                    <a:pt x="19047" y="8415"/>
                  </a:cubicBezTo>
                  <a:cubicBezTo>
                    <a:pt x="19082" y="7881"/>
                    <a:pt x="19082" y="7171"/>
                    <a:pt x="19047" y="6619"/>
                  </a:cubicBezTo>
                  <a:cubicBezTo>
                    <a:pt x="19011" y="6039"/>
                    <a:pt x="18936" y="5659"/>
                    <a:pt x="18790" y="5319"/>
                  </a:cubicBezTo>
                  <a:cubicBezTo>
                    <a:pt x="18644" y="4977"/>
                    <a:pt x="18415" y="4655"/>
                    <a:pt x="18133" y="4395"/>
                  </a:cubicBezTo>
                  <a:cubicBezTo>
                    <a:pt x="17862" y="4145"/>
                    <a:pt x="17557" y="3966"/>
                    <a:pt x="17191" y="3842"/>
                  </a:cubicBezTo>
                  <a:cubicBezTo>
                    <a:pt x="16827" y="3719"/>
                    <a:pt x="16398" y="3647"/>
                    <a:pt x="16028" y="3647"/>
                  </a:cubicBezTo>
                  <a:cubicBezTo>
                    <a:pt x="15669" y="3647"/>
                    <a:pt x="15365" y="3714"/>
                    <a:pt x="14974" y="3878"/>
                  </a:cubicBezTo>
                  <a:cubicBezTo>
                    <a:pt x="14612" y="4031"/>
                    <a:pt x="14158" y="4275"/>
                    <a:pt x="13749" y="4538"/>
                  </a:cubicBezTo>
                  <a:cubicBezTo>
                    <a:pt x="13332" y="4806"/>
                    <a:pt x="13022" y="5057"/>
                    <a:pt x="12717" y="5374"/>
                  </a:cubicBezTo>
                  <a:cubicBezTo>
                    <a:pt x="12370" y="5734"/>
                    <a:pt x="12042" y="6165"/>
                    <a:pt x="11747" y="6652"/>
                  </a:cubicBezTo>
                  <a:cubicBezTo>
                    <a:pt x="11564" y="6955"/>
                    <a:pt x="11399" y="7263"/>
                    <a:pt x="11103" y="7850"/>
                  </a:cubicBezTo>
                  <a:cubicBezTo>
                    <a:pt x="11094" y="7867"/>
                    <a:pt x="11080" y="7893"/>
                    <a:pt x="11040" y="7974"/>
                  </a:cubicBezTo>
                  <a:cubicBezTo>
                    <a:pt x="11002" y="8050"/>
                    <a:pt x="10987" y="8083"/>
                    <a:pt x="10978" y="8100"/>
                  </a:cubicBezTo>
                  <a:cubicBezTo>
                    <a:pt x="10889" y="8276"/>
                    <a:pt x="10884" y="8286"/>
                    <a:pt x="10854" y="8346"/>
                  </a:cubicBezTo>
                  <a:cubicBezTo>
                    <a:pt x="10521" y="8997"/>
                    <a:pt x="10246" y="9486"/>
                    <a:pt x="10015" y="9839"/>
                  </a:cubicBezTo>
                  <a:cubicBezTo>
                    <a:pt x="9749" y="10246"/>
                    <a:pt x="9528" y="10482"/>
                    <a:pt x="9288" y="10620"/>
                  </a:cubicBezTo>
                  <a:cubicBezTo>
                    <a:pt x="9046" y="10758"/>
                    <a:pt x="8772" y="10801"/>
                    <a:pt x="8492" y="10746"/>
                  </a:cubicBezTo>
                  <a:cubicBezTo>
                    <a:pt x="8191" y="10687"/>
                    <a:pt x="7946" y="10529"/>
                    <a:pt x="7806" y="10301"/>
                  </a:cubicBezTo>
                  <a:cubicBezTo>
                    <a:pt x="7673" y="10084"/>
                    <a:pt x="7612" y="9773"/>
                    <a:pt x="7612" y="9341"/>
                  </a:cubicBezTo>
                  <a:cubicBezTo>
                    <a:pt x="7612" y="8994"/>
                    <a:pt x="7650" y="8645"/>
                    <a:pt x="7757" y="8024"/>
                  </a:cubicBezTo>
                  <a:cubicBezTo>
                    <a:pt x="7767" y="7967"/>
                    <a:pt x="7778" y="7905"/>
                    <a:pt x="7792" y="7824"/>
                  </a:cubicBezTo>
                  <a:cubicBezTo>
                    <a:pt x="7801" y="7777"/>
                    <a:pt x="7834" y="7594"/>
                    <a:pt x="7836" y="7584"/>
                  </a:cubicBezTo>
                  <a:cubicBezTo>
                    <a:pt x="7843" y="7546"/>
                    <a:pt x="7854" y="7481"/>
                    <a:pt x="7878" y="7353"/>
                  </a:cubicBezTo>
                  <a:cubicBezTo>
                    <a:pt x="7913" y="7158"/>
                    <a:pt x="7919" y="7119"/>
                    <a:pt x="7923" y="7100"/>
                  </a:cubicBezTo>
                  <a:cubicBezTo>
                    <a:pt x="7927" y="7078"/>
                    <a:pt x="7940" y="7008"/>
                    <a:pt x="7942" y="6998"/>
                  </a:cubicBezTo>
                  <a:cubicBezTo>
                    <a:pt x="7942" y="6995"/>
                    <a:pt x="7942" y="6993"/>
                    <a:pt x="7942" y="6991"/>
                  </a:cubicBezTo>
                  <a:cubicBezTo>
                    <a:pt x="8033" y="6491"/>
                    <a:pt x="8081" y="6208"/>
                    <a:pt x="8118" y="5962"/>
                  </a:cubicBezTo>
                  <a:cubicBezTo>
                    <a:pt x="8201" y="5400"/>
                    <a:pt x="8224" y="5036"/>
                    <a:pt x="8201" y="4609"/>
                  </a:cubicBezTo>
                  <a:cubicBezTo>
                    <a:pt x="8180" y="4205"/>
                    <a:pt x="8122" y="3777"/>
                    <a:pt x="8028" y="3328"/>
                  </a:cubicBezTo>
                  <a:cubicBezTo>
                    <a:pt x="7946" y="2939"/>
                    <a:pt x="7839" y="2585"/>
                    <a:pt x="7719" y="2244"/>
                  </a:cubicBezTo>
                  <a:cubicBezTo>
                    <a:pt x="7717" y="2240"/>
                    <a:pt x="7716" y="2235"/>
                    <a:pt x="7714" y="2230"/>
                  </a:cubicBezTo>
                  <a:cubicBezTo>
                    <a:pt x="7713" y="2225"/>
                    <a:pt x="7711" y="2221"/>
                    <a:pt x="7709" y="2216"/>
                  </a:cubicBezTo>
                  <a:cubicBezTo>
                    <a:pt x="7667" y="2100"/>
                    <a:pt x="7631" y="1979"/>
                    <a:pt x="7585" y="1868"/>
                  </a:cubicBezTo>
                  <a:cubicBezTo>
                    <a:pt x="7349" y="1304"/>
                    <a:pt x="7069" y="841"/>
                    <a:pt x="6774" y="535"/>
                  </a:cubicBezTo>
                  <a:cubicBezTo>
                    <a:pt x="6451" y="199"/>
                    <a:pt x="6078" y="19"/>
                    <a:pt x="5666" y="1"/>
                  </a:cubicBezTo>
                  <a:close/>
                  <a:moveTo>
                    <a:pt x="349" y="10379"/>
                  </a:moveTo>
                  <a:cubicBezTo>
                    <a:pt x="292" y="10486"/>
                    <a:pt x="254" y="10581"/>
                    <a:pt x="215" y="10694"/>
                  </a:cubicBezTo>
                  <a:cubicBezTo>
                    <a:pt x="192" y="10762"/>
                    <a:pt x="172" y="10834"/>
                    <a:pt x="154" y="10913"/>
                  </a:cubicBezTo>
                  <a:cubicBezTo>
                    <a:pt x="172" y="10834"/>
                    <a:pt x="192" y="10761"/>
                    <a:pt x="215" y="10694"/>
                  </a:cubicBezTo>
                  <a:cubicBezTo>
                    <a:pt x="215" y="10693"/>
                    <a:pt x="215" y="10692"/>
                    <a:pt x="215" y="10691"/>
                  </a:cubicBezTo>
                  <a:cubicBezTo>
                    <a:pt x="254" y="10578"/>
                    <a:pt x="292" y="10486"/>
                    <a:pt x="349" y="10379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รูปร่าง"/>
            <p:cNvSpPr/>
            <p:nvPr/>
          </p:nvSpPr>
          <p:spPr>
            <a:xfrm>
              <a:off x="9976396" y="1980541"/>
              <a:ext cx="1217706" cy="86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29" extrusionOk="0">
                  <a:moveTo>
                    <a:pt x="9802" y="5"/>
                  </a:moveTo>
                  <a:cubicBezTo>
                    <a:pt x="8021" y="-64"/>
                    <a:pt x="6453" y="574"/>
                    <a:pt x="4962" y="1962"/>
                  </a:cubicBezTo>
                  <a:cubicBezTo>
                    <a:pt x="3616" y="3215"/>
                    <a:pt x="2343" y="5079"/>
                    <a:pt x="1468" y="7064"/>
                  </a:cubicBezTo>
                  <a:cubicBezTo>
                    <a:pt x="755" y="8683"/>
                    <a:pt x="256" y="10512"/>
                    <a:pt x="60" y="12156"/>
                  </a:cubicBezTo>
                  <a:cubicBezTo>
                    <a:pt x="-107" y="13553"/>
                    <a:pt x="54" y="14250"/>
                    <a:pt x="792" y="15281"/>
                  </a:cubicBezTo>
                  <a:cubicBezTo>
                    <a:pt x="1659" y="16491"/>
                    <a:pt x="3167" y="17912"/>
                    <a:pt x="4648" y="18913"/>
                  </a:cubicBezTo>
                  <a:cubicBezTo>
                    <a:pt x="6292" y="20023"/>
                    <a:pt x="8069" y="20746"/>
                    <a:pt x="10067" y="21103"/>
                  </a:cubicBezTo>
                  <a:cubicBezTo>
                    <a:pt x="12485" y="21536"/>
                    <a:pt x="14616" y="21351"/>
                    <a:pt x="16266" y="20519"/>
                  </a:cubicBezTo>
                  <a:cubicBezTo>
                    <a:pt x="18036" y="19627"/>
                    <a:pt x="19539" y="17826"/>
                    <a:pt x="20429" y="15573"/>
                  </a:cubicBezTo>
                  <a:cubicBezTo>
                    <a:pt x="21168" y="13703"/>
                    <a:pt x="21493" y="11454"/>
                    <a:pt x="21371" y="9235"/>
                  </a:cubicBezTo>
                  <a:cubicBezTo>
                    <a:pt x="21264" y="7304"/>
                    <a:pt x="20830" y="5874"/>
                    <a:pt x="19962" y="4591"/>
                  </a:cubicBezTo>
                  <a:cubicBezTo>
                    <a:pt x="19084" y="3293"/>
                    <a:pt x="17738" y="2121"/>
                    <a:pt x="16266" y="1388"/>
                  </a:cubicBezTo>
                  <a:cubicBezTo>
                    <a:pt x="15337" y="924"/>
                    <a:pt x="14291" y="671"/>
                    <a:pt x="13010" y="550"/>
                  </a:cubicBezTo>
                  <a:lnTo>
                    <a:pt x="13003" y="628"/>
                  </a:lnTo>
                  <a:lnTo>
                    <a:pt x="12989" y="706"/>
                  </a:lnTo>
                  <a:cubicBezTo>
                    <a:pt x="12823" y="652"/>
                    <a:pt x="12627" y="560"/>
                    <a:pt x="12466" y="511"/>
                  </a:cubicBezTo>
                  <a:cubicBezTo>
                    <a:pt x="12354" y="506"/>
                    <a:pt x="12268" y="502"/>
                    <a:pt x="12096" y="482"/>
                  </a:cubicBezTo>
                  <a:cubicBezTo>
                    <a:pt x="12091" y="482"/>
                    <a:pt x="12087" y="483"/>
                    <a:pt x="12082" y="482"/>
                  </a:cubicBezTo>
                  <a:cubicBezTo>
                    <a:pt x="11874" y="458"/>
                    <a:pt x="11776" y="454"/>
                    <a:pt x="11657" y="453"/>
                  </a:cubicBezTo>
                  <a:lnTo>
                    <a:pt x="11657" y="375"/>
                  </a:lnTo>
                  <a:lnTo>
                    <a:pt x="11664" y="297"/>
                  </a:lnTo>
                  <a:cubicBezTo>
                    <a:pt x="10936" y="122"/>
                    <a:pt x="10341" y="26"/>
                    <a:pt x="9802" y="5"/>
                  </a:cubicBezTo>
                  <a:close/>
                  <a:moveTo>
                    <a:pt x="10039" y="599"/>
                  </a:moveTo>
                  <a:cubicBezTo>
                    <a:pt x="8632" y="850"/>
                    <a:pt x="7466" y="1378"/>
                    <a:pt x="6580" y="2186"/>
                  </a:cubicBezTo>
                  <a:cubicBezTo>
                    <a:pt x="7462" y="1383"/>
                    <a:pt x="8631" y="848"/>
                    <a:pt x="10039" y="599"/>
                  </a:cubicBezTo>
                  <a:close/>
                  <a:moveTo>
                    <a:pt x="6573" y="2186"/>
                  </a:moveTo>
                  <a:cubicBezTo>
                    <a:pt x="6277" y="2457"/>
                    <a:pt x="5997" y="2782"/>
                    <a:pt x="5736" y="3140"/>
                  </a:cubicBezTo>
                  <a:cubicBezTo>
                    <a:pt x="5998" y="2778"/>
                    <a:pt x="6274" y="2459"/>
                    <a:pt x="6573" y="2186"/>
                  </a:cubicBezTo>
                  <a:close/>
                  <a:moveTo>
                    <a:pt x="17152" y="2731"/>
                  </a:moveTo>
                  <a:cubicBezTo>
                    <a:pt x="17187" y="2794"/>
                    <a:pt x="17235" y="2847"/>
                    <a:pt x="17256" y="2916"/>
                  </a:cubicBezTo>
                  <a:cubicBezTo>
                    <a:pt x="17379" y="3314"/>
                    <a:pt x="17318" y="3736"/>
                    <a:pt x="17012" y="4815"/>
                  </a:cubicBezTo>
                  <a:cubicBezTo>
                    <a:pt x="17312" y="3758"/>
                    <a:pt x="17372" y="3315"/>
                    <a:pt x="17249" y="2916"/>
                  </a:cubicBezTo>
                  <a:cubicBezTo>
                    <a:pt x="17229" y="2849"/>
                    <a:pt x="17185" y="2792"/>
                    <a:pt x="17152" y="2731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รูปร่าง"/>
            <p:cNvSpPr/>
            <p:nvPr/>
          </p:nvSpPr>
          <p:spPr>
            <a:xfrm>
              <a:off x="80962" y="893201"/>
              <a:ext cx="8487316" cy="259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5" extrusionOk="0">
                  <a:moveTo>
                    <a:pt x="3357" y="1"/>
                  </a:moveTo>
                  <a:cubicBezTo>
                    <a:pt x="3247" y="-5"/>
                    <a:pt x="3122" y="16"/>
                    <a:pt x="2930" y="70"/>
                  </a:cubicBezTo>
                  <a:cubicBezTo>
                    <a:pt x="2534" y="181"/>
                    <a:pt x="2307" y="294"/>
                    <a:pt x="2065" y="512"/>
                  </a:cubicBezTo>
                  <a:cubicBezTo>
                    <a:pt x="1782" y="766"/>
                    <a:pt x="1480" y="1191"/>
                    <a:pt x="1220" y="1696"/>
                  </a:cubicBezTo>
                  <a:cubicBezTo>
                    <a:pt x="1012" y="2099"/>
                    <a:pt x="832" y="2545"/>
                    <a:pt x="654" y="3097"/>
                  </a:cubicBezTo>
                  <a:cubicBezTo>
                    <a:pt x="609" y="3236"/>
                    <a:pt x="579" y="3342"/>
                    <a:pt x="517" y="3572"/>
                  </a:cubicBezTo>
                  <a:cubicBezTo>
                    <a:pt x="513" y="3584"/>
                    <a:pt x="513" y="3586"/>
                    <a:pt x="510" y="3598"/>
                  </a:cubicBezTo>
                  <a:lnTo>
                    <a:pt x="465" y="3760"/>
                  </a:lnTo>
                  <a:lnTo>
                    <a:pt x="464" y="3763"/>
                  </a:lnTo>
                  <a:lnTo>
                    <a:pt x="418" y="3875"/>
                  </a:lnTo>
                  <a:cubicBezTo>
                    <a:pt x="416" y="3879"/>
                    <a:pt x="414" y="3884"/>
                    <a:pt x="409" y="3898"/>
                  </a:cubicBezTo>
                  <a:cubicBezTo>
                    <a:pt x="403" y="3912"/>
                    <a:pt x="400" y="3917"/>
                    <a:pt x="399" y="3921"/>
                  </a:cubicBezTo>
                  <a:cubicBezTo>
                    <a:pt x="397" y="3923"/>
                    <a:pt x="398" y="3920"/>
                    <a:pt x="396" y="3925"/>
                  </a:cubicBezTo>
                  <a:cubicBezTo>
                    <a:pt x="392" y="3943"/>
                    <a:pt x="390" y="3951"/>
                    <a:pt x="381" y="3994"/>
                  </a:cubicBezTo>
                  <a:cubicBezTo>
                    <a:pt x="381" y="3996"/>
                    <a:pt x="381" y="3999"/>
                    <a:pt x="380" y="4000"/>
                  </a:cubicBezTo>
                  <a:cubicBezTo>
                    <a:pt x="373" y="4034"/>
                    <a:pt x="369" y="4055"/>
                    <a:pt x="364" y="4076"/>
                  </a:cubicBezTo>
                  <a:cubicBezTo>
                    <a:pt x="278" y="4490"/>
                    <a:pt x="198" y="4898"/>
                    <a:pt x="119" y="5316"/>
                  </a:cubicBezTo>
                  <a:cubicBezTo>
                    <a:pt x="75" y="5552"/>
                    <a:pt x="49" y="5701"/>
                    <a:pt x="1" y="5999"/>
                  </a:cubicBezTo>
                  <a:lnTo>
                    <a:pt x="0" y="6012"/>
                  </a:lnTo>
                  <a:cubicBezTo>
                    <a:pt x="0" y="6214"/>
                    <a:pt x="5" y="6473"/>
                    <a:pt x="18" y="7106"/>
                  </a:cubicBezTo>
                  <a:cubicBezTo>
                    <a:pt x="18" y="7109"/>
                    <a:pt x="18" y="7107"/>
                    <a:pt x="18" y="7110"/>
                  </a:cubicBezTo>
                  <a:cubicBezTo>
                    <a:pt x="21" y="7230"/>
                    <a:pt x="22" y="7280"/>
                    <a:pt x="23" y="7344"/>
                  </a:cubicBezTo>
                  <a:lnTo>
                    <a:pt x="24" y="7403"/>
                  </a:lnTo>
                  <a:lnTo>
                    <a:pt x="26" y="7397"/>
                  </a:lnTo>
                  <a:lnTo>
                    <a:pt x="24" y="7413"/>
                  </a:lnTo>
                  <a:cubicBezTo>
                    <a:pt x="26" y="7501"/>
                    <a:pt x="27" y="7556"/>
                    <a:pt x="28" y="7667"/>
                  </a:cubicBezTo>
                  <a:cubicBezTo>
                    <a:pt x="28" y="7668"/>
                    <a:pt x="28" y="7669"/>
                    <a:pt x="28" y="7670"/>
                  </a:cubicBezTo>
                  <a:cubicBezTo>
                    <a:pt x="31" y="7831"/>
                    <a:pt x="32" y="7916"/>
                    <a:pt x="36" y="8076"/>
                  </a:cubicBezTo>
                  <a:cubicBezTo>
                    <a:pt x="71" y="9528"/>
                    <a:pt x="104" y="10402"/>
                    <a:pt x="164" y="11426"/>
                  </a:cubicBezTo>
                  <a:cubicBezTo>
                    <a:pt x="249" y="12863"/>
                    <a:pt x="375" y="14237"/>
                    <a:pt x="519" y="15290"/>
                  </a:cubicBezTo>
                  <a:cubicBezTo>
                    <a:pt x="678" y="16454"/>
                    <a:pt x="875" y="17339"/>
                    <a:pt x="1122" y="18001"/>
                  </a:cubicBezTo>
                  <a:cubicBezTo>
                    <a:pt x="1348" y="18604"/>
                    <a:pt x="1629" y="19065"/>
                    <a:pt x="2004" y="19455"/>
                  </a:cubicBezTo>
                  <a:cubicBezTo>
                    <a:pt x="2218" y="19677"/>
                    <a:pt x="2395" y="19826"/>
                    <a:pt x="2839" y="20157"/>
                  </a:cubicBezTo>
                  <a:cubicBezTo>
                    <a:pt x="2912" y="20212"/>
                    <a:pt x="2948" y="20239"/>
                    <a:pt x="3022" y="20296"/>
                  </a:cubicBezTo>
                  <a:cubicBezTo>
                    <a:pt x="3037" y="20307"/>
                    <a:pt x="3043" y="20313"/>
                    <a:pt x="3051" y="20319"/>
                  </a:cubicBezTo>
                  <a:cubicBezTo>
                    <a:pt x="3055" y="20322"/>
                    <a:pt x="3055" y="20320"/>
                    <a:pt x="3059" y="20322"/>
                  </a:cubicBezTo>
                  <a:cubicBezTo>
                    <a:pt x="3062" y="20325"/>
                    <a:pt x="3061" y="20326"/>
                    <a:pt x="3065" y="20329"/>
                  </a:cubicBezTo>
                  <a:cubicBezTo>
                    <a:pt x="3076" y="20337"/>
                    <a:pt x="3125" y="20374"/>
                    <a:pt x="3138" y="20385"/>
                  </a:cubicBezTo>
                  <a:cubicBezTo>
                    <a:pt x="3169" y="20409"/>
                    <a:pt x="3197" y="20430"/>
                    <a:pt x="3228" y="20454"/>
                  </a:cubicBezTo>
                  <a:cubicBezTo>
                    <a:pt x="3720" y="20839"/>
                    <a:pt x="3873" y="20945"/>
                    <a:pt x="4100" y="21058"/>
                  </a:cubicBezTo>
                  <a:cubicBezTo>
                    <a:pt x="4339" y="21176"/>
                    <a:pt x="4550" y="21237"/>
                    <a:pt x="4997" y="21318"/>
                  </a:cubicBezTo>
                  <a:cubicBezTo>
                    <a:pt x="5000" y="21319"/>
                    <a:pt x="5003" y="21318"/>
                    <a:pt x="5006" y="21318"/>
                  </a:cubicBezTo>
                  <a:cubicBezTo>
                    <a:pt x="5009" y="21318"/>
                    <a:pt x="5009" y="21321"/>
                    <a:pt x="5012" y="21321"/>
                  </a:cubicBezTo>
                  <a:cubicBezTo>
                    <a:pt x="5028" y="21323"/>
                    <a:pt x="5033" y="21322"/>
                    <a:pt x="5045" y="21325"/>
                  </a:cubicBezTo>
                  <a:cubicBezTo>
                    <a:pt x="5055" y="21326"/>
                    <a:pt x="5060" y="21326"/>
                    <a:pt x="5069" y="21328"/>
                  </a:cubicBezTo>
                  <a:cubicBezTo>
                    <a:pt x="5078" y="21330"/>
                    <a:pt x="5084" y="21333"/>
                    <a:pt x="5094" y="21335"/>
                  </a:cubicBezTo>
                  <a:cubicBezTo>
                    <a:pt x="5106" y="21337"/>
                    <a:pt x="5118" y="21339"/>
                    <a:pt x="5131" y="21341"/>
                  </a:cubicBezTo>
                  <a:cubicBezTo>
                    <a:pt x="5138" y="21342"/>
                    <a:pt x="5159" y="21347"/>
                    <a:pt x="5163" y="21348"/>
                  </a:cubicBezTo>
                  <a:cubicBezTo>
                    <a:pt x="5175" y="21349"/>
                    <a:pt x="5184" y="21349"/>
                    <a:pt x="5193" y="21351"/>
                  </a:cubicBezTo>
                  <a:cubicBezTo>
                    <a:pt x="5479" y="21404"/>
                    <a:pt x="5817" y="21477"/>
                    <a:pt x="6340" y="21595"/>
                  </a:cubicBezTo>
                  <a:cubicBezTo>
                    <a:pt x="6344" y="21594"/>
                    <a:pt x="6348" y="21590"/>
                    <a:pt x="6356" y="21585"/>
                  </a:cubicBezTo>
                  <a:cubicBezTo>
                    <a:pt x="6364" y="21580"/>
                    <a:pt x="6366" y="21579"/>
                    <a:pt x="6367" y="21579"/>
                  </a:cubicBezTo>
                  <a:cubicBezTo>
                    <a:pt x="6369" y="21579"/>
                    <a:pt x="6369" y="21580"/>
                    <a:pt x="6371" y="21579"/>
                  </a:cubicBezTo>
                  <a:cubicBezTo>
                    <a:pt x="6372" y="21578"/>
                    <a:pt x="6373" y="21576"/>
                    <a:pt x="6373" y="21575"/>
                  </a:cubicBezTo>
                  <a:cubicBezTo>
                    <a:pt x="6375" y="21574"/>
                    <a:pt x="6376" y="21573"/>
                    <a:pt x="6377" y="21572"/>
                  </a:cubicBezTo>
                  <a:cubicBezTo>
                    <a:pt x="6380" y="21570"/>
                    <a:pt x="6380" y="21570"/>
                    <a:pt x="6382" y="21569"/>
                  </a:cubicBezTo>
                  <a:cubicBezTo>
                    <a:pt x="6385" y="21567"/>
                    <a:pt x="6386" y="21566"/>
                    <a:pt x="6387" y="21565"/>
                  </a:cubicBezTo>
                  <a:cubicBezTo>
                    <a:pt x="6389" y="21564"/>
                    <a:pt x="6394" y="21561"/>
                    <a:pt x="6400" y="21559"/>
                  </a:cubicBezTo>
                  <a:cubicBezTo>
                    <a:pt x="6403" y="21557"/>
                    <a:pt x="6403" y="21557"/>
                    <a:pt x="6406" y="21555"/>
                  </a:cubicBezTo>
                  <a:cubicBezTo>
                    <a:pt x="6405" y="21530"/>
                    <a:pt x="6406" y="21536"/>
                    <a:pt x="6406" y="21529"/>
                  </a:cubicBezTo>
                  <a:cubicBezTo>
                    <a:pt x="6406" y="21529"/>
                    <a:pt x="6407" y="21529"/>
                    <a:pt x="6407" y="21529"/>
                  </a:cubicBezTo>
                  <a:lnTo>
                    <a:pt x="6408" y="21555"/>
                  </a:lnTo>
                  <a:cubicBezTo>
                    <a:pt x="6417" y="21550"/>
                    <a:pt x="6421" y="21548"/>
                    <a:pt x="6426" y="21546"/>
                  </a:cubicBezTo>
                  <a:cubicBezTo>
                    <a:pt x="6429" y="21544"/>
                    <a:pt x="6428" y="21544"/>
                    <a:pt x="6431" y="21542"/>
                  </a:cubicBezTo>
                  <a:cubicBezTo>
                    <a:pt x="6524" y="21486"/>
                    <a:pt x="6607" y="21440"/>
                    <a:pt x="6685" y="21400"/>
                  </a:cubicBezTo>
                  <a:cubicBezTo>
                    <a:pt x="7026" y="21227"/>
                    <a:pt x="7373" y="21130"/>
                    <a:pt x="7823" y="21081"/>
                  </a:cubicBezTo>
                  <a:cubicBezTo>
                    <a:pt x="8051" y="21056"/>
                    <a:pt x="8264" y="21044"/>
                    <a:pt x="8772" y="21028"/>
                  </a:cubicBezTo>
                  <a:cubicBezTo>
                    <a:pt x="8781" y="21028"/>
                    <a:pt x="8786" y="21028"/>
                    <a:pt x="8795" y="21028"/>
                  </a:cubicBezTo>
                  <a:cubicBezTo>
                    <a:pt x="8797" y="21028"/>
                    <a:pt x="8799" y="21028"/>
                    <a:pt x="8803" y="21028"/>
                  </a:cubicBezTo>
                  <a:cubicBezTo>
                    <a:pt x="8809" y="21028"/>
                    <a:pt x="8814" y="21028"/>
                    <a:pt x="8819" y="21028"/>
                  </a:cubicBezTo>
                  <a:cubicBezTo>
                    <a:pt x="9057" y="21020"/>
                    <a:pt x="9178" y="21016"/>
                    <a:pt x="9331" y="21008"/>
                  </a:cubicBezTo>
                  <a:cubicBezTo>
                    <a:pt x="9474" y="21001"/>
                    <a:pt x="9594" y="20994"/>
                    <a:pt x="9812" y="20978"/>
                  </a:cubicBezTo>
                  <a:cubicBezTo>
                    <a:pt x="9819" y="20978"/>
                    <a:pt x="9826" y="20979"/>
                    <a:pt x="9837" y="20978"/>
                  </a:cubicBezTo>
                  <a:cubicBezTo>
                    <a:pt x="9863" y="20977"/>
                    <a:pt x="9868" y="20976"/>
                    <a:pt x="9881" y="20975"/>
                  </a:cubicBezTo>
                  <a:cubicBezTo>
                    <a:pt x="9882" y="20975"/>
                    <a:pt x="9882" y="20972"/>
                    <a:pt x="9883" y="20972"/>
                  </a:cubicBezTo>
                  <a:cubicBezTo>
                    <a:pt x="9883" y="20971"/>
                    <a:pt x="9883" y="20972"/>
                    <a:pt x="9884" y="20972"/>
                  </a:cubicBezTo>
                  <a:cubicBezTo>
                    <a:pt x="9884" y="20972"/>
                    <a:pt x="9885" y="20972"/>
                    <a:pt x="9885" y="20972"/>
                  </a:cubicBezTo>
                  <a:cubicBezTo>
                    <a:pt x="9896" y="20971"/>
                    <a:pt x="9907" y="20972"/>
                    <a:pt x="9928" y="20972"/>
                  </a:cubicBezTo>
                  <a:cubicBezTo>
                    <a:pt x="9930" y="20972"/>
                    <a:pt x="9930" y="20969"/>
                    <a:pt x="9931" y="20969"/>
                  </a:cubicBezTo>
                  <a:cubicBezTo>
                    <a:pt x="9955" y="20968"/>
                    <a:pt x="9965" y="20969"/>
                    <a:pt x="9976" y="20969"/>
                  </a:cubicBezTo>
                  <a:cubicBezTo>
                    <a:pt x="9983" y="20968"/>
                    <a:pt x="9989" y="20967"/>
                    <a:pt x="10012" y="20965"/>
                  </a:cubicBezTo>
                  <a:cubicBezTo>
                    <a:pt x="10013" y="20965"/>
                    <a:pt x="10013" y="20965"/>
                    <a:pt x="10014" y="20965"/>
                  </a:cubicBezTo>
                  <a:cubicBezTo>
                    <a:pt x="10031" y="20964"/>
                    <a:pt x="10040" y="20962"/>
                    <a:pt x="10047" y="20962"/>
                  </a:cubicBezTo>
                  <a:cubicBezTo>
                    <a:pt x="10371" y="20941"/>
                    <a:pt x="10562" y="20932"/>
                    <a:pt x="10763" y="20932"/>
                  </a:cubicBezTo>
                  <a:cubicBezTo>
                    <a:pt x="10766" y="20932"/>
                    <a:pt x="10766" y="20932"/>
                    <a:pt x="10769" y="20932"/>
                  </a:cubicBezTo>
                  <a:cubicBezTo>
                    <a:pt x="10772" y="20932"/>
                    <a:pt x="10772" y="20932"/>
                    <a:pt x="10775" y="20932"/>
                  </a:cubicBezTo>
                  <a:cubicBezTo>
                    <a:pt x="10788" y="20932"/>
                    <a:pt x="10796" y="20932"/>
                    <a:pt x="10808" y="20932"/>
                  </a:cubicBezTo>
                  <a:cubicBezTo>
                    <a:pt x="10863" y="20932"/>
                    <a:pt x="10867" y="20932"/>
                    <a:pt x="10883" y="20932"/>
                  </a:cubicBezTo>
                  <a:cubicBezTo>
                    <a:pt x="10889" y="20932"/>
                    <a:pt x="10889" y="20932"/>
                    <a:pt x="10895" y="20932"/>
                  </a:cubicBezTo>
                  <a:cubicBezTo>
                    <a:pt x="11070" y="20935"/>
                    <a:pt x="11146" y="20939"/>
                    <a:pt x="11832" y="20978"/>
                  </a:cubicBezTo>
                  <a:cubicBezTo>
                    <a:pt x="11858" y="20980"/>
                    <a:pt x="11874" y="20980"/>
                    <a:pt x="11904" y="20982"/>
                  </a:cubicBezTo>
                  <a:cubicBezTo>
                    <a:pt x="11928" y="20983"/>
                    <a:pt x="11939" y="20984"/>
                    <a:pt x="11955" y="20985"/>
                  </a:cubicBezTo>
                  <a:cubicBezTo>
                    <a:pt x="12318" y="20880"/>
                    <a:pt x="12639" y="20816"/>
                    <a:pt x="12994" y="20784"/>
                  </a:cubicBezTo>
                  <a:cubicBezTo>
                    <a:pt x="13362" y="20750"/>
                    <a:pt x="13769" y="20739"/>
                    <a:pt x="14537" y="20738"/>
                  </a:cubicBezTo>
                  <a:cubicBezTo>
                    <a:pt x="14558" y="20738"/>
                    <a:pt x="14558" y="20738"/>
                    <a:pt x="14578" y="20738"/>
                  </a:cubicBezTo>
                  <a:cubicBezTo>
                    <a:pt x="14612" y="20738"/>
                    <a:pt x="14626" y="20738"/>
                    <a:pt x="14713" y="20738"/>
                  </a:cubicBezTo>
                  <a:cubicBezTo>
                    <a:pt x="14762" y="20738"/>
                    <a:pt x="14798" y="20738"/>
                    <a:pt x="14841" y="20738"/>
                  </a:cubicBezTo>
                  <a:cubicBezTo>
                    <a:pt x="15848" y="20738"/>
                    <a:pt x="16209" y="20751"/>
                    <a:pt x="16629" y="20810"/>
                  </a:cubicBezTo>
                  <a:cubicBezTo>
                    <a:pt x="16718" y="20823"/>
                    <a:pt x="16812" y="20842"/>
                    <a:pt x="16956" y="20876"/>
                  </a:cubicBezTo>
                  <a:cubicBezTo>
                    <a:pt x="16971" y="20880"/>
                    <a:pt x="16987" y="20884"/>
                    <a:pt x="17008" y="20889"/>
                  </a:cubicBezTo>
                  <a:cubicBezTo>
                    <a:pt x="17101" y="20911"/>
                    <a:pt x="17113" y="20914"/>
                    <a:pt x="17150" y="20922"/>
                  </a:cubicBezTo>
                  <a:cubicBezTo>
                    <a:pt x="17185" y="20919"/>
                    <a:pt x="17210" y="20916"/>
                    <a:pt x="17255" y="20912"/>
                  </a:cubicBezTo>
                  <a:cubicBezTo>
                    <a:pt x="17256" y="20912"/>
                    <a:pt x="17256" y="20913"/>
                    <a:pt x="17257" y="20912"/>
                  </a:cubicBezTo>
                  <a:cubicBezTo>
                    <a:pt x="17319" y="20908"/>
                    <a:pt x="17347" y="20907"/>
                    <a:pt x="17395" y="20903"/>
                  </a:cubicBezTo>
                  <a:cubicBezTo>
                    <a:pt x="17405" y="20902"/>
                    <a:pt x="17415" y="20901"/>
                    <a:pt x="17436" y="20899"/>
                  </a:cubicBezTo>
                  <a:cubicBezTo>
                    <a:pt x="17443" y="20899"/>
                    <a:pt x="17442" y="20897"/>
                    <a:pt x="17449" y="20896"/>
                  </a:cubicBezTo>
                  <a:cubicBezTo>
                    <a:pt x="17455" y="20895"/>
                    <a:pt x="17454" y="20897"/>
                    <a:pt x="17460" y="20896"/>
                  </a:cubicBezTo>
                  <a:cubicBezTo>
                    <a:pt x="17462" y="20896"/>
                    <a:pt x="17465" y="20897"/>
                    <a:pt x="17469" y="20896"/>
                  </a:cubicBezTo>
                  <a:cubicBezTo>
                    <a:pt x="17470" y="20896"/>
                    <a:pt x="17470" y="20896"/>
                    <a:pt x="17470" y="20896"/>
                  </a:cubicBezTo>
                  <a:cubicBezTo>
                    <a:pt x="17477" y="20895"/>
                    <a:pt x="17479" y="20893"/>
                    <a:pt x="17480" y="20893"/>
                  </a:cubicBezTo>
                  <a:cubicBezTo>
                    <a:pt x="17482" y="20892"/>
                    <a:pt x="17483" y="20892"/>
                    <a:pt x="17485" y="20893"/>
                  </a:cubicBezTo>
                  <a:cubicBezTo>
                    <a:pt x="17487" y="20893"/>
                    <a:pt x="17488" y="20893"/>
                    <a:pt x="17490" y="20893"/>
                  </a:cubicBezTo>
                  <a:cubicBezTo>
                    <a:pt x="17510" y="20891"/>
                    <a:pt x="17520" y="20891"/>
                    <a:pt x="17538" y="20889"/>
                  </a:cubicBezTo>
                  <a:cubicBezTo>
                    <a:pt x="17556" y="20887"/>
                    <a:pt x="17565" y="20885"/>
                    <a:pt x="17585" y="20883"/>
                  </a:cubicBezTo>
                  <a:cubicBezTo>
                    <a:pt x="18380" y="20805"/>
                    <a:pt x="18705" y="20784"/>
                    <a:pt x="19093" y="20784"/>
                  </a:cubicBezTo>
                  <a:cubicBezTo>
                    <a:pt x="19101" y="20784"/>
                    <a:pt x="19101" y="20784"/>
                    <a:pt x="19110" y="20784"/>
                  </a:cubicBezTo>
                  <a:cubicBezTo>
                    <a:pt x="19115" y="20784"/>
                    <a:pt x="19114" y="20784"/>
                    <a:pt x="19119" y="20784"/>
                  </a:cubicBezTo>
                  <a:cubicBezTo>
                    <a:pt x="19131" y="20784"/>
                    <a:pt x="19140" y="20784"/>
                    <a:pt x="19147" y="20784"/>
                  </a:cubicBezTo>
                  <a:cubicBezTo>
                    <a:pt x="19191" y="20784"/>
                    <a:pt x="19237" y="20785"/>
                    <a:pt x="19301" y="20787"/>
                  </a:cubicBezTo>
                  <a:cubicBezTo>
                    <a:pt x="19322" y="20788"/>
                    <a:pt x="19345" y="20788"/>
                    <a:pt x="19406" y="20790"/>
                  </a:cubicBezTo>
                  <a:cubicBezTo>
                    <a:pt x="19407" y="20790"/>
                    <a:pt x="19496" y="20793"/>
                    <a:pt x="19506" y="20794"/>
                  </a:cubicBezTo>
                  <a:cubicBezTo>
                    <a:pt x="19700" y="20800"/>
                    <a:pt x="19800" y="20797"/>
                    <a:pt x="19954" y="20784"/>
                  </a:cubicBezTo>
                  <a:cubicBezTo>
                    <a:pt x="19959" y="20783"/>
                    <a:pt x="19961" y="20781"/>
                    <a:pt x="19966" y="20781"/>
                  </a:cubicBezTo>
                  <a:cubicBezTo>
                    <a:pt x="19970" y="20780"/>
                    <a:pt x="19972" y="20781"/>
                    <a:pt x="19976" y="20781"/>
                  </a:cubicBezTo>
                  <a:cubicBezTo>
                    <a:pt x="20008" y="20778"/>
                    <a:pt x="20028" y="20776"/>
                    <a:pt x="20065" y="20774"/>
                  </a:cubicBezTo>
                  <a:cubicBezTo>
                    <a:pt x="20066" y="20774"/>
                    <a:pt x="20067" y="20774"/>
                    <a:pt x="20068" y="20774"/>
                  </a:cubicBezTo>
                  <a:cubicBezTo>
                    <a:pt x="20068" y="20774"/>
                    <a:pt x="20068" y="20774"/>
                    <a:pt x="20070" y="20774"/>
                  </a:cubicBezTo>
                  <a:cubicBezTo>
                    <a:pt x="20071" y="20774"/>
                    <a:pt x="20071" y="20774"/>
                    <a:pt x="20072" y="20774"/>
                  </a:cubicBezTo>
                  <a:cubicBezTo>
                    <a:pt x="20072" y="20774"/>
                    <a:pt x="20072" y="20774"/>
                    <a:pt x="20073" y="20774"/>
                  </a:cubicBezTo>
                  <a:cubicBezTo>
                    <a:pt x="20073" y="20774"/>
                    <a:pt x="20073" y="20774"/>
                    <a:pt x="20074" y="20774"/>
                  </a:cubicBezTo>
                  <a:cubicBezTo>
                    <a:pt x="20074" y="20774"/>
                    <a:pt x="20074" y="20774"/>
                    <a:pt x="20075" y="20774"/>
                  </a:cubicBezTo>
                  <a:cubicBezTo>
                    <a:pt x="20075" y="20774"/>
                    <a:pt x="20075" y="20774"/>
                    <a:pt x="20076" y="20774"/>
                  </a:cubicBezTo>
                  <a:cubicBezTo>
                    <a:pt x="20076" y="20774"/>
                    <a:pt x="20076" y="20774"/>
                    <a:pt x="20077" y="20774"/>
                  </a:cubicBezTo>
                  <a:cubicBezTo>
                    <a:pt x="20111" y="20772"/>
                    <a:pt x="20143" y="20771"/>
                    <a:pt x="20212" y="20771"/>
                  </a:cubicBezTo>
                  <a:cubicBezTo>
                    <a:pt x="20219" y="20771"/>
                    <a:pt x="20224" y="20771"/>
                    <a:pt x="20233" y="20771"/>
                  </a:cubicBezTo>
                  <a:cubicBezTo>
                    <a:pt x="20238" y="20771"/>
                    <a:pt x="20238" y="20771"/>
                    <a:pt x="20243" y="20771"/>
                  </a:cubicBezTo>
                  <a:cubicBezTo>
                    <a:pt x="20245" y="20771"/>
                    <a:pt x="20245" y="20771"/>
                    <a:pt x="20247" y="20771"/>
                  </a:cubicBezTo>
                  <a:cubicBezTo>
                    <a:pt x="20258" y="20771"/>
                    <a:pt x="20264" y="20769"/>
                    <a:pt x="20273" y="20767"/>
                  </a:cubicBezTo>
                  <a:cubicBezTo>
                    <a:pt x="20274" y="20767"/>
                    <a:pt x="20274" y="20767"/>
                    <a:pt x="20274" y="20767"/>
                  </a:cubicBezTo>
                  <a:cubicBezTo>
                    <a:pt x="20282" y="20766"/>
                    <a:pt x="20287" y="20768"/>
                    <a:pt x="20294" y="20767"/>
                  </a:cubicBezTo>
                  <a:cubicBezTo>
                    <a:pt x="20532" y="20502"/>
                    <a:pt x="20754" y="20098"/>
                    <a:pt x="20939" y="19603"/>
                  </a:cubicBezTo>
                  <a:cubicBezTo>
                    <a:pt x="21089" y="19203"/>
                    <a:pt x="21181" y="18844"/>
                    <a:pt x="21302" y="18199"/>
                  </a:cubicBezTo>
                  <a:cubicBezTo>
                    <a:pt x="21444" y="17435"/>
                    <a:pt x="21535" y="16793"/>
                    <a:pt x="21566" y="16303"/>
                  </a:cubicBezTo>
                  <a:cubicBezTo>
                    <a:pt x="21600" y="15769"/>
                    <a:pt x="21570" y="15319"/>
                    <a:pt x="21475" y="14898"/>
                  </a:cubicBezTo>
                  <a:cubicBezTo>
                    <a:pt x="21397" y="14550"/>
                    <a:pt x="21281" y="14249"/>
                    <a:pt x="21136" y="14011"/>
                  </a:cubicBezTo>
                  <a:cubicBezTo>
                    <a:pt x="21010" y="13805"/>
                    <a:pt x="20877" y="13664"/>
                    <a:pt x="20556" y="13395"/>
                  </a:cubicBezTo>
                  <a:cubicBezTo>
                    <a:pt x="20543" y="13384"/>
                    <a:pt x="20523" y="13367"/>
                    <a:pt x="20505" y="13352"/>
                  </a:cubicBezTo>
                  <a:cubicBezTo>
                    <a:pt x="20470" y="13322"/>
                    <a:pt x="20436" y="13296"/>
                    <a:pt x="20404" y="13269"/>
                  </a:cubicBezTo>
                  <a:cubicBezTo>
                    <a:pt x="20343" y="13218"/>
                    <a:pt x="20297" y="13178"/>
                    <a:pt x="20272" y="13157"/>
                  </a:cubicBezTo>
                  <a:cubicBezTo>
                    <a:pt x="20123" y="13031"/>
                    <a:pt x="20038" y="12957"/>
                    <a:pt x="19952" y="12877"/>
                  </a:cubicBezTo>
                  <a:cubicBezTo>
                    <a:pt x="19768" y="12704"/>
                    <a:pt x="19618" y="12547"/>
                    <a:pt x="19492" y="12389"/>
                  </a:cubicBezTo>
                  <a:cubicBezTo>
                    <a:pt x="19167" y="11978"/>
                    <a:pt x="18937" y="11486"/>
                    <a:pt x="18776" y="10859"/>
                  </a:cubicBezTo>
                  <a:cubicBezTo>
                    <a:pt x="18634" y="10306"/>
                    <a:pt x="18536" y="9622"/>
                    <a:pt x="18467" y="8716"/>
                  </a:cubicBezTo>
                  <a:cubicBezTo>
                    <a:pt x="18467" y="8708"/>
                    <a:pt x="18467" y="8707"/>
                    <a:pt x="18466" y="8699"/>
                  </a:cubicBezTo>
                  <a:cubicBezTo>
                    <a:pt x="18463" y="8665"/>
                    <a:pt x="18461" y="8631"/>
                    <a:pt x="18458" y="8594"/>
                  </a:cubicBezTo>
                  <a:cubicBezTo>
                    <a:pt x="18451" y="8501"/>
                    <a:pt x="18450" y="8481"/>
                    <a:pt x="18431" y="8185"/>
                  </a:cubicBezTo>
                  <a:cubicBezTo>
                    <a:pt x="18431" y="8182"/>
                    <a:pt x="18431" y="8184"/>
                    <a:pt x="18431" y="8181"/>
                  </a:cubicBezTo>
                  <a:cubicBezTo>
                    <a:pt x="18431" y="8180"/>
                    <a:pt x="18430" y="8180"/>
                    <a:pt x="18430" y="8178"/>
                  </a:cubicBezTo>
                  <a:cubicBezTo>
                    <a:pt x="18429" y="8173"/>
                    <a:pt x="18426" y="8107"/>
                    <a:pt x="18424" y="8076"/>
                  </a:cubicBezTo>
                  <a:cubicBezTo>
                    <a:pt x="18364" y="7165"/>
                    <a:pt x="18331" y="6814"/>
                    <a:pt x="18264" y="6424"/>
                  </a:cubicBezTo>
                  <a:cubicBezTo>
                    <a:pt x="18161" y="5815"/>
                    <a:pt x="17983" y="5318"/>
                    <a:pt x="17698" y="4825"/>
                  </a:cubicBezTo>
                  <a:cubicBezTo>
                    <a:pt x="17402" y="4313"/>
                    <a:pt x="17089" y="3971"/>
                    <a:pt x="16786" y="3839"/>
                  </a:cubicBezTo>
                  <a:cubicBezTo>
                    <a:pt x="16471" y="3702"/>
                    <a:pt x="16125" y="3764"/>
                    <a:pt x="15671" y="4033"/>
                  </a:cubicBezTo>
                  <a:cubicBezTo>
                    <a:pt x="15438" y="4172"/>
                    <a:pt x="15210" y="4338"/>
                    <a:pt x="14748" y="4703"/>
                  </a:cubicBezTo>
                  <a:cubicBezTo>
                    <a:pt x="14746" y="4704"/>
                    <a:pt x="14746" y="4705"/>
                    <a:pt x="14745" y="4706"/>
                  </a:cubicBezTo>
                  <a:cubicBezTo>
                    <a:pt x="14739" y="4710"/>
                    <a:pt x="14696" y="4743"/>
                    <a:pt x="14680" y="4755"/>
                  </a:cubicBezTo>
                  <a:cubicBezTo>
                    <a:pt x="14504" y="4895"/>
                    <a:pt x="14453" y="4935"/>
                    <a:pt x="14344" y="5019"/>
                  </a:cubicBezTo>
                  <a:cubicBezTo>
                    <a:pt x="14259" y="5085"/>
                    <a:pt x="14185" y="5141"/>
                    <a:pt x="14014" y="5270"/>
                  </a:cubicBezTo>
                  <a:cubicBezTo>
                    <a:pt x="14011" y="5272"/>
                    <a:pt x="13994" y="5285"/>
                    <a:pt x="13958" y="5313"/>
                  </a:cubicBezTo>
                  <a:cubicBezTo>
                    <a:pt x="13906" y="5352"/>
                    <a:pt x="13873" y="5377"/>
                    <a:pt x="13845" y="5398"/>
                  </a:cubicBezTo>
                  <a:cubicBezTo>
                    <a:pt x="13769" y="5456"/>
                    <a:pt x="13718" y="5494"/>
                    <a:pt x="13692" y="5514"/>
                  </a:cubicBezTo>
                  <a:cubicBezTo>
                    <a:pt x="13414" y="5724"/>
                    <a:pt x="13239" y="5862"/>
                    <a:pt x="13070" y="6005"/>
                  </a:cubicBezTo>
                  <a:cubicBezTo>
                    <a:pt x="12893" y="6155"/>
                    <a:pt x="12713" y="6318"/>
                    <a:pt x="12472" y="6546"/>
                  </a:cubicBezTo>
                  <a:cubicBezTo>
                    <a:pt x="12467" y="6550"/>
                    <a:pt x="12259" y="6751"/>
                    <a:pt x="12174" y="6833"/>
                  </a:cubicBezTo>
                  <a:cubicBezTo>
                    <a:pt x="12173" y="6834"/>
                    <a:pt x="12172" y="6832"/>
                    <a:pt x="12171" y="6833"/>
                  </a:cubicBezTo>
                  <a:cubicBezTo>
                    <a:pt x="12041" y="6958"/>
                    <a:pt x="11948" y="7047"/>
                    <a:pt x="11902" y="7090"/>
                  </a:cubicBezTo>
                  <a:cubicBezTo>
                    <a:pt x="11519" y="7447"/>
                    <a:pt x="11172" y="7740"/>
                    <a:pt x="10793" y="8026"/>
                  </a:cubicBezTo>
                  <a:cubicBezTo>
                    <a:pt x="10756" y="8054"/>
                    <a:pt x="10698" y="8098"/>
                    <a:pt x="10510" y="8237"/>
                  </a:cubicBezTo>
                  <a:cubicBezTo>
                    <a:pt x="10344" y="8360"/>
                    <a:pt x="10271" y="8411"/>
                    <a:pt x="10231" y="8442"/>
                  </a:cubicBezTo>
                  <a:cubicBezTo>
                    <a:pt x="9960" y="8647"/>
                    <a:pt x="9760" y="8813"/>
                    <a:pt x="9580" y="8986"/>
                  </a:cubicBezTo>
                  <a:cubicBezTo>
                    <a:pt x="9486" y="9076"/>
                    <a:pt x="9388" y="9177"/>
                    <a:pt x="9276" y="9299"/>
                  </a:cubicBezTo>
                  <a:cubicBezTo>
                    <a:pt x="9245" y="9334"/>
                    <a:pt x="9186" y="9403"/>
                    <a:pt x="9105" y="9494"/>
                  </a:cubicBezTo>
                  <a:cubicBezTo>
                    <a:pt x="9104" y="9495"/>
                    <a:pt x="9105" y="9493"/>
                    <a:pt x="9104" y="9494"/>
                  </a:cubicBezTo>
                  <a:cubicBezTo>
                    <a:pt x="9042" y="9563"/>
                    <a:pt x="8910" y="9711"/>
                    <a:pt x="8909" y="9711"/>
                  </a:cubicBezTo>
                  <a:cubicBezTo>
                    <a:pt x="8773" y="9863"/>
                    <a:pt x="8675" y="9964"/>
                    <a:pt x="8584" y="10044"/>
                  </a:cubicBezTo>
                  <a:cubicBezTo>
                    <a:pt x="8316" y="10281"/>
                    <a:pt x="8092" y="10346"/>
                    <a:pt x="7801" y="10269"/>
                  </a:cubicBezTo>
                  <a:cubicBezTo>
                    <a:pt x="7469" y="10181"/>
                    <a:pt x="7157" y="9949"/>
                    <a:pt x="6918" y="9603"/>
                  </a:cubicBezTo>
                  <a:cubicBezTo>
                    <a:pt x="6658" y="9224"/>
                    <a:pt x="6444" y="8650"/>
                    <a:pt x="6262" y="7852"/>
                  </a:cubicBezTo>
                  <a:cubicBezTo>
                    <a:pt x="6176" y="7471"/>
                    <a:pt x="6095" y="7038"/>
                    <a:pt x="5990" y="6398"/>
                  </a:cubicBezTo>
                  <a:cubicBezTo>
                    <a:pt x="5985" y="6368"/>
                    <a:pt x="5975" y="6304"/>
                    <a:pt x="5957" y="6190"/>
                  </a:cubicBezTo>
                  <a:cubicBezTo>
                    <a:pt x="5953" y="6167"/>
                    <a:pt x="5914" y="5929"/>
                    <a:pt x="5902" y="5853"/>
                  </a:cubicBezTo>
                  <a:cubicBezTo>
                    <a:pt x="5902" y="5852"/>
                    <a:pt x="5901" y="5852"/>
                    <a:pt x="5901" y="5850"/>
                  </a:cubicBezTo>
                  <a:cubicBezTo>
                    <a:pt x="5859" y="5588"/>
                    <a:pt x="5832" y="5421"/>
                    <a:pt x="5818" y="5339"/>
                  </a:cubicBezTo>
                  <a:cubicBezTo>
                    <a:pt x="5706" y="4664"/>
                    <a:pt x="5590" y="4048"/>
                    <a:pt x="5427" y="3249"/>
                  </a:cubicBezTo>
                  <a:cubicBezTo>
                    <a:pt x="5265" y="2454"/>
                    <a:pt x="5179" y="2106"/>
                    <a:pt x="5072" y="1818"/>
                  </a:cubicBezTo>
                  <a:cubicBezTo>
                    <a:pt x="4962" y="1523"/>
                    <a:pt x="4859" y="1360"/>
                    <a:pt x="4552" y="983"/>
                  </a:cubicBezTo>
                  <a:cubicBezTo>
                    <a:pt x="4160" y="503"/>
                    <a:pt x="3919" y="255"/>
                    <a:pt x="3699" y="119"/>
                  </a:cubicBezTo>
                  <a:cubicBezTo>
                    <a:pt x="3576" y="43"/>
                    <a:pt x="3472" y="7"/>
                    <a:pt x="3357" y="1"/>
                  </a:cubicBezTo>
                  <a:close/>
                  <a:moveTo>
                    <a:pt x="308" y="4479"/>
                  </a:moveTo>
                  <a:cubicBezTo>
                    <a:pt x="230" y="4908"/>
                    <a:pt x="172" y="5316"/>
                    <a:pt x="32" y="6378"/>
                  </a:cubicBezTo>
                  <a:lnTo>
                    <a:pt x="31" y="6378"/>
                  </a:lnTo>
                  <a:cubicBezTo>
                    <a:pt x="171" y="5315"/>
                    <a:pt x="230" y="4907"/>
                    <a:pt x="308" y="4479"/>
                  </a:cubicBezTo>
                  <a:close/>
                  <a:moveTo>
                    <a:pt x="168" y="6968"/>
                  </a:moveTo>
                  <a:lnTo>
                    <a:pt x="169" y="6971"/>
                  </a:lnTo>
                  <a:cubicBezTo>
                    <a:pt x="137" y="7048"/>
                    <a:pt x="115" y="7124"/>
                    <a:pt x="91" y="7199"/>
                  </a:cubicBezTo>
                  <a:cubicBezTo>
                    <a:pt x="96" y="7182"/>
                    <a:pt x="102" y="7165"/>
                    <a:pt x="110" y="7139"/>
                  </a:cubicBezTo>
                  <a:cubicBezTo>
                    <a:pt x="114" y="7127"/>
                    <a:pt x="113" y="7129"/>
                    <a:pt x="117" y="7116"/>
                  </a:cubicBezTo>
                  <a:cubicBezTo>
                    <a:pt x="121" y="7104"/>
                    <a:pt x="123" y="7097"/>
                    <a:pt x="125" y="7090"/>
                  </a:cubicBezTo>
                  <a:cubicBezTo>
                    <a:pt x="141" y="7039"/>
                    <a:pt x="154" y="7003"/>
                    <a:pt x="168" y="6968"/>
                  </a:cubicBezTo>
                  <a:close/>
                  <a:moveTo>
                    <a:pt x="77" y="7242"/>
                  </a:moveTo>
                  <a:cubicBezTo>
                    <a:pt x="63" y="7286"/>
                    <a:pt x="45" y="7329"/>
                    <a:pt x="32" y="7377"/>
                  </a:cubicBezTo>
                  <a:lnTo>
                    <a:pt x="37" y="7357"/>
                  </a:lnTo>
                  <a:cubicBezTo>
                    <a:pt x="45" y="7330"/>
                    <a:pt x="53" y="7307"/>
                    <a:pt x="67" y="7268"/>
                  </a:cubicBezTo>
                  <a:cubicBezTo>
                    <a:pt x="72" y="7254"/>
                    <a:pt x="74" y="7248"/>
                    <a:pt x="77" y="7242"/>
                  </a:cubicBezTo>
                  <a:close/>
                </a:path>
              </a:pathLst>
            </a:cu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รูปร่าง"/>
            <p:cNvSpPr/>
            <p:nvPr/>
          </p:nvSpPr>
          <p:spPr>
            <a:xfrm>
              <a:off x="9977271" y="1980540"/>
              <a:ext cx="1216729" cy="86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97" extrusionOk="0">
                  <a:moveTo>
                    <a:pt x="9880" y="5"/>
                  </a:moveTo>
                  <a:cubicBezTo>
                    <a:pt x="8976" y="-30"/>
                    <a:pt x="8130" y="115"/>
                    <a:pt x="7317" y="447"/>
                  </a:cubicBezTo>
                  <a:cubicBezTo>
                    <a:pt x="6914" y="611"/>
                    <a:pt x="6522" y="824"/>
                    <a:pt x="6141" y="1075"/>
                  </a:cubicBezTo>
                  <a:cubicBezTo>
                    <a:pt x="6120" y="1096"/>
                    <a:pt x="6117" y="1097"/>
                    <a:pt x="6113" y="1104"/>
                  </a:cubicBezTo>
                  <a:cubicBezTo>
                    <a:pt x="5724" y="1363"/>
                    <a:pt x="5351" y="1646"/>
                    <a:pt x="4994" y="1978"/>
                  </a:cubicBezTo>
                  <a:cubicBezTo>
                    <a:pt x="4324" y="2601"/>
                    <a:pt x="3660" y="3384"/>
                    <a:pt x="3044" y="4284"/>
                  </a:cubicBezTo>
                  <a:cubicBezTo>
                    <a:pt x="2745" y="4721"/>
                    <a:pt x="2468" y="5179"/>
                    <a:pt x="2206" y="5648"/>
                  </a:cubicBezTo>
                  <a:cubicBezTo>
                    <a:pt x="1931" y="6141"/>
                    <a:pt x="1681" y="6636"/>
                    <a:pt x="1467" y="7120"/>
                  </a:cubicBezTo>
                  <a:cubicBezTo>
                    <a:pt x="746" y="8753"/>
                    <a:pt x="243" y="10597"/>
                    <a:pt x="45" y="12253"/>
                  </a:cubicBezTo>
                  <a:cubicBezTo>
                    <a:pt x="-2" y="12645"/>
                    <a:pt x="-10" y="12986"/>
                    <a:pt x="10" y="13362"/>
                  </a:cubicBezTo>
                  <a:cubicBezTo>
                    <a:pt x="24" y="13642"/>
                    <a:pt x="69" y="13894"/>
                    <a:pt x="143" y="14138"/>
                  </a:cubicBezTo>
                  <a:cubicBezTo>
                    <a:pt x="179" y="14259"/>
                    <a:pt x="210" y="14359"/>
                    <a:pt x="249" y="14452"/>
                  </a:cubicBezTo>
                  <a:cubicBezTo>
                    <a:pt x="385" y="14777"/>
                    <a:pt x="548" y="15075"/>
                    <a:pt x="784" y="15404"/>
                  </a:cubicBezTo>
                  <a:cubicBezTo>
                    <a:pt x="1212" y="16001"/>
                    <a:pt x="1806" y="16660"/>
                    <a:pt x="2481" y="17298"/>
                  </a:cubicBezTo>
                  <a:cubicBezTo>
                    <a:pt x="3182" y="17960"/>
                    <a:pt x="3940" y="18567"/>
                    <a:pt x="4677" y="19065"/>
                  </a:cubicBezTo>
                  <a:cubicBezTo>
                    <a:pt x="5099" y="19349"/>
                    <a:pt x="5521" y="19605"/>
                    <a:pt x="5944" y="19830"/>
                  </a:cubicBezTo>
                  <a:cubicBezTo>
                    <a:pt x="5971" y="19837"/>
                    <a:pt x="5974" y="19842"/>
                    <a:pt x="5980" y="19840"/>
                  </a:cubicBezTo>
                  <a:cubicBezTo>
                    <a:pt x="7273" y="20525"/>
                    <a:pt x="8648" y="21005"/>
                    <a:pt x="10147" y="21273"/>
                  </a:cubicBezTo>
                  <a:cubicBezTo>
                    <a:pt x="10746" y="21380"/>
                    <a:pt x="11345" y="21448"/>
                    <a:pt x="11935" y="21479"/>
                  </a:cubicBezTo>
                  <a:cubicBezTo>
                    <a:pt x="13648" y="21570"/>
                    <a:pt x="15162" y="21310"/>
                    <a:pt x="16406" y="20684"/>
                  </a:cubicBezTo>
                  <a:cubicBezTo>
                    <a:pt x="17198" y="20285"/>
                    <a:pt x="17949" y="19675"/>
                    <a:pt x="18644" y="18898"/>
                  </a:cubicBezTo>
                  <a:cubicBezTo>
                    <a:pt x="18865" y="18651"/>
                    <a:pt x="19054" y="18407"/>
                    <a:pt x="19362" y="17965"/>
                  </a:cubicBezTo>
                  <a:cubicBezTo>
                    <a:pt x="19408" y="17900"/>
                    <a:pt x="19444" y="17844"/>
                    <a:pt x="19531" y="17730"/>
                  </a:cubicBezTo>
                  <a:cubicBezTo>
                    <a:pt x="19682" y="17533"/>
                    <a:pt x="19747" y="17441"/>
                    <a:pt x="19820" y="17318"/>
                  </a:cubicBezTo>
                  <a:cubicBezTo>
                    <a:pt x="19825" y="17310"/>
                    <a:pt x="19830" y="17307"/>
                    <a:pt x="19834" y="17298"/>
                  </a:cubicBezTo>
                  <a:cubicBezTo>
                    <a:pt x="19837" y="17292"/>
                    <a:pt x="19834" y="17288"/>
                    <a:pt x="19834" y="17288"/>
                  </a:cubicBezTo>
                  <a:cubicBezTo>
                    <a:pt x="20127" y="16790"/>
                    <a:pt x="20385" y="16262"/>
                    <a:pt x="20609" y="15698"/>
                  </a:cubicBezTo>
                  <a:cubicBezTo>
                    <a:pt x="20788" y="15246"/>
                    <a:pt x="20949" y="14754"/>
                    <a:pt x="21087" y="14226"/>
                  </a:cubicBezTo>
                  <a:cubicBezTo>
                    <a:pt x="21165" y="13930"/>
                    <a:pt x="21217" y="13663"/>
                    <a:pt x="21313" y="13137"/>
                  </a:cubicBezTo>
                  <a:cubicBezTo>
                    <a:pt x="21323" y="13080"/>
                    <a:pt x="21333" y="13032"/>
                    <a:pt x="21355" y="12931"/>
                  </a:cubicBezTo>
                  <a:cubicBezTo>
                    <a:pt x="21385" y="12795"/>
                    <a:pt x="21399" y="12728"/>
                    <a:pt x="21411" y="12646"/>
                  </a:cubicBezTo>
                  <a:cubicBezTo>
                    <a:pt x="21413" y="12633"/>
                    <a:pt x="21409" y="12629"/>
                    <a:pt x="21411" y="12617"/>
                  </a:cubicBezTo>
                  <a:cubicBezTo>
                    <a:pt x="21412" y="12609"/>
                    <a:pt x="21417" y="12605"/>
                    <a:pt x="21418" y="12597"/>
                  </a:cubicBezTo>
                  <a:cubicBezTo>
                    <a:pt x="21494" y="12073"/>
                    <a:pt x="21542" y="11533"/>
                    <a:pt x="21566" y="10987"/>
                  </a:cubicBezTo>
                  <a:cubicBezTo>
                    <a:pt x="21566" y="10974"/>
                    <a:pt x="21566" y="10976"/>
                    <a:pt x="21566" y="10968"/>
                  </a:cubicBezTo>
                  <a:cubicBezTo>
                    <a:pt x="21566" y="10962"/>
                    <a:pt x="21566" y="10959"/>
                    <a:pt x="21566" y="10958"/>
                  </a:cubicBezTo>
                  <a:cubicBezTo>
                    <a:pt x="21590" y="10393"/>
                    <a:pt x="21588" y="9838"/>
                    <a:pt x="21559" y="9309"/>
                  </a:cubicBezTo>
                  <a:cubicBezTo>
                    <a:pt x="21531" y="8804"/>
                    <a:pt x="21486" y="8354"/>
                    <a:pt x="21418" y="7935"/>
                  </a:cubicBezTo>
                  <a:cubicBezTo>
                    <a:pt x="21210" y="6657"/>
                    <a:pt x="20800" y="5606"/>
                    <a:pt x="20137" y="4628"/>
                  </a:cubicBezTo>
                  <a:cubicBezTo>
                    <a:pt x="19916" y="4301"/>
                    <a:pt x="19666" y="3982"/>
                    <a:pt x="19391" y="3676"/>
                  </a:cubicBezTo>
                  <a:cubicBezTo>
                    <a:pt x="19379" y="3670"/>
                    <a:pt x="19383" y="3678"/>
                    <a:pt x="19377" y="3676"/>
                  </a:cubicBezTo>
                  <a:cubicBezTo>
                    <a:pt x="19093" y="3361"/>
                    <a:pt x="18797" y="3058"/>
                    <a:pt x="18490" y="2792"/>
                  </a:cubicBezTo>
                  <a:cubicBezTo>
                    <a:pt x="18260" y="2594"/>
                    <a:pt x="18036" y="2428"/>
                    <a:pt x="17645" y="2154"/>
                  </a:cubicBezTo>
                  <a:lnTo>
                    <a:pt x="17595" y="2125"/>
                  </a:lnTo>
                  <a:lnTo>
                    <a:pt x="17567" y="2184"/>
                  </a:lnTo>
                  <a:lnTo>
                    <a:pt x="17321" y="2704"/>
                  </a:lnTo>
                  <a:lnTo>
                    <a:pt x="17300" y="2753"/>
                  </a:lnTo>
                  <a:cubicBezTo>
                    <a:pt x="17093" y="2380"/>
                    <a:pt x="16630" y="2095"/>
                    <a:pt x="15350" y="1546"/>
                  </a:cubicBezTo>
                  <a:cubicBezTo>
                    <a:pt x="14645" y="1244"/>
                    <a:pt x="14077" y="1037"/>
                    <a:pt x="13097" y="712"/>
                  </a:cubicBezTo>
                  <a:cubicBezTo>
                    <a:pt x="13084" y="707"/>
                    <a:pt x="13069" y="707"/>
                    <a:pt x="13034" y="692"/>
                  </a:cubicBezTo>
                  <a:cubicBezTo>
                    <a:pt x="13005" y="680"/>
                    <a:pt x="12991" y="668"/>
                    <a:pt x="12977" y="663"/>
                  </a:cubicBezTo>
                  <a:cubicBezTo>
                    <a:pt x="12959" y="657"/>
                    <a:pt x="12947" y="656"/>
                    <a:pt x="12914" y="643"/>
                  </a:cubicBezTo>
                  <a:cubicBezTo>
                    <a:pt x="12878" y="629"/>
                    <a:pt x="12862" y="620"/>
                    <a:pt x="12843" y="614"/>
                  </a:cubicBezTo>
                  <a:cubicBezTo>
                    <a:pt x="12696" y="555"/>
                    <a:pt x="12642" y="534"/>
                    <a:pt x="12583" y="515"/>
                  </a:cubicBezTo>
                  <a:cubicBezTo>
                    <a:pt x="12564" y="513"/>
                    <a:pt x="12553" y="515"/>
                    <a:pt x="12541" y="515"/>
                  </a:cubicBezTo>
                  <a:cubicBezTo>
                    <a:pt x="12528" y="516"/>
                    <a:pt x="12525" y="516"/>
                    <a:pt x="12520" y="515"/>
                  </a:cubicBezTo>
                  <a:cubicBezTo>
                    <a:pt x="12508" y="515"/>
                    <a:pt x="12512" y="515"/>
                    <a:pt x="12506" y="515"/>
                  </a:cubicBezTo>
                  <a:cubicBezTo>
                    <a:pt x="12503" y="516"/>
                    <a:pt x="12498" y="516"/>
                    <a:pt x="12491" y="515"/>
                  </a:cubicBezTo>
                  <a:cubicBezTo>
                    <a:pt x="12457" y="514"/>
                    <a:pt x="12421" y="511"/>
                    <a:pt x="12379" y="506"/>
                  </a:cubicBezTo>
                  <a:cubicBezTo>
                    <a:pt x="12359" y="503"/>
                    <a:pt x="12341" y="501"/>
                    <a:pt x="12301" y="496"/>
                  </a:cubicBezTo>
                  <a:cubicBezTo>
                    <a:pt x="12271" y="492"/>
                    <a:pt x="12254" y="488"/>
                    <a:pt x="12231" y="486"/>
                  </a:cubicBezTo>
                  <a:cubicBezTo>
                    <a:pt x="12214" y="486"/>
                    <a:pt x="12215" y="486"/>
                    <a:pt x="12203" y="486"/>
                  </a:cubicBezTo>
                  <a:cubicBezTo>
                    <a:pt x="12201" y="486"/>
                    <a:pt x="12197" y="486"/>
                    <a:pt x="12196" y="486"/>
                  </a:cubicBezTo>
                  <a:cubicBezTo>
                    <a:pt x="12185" y="486"/>
                    <a:pt x="12186" y="486"/>
                    <a:pt x="12175" y="486"/>
                  </a:cubicBezTo>
                  <a:cubicBezTo>
                    <a:pt x="11992" y="464"/>
                    <a:pt x="11894" y="457"/>
                    <a:pt x="11752" y="456"/>
                  </a:cubicBezTo>
                  <a:lnTo>
                    <a:pt x="11752" y="299"/>
                  </a:lnTo>
                  <a:lnTo>
                    <a:pt x="11703" y="290"/>
                  </a:lnTo>
                  <a:cubicBezTo>
                    <a:pt x="10964" y="115"/>
                    <a:pt x="10384" y="24"/>
                    <a:pt x="9880" y="5"/>
                  </a:cubicBezTo>
                  <a:close/>
                  <a:moveTo>
                    <a:pt x="9823" y="682"/>
                  </a:moveTo>
                  <a:cubicBezTo>
                    <a:pt x="9002" y="857"/>
                    <a:pt x="8253" y="1115"/>
                    <a:pt x="7613" y="1487"/>
                  </a:cubicBezTo>
                  <a:cubicBezTo>
                    <a:pt x="8254" y="1114"/>
                    <a:pt x="8998" y="857"/>
                    <a:pt x="9823" y="682"/>
                  </a:cubicBezTo>
                  <a:close/>
                  <a:moveTo>
                    <a:pt x="7528" y="1546"/>
                  </a:moveTo>
                  <a:cubicBezTo>
                    <a:pt x="7204" y="1742"/>
                    <a:pt x="6900" y="1955"/>
                    <a:pt x="6627" y="2203"/>
                  </a:cubicBezTo>
                  <a:lnTo>
                    <a:pt x="6669" y="2164"/>
                  </a:lnTo>
                  <a:cubicBezTo>
                    <a:pt x="6928" y="1933"/>
                    <a:pt x="7223" y="1730"/>
                    <a:pt x="7528" y="1546"/>
                  </a:cubicBezTo>
                  <a:close/>
                  <a:moveTo>
                    <a:pt x="17314" y="2783"/>
                  </a:moveTo>
                  <a:lnTo>
                    <a:pt x="17328" y="2792"/>
                  </a:lnTo>
                  <a:cubicBezTo>
                    <a:pt x="17331" y="2797"/>
                    <a:pt x="17333" y="2799"/>
                    <a:pt x="17335" y="2802"/>
                  </a:cubicBezTo>
                  <a:cubicBezTo>
                    <a:pt x="17337" y="2807"/>
                    <a:pt x="17333" y="2806"/>
                    <a:pt x="17335" y="2812"/>
                  </a:cubicBezTo>
                  <a:cubicBezTo>
                    <a:pt x="17331" y="2805"/>
                    <a:pt x="17326" y="2806"/>
                    <a:pt x="17321" y="2802"/>
                  </a:cubicBezTo>
                  <a:cubicBezTo>
                    <a:pt x="17319" y="2799"/>
                    <a:pt x="17318" y="2795"/>
                    <a:pt x="17314" y="2783"/>
                  </a:cubicBezTo>
                  <a:close/>
                  <a:moveTo>
                    <a:pt x="6071" y="2832"/>
                  </a:moveTo>
                  <a:cubicBezTo>
                    <a:pt x="5498" y="3520"/>
                    <a:pt x="5016" y="4399"/>
                    <a:pt x="4614" y="5403"/>
                  </a:cubicBezTo>
                  <a:cubicBezTo>
                    <a:pt x="4948" y="4552"/>
                    <a:pt x="5327" y="3782"/>
                    <a:pt x="5775" y="3165"/>
                  </a:cubicBezTo>
                  <a:cubicBezTo>
                    <a:pt x="5865" y="3042"/>
                    <a:pt x="5975" y="2946"/>
                    <a:pt x="6071" y="2832"/>
                  </a:cubicBezTo>
                  <a:close/>
                  <a:moveTo>
                    <a:pt x="17370" y="2871"/>
                  </a:moveTo>
                  <a:cubicBezTo>
                    <a:pt x="17392" y="2906"/>
                    <a:pt x="17400" y="2922"/>
                    <a:pt x="17405" y="2940"/>
                  </a:cubicBezTo>
                  <a:cubicBezTo>
                    <a:pt x="17529" y="3341"/>
                    <a:pt x="17468" y="3766"/>
                    <a:pt x="17159" y="4853"/>
                  </a:cubicBezTo>
                  <a:lnTo>
                    <a:pt x="17152" y="4853"/>
                  </a:lnTo>
                  <a:cubicBezTo>
                    <a:pt x="17306" y="4310"/>
                    <a:pt x="17404" y="3928"/>
                    <a:pt x="17441" y="3646"/>
                  </a:cubicBezTo>
                  <a:cubicBezTo>
                    <a:pt x="17477" y="3360"/>
                    <a:pt x="17462" y="3148"/>
                    <a:pt x="17398" y="2940"/>
                  </a:cubicBezTo>
                  <a:cubicBezTo>
                    <a:pt x="17392" y="2918"/>
                    <a:pt x="17384" y="2896"/>
                    <a:pt x="17370" y="2871"/>
                  </a:cubicBezTo>
                  <a:close/>
                </a:path>
              </a:pathLst>
            </a:cu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เส้น"/>
            <p:cNvSpPr/>
            <p:nvPr/>
          </p:nvSpPr>
          <p:spPr>
            <a:xfrm>
              <a:off x="3273" y="0"/>
              <a:ext cx="9237414" cy="359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61" extrusionOk="0">
                  <a:moveTo>
                    <a:pt x="0" y="11798"/>
                  </a:moveTo>
                  <a:cubicBezTo>
                    <a:pt x="14" y="11300"/>
                    <a:pt x="28" y="10802"/>
                    <a:pt x="69" y="10393"/>
                  </a:cubicBezTo>
                  <a:cubicBezTo>
                    <a:pt x="111" y="9983"/>
                    <a:pt x="180" y="9663"/>
                    <a:pt x="291" y="9200"/>
                  </a:cubicBezTo>
                  <a:cubicBezTo>
                    <a:pt x="402" y="8738"/>
                    <a:pt x="554" y="8133"/>
                    <a:pt x="755" y="7439"/>
                  </a:cubicBezTo>
                  <a:cubicBezTo>
                    <a:pt x="956" y="6745"/>
                    <a:pt x="1205" y="5962"/>
                    <a:pt x="1441" y="5340"/>
                  </a:cubicBezTo>
                  <a:cubicBezTo>
                    <a:pt x="1676" y="4717"/>
                    <a:pt x="1898" y="4254"/>
                    <a:pt x="2224" y="3649"/>
                  </a:cubicBezTo>
                  <a:cubicBezTo>
                    <a:pt x="2549" y="3044"/>
                    <a:pt x="2979" y="2297"/>
                    <a:pt x="3353" y="1710"/>
                  </a:cubicBezTo>
                  <a:cubicBezTo>
                    <a:pt x="3727" y="1123"/>
                    <a:pt x="4046" y="696"/>
                    <a:pt x="4427" y="411"/>
                  </a:cubicBezTo>
                  <a:cubicBezTo>
                    <a:pt x="4808" y="126"/>
                    <a:pt x="5251" y="-16"/>
                    <a:pt x="5660" y="2"/>
                  </a:cubicBezTo>
                  <a:cubicBezTo>
                    <a:pt x="6069" y="20"/>
                    <a:pt x="6443" y="198"/>
                    <a:pt x="6768" y="536"/>
                  </a:cubicBezTo>
                  <a:cubicBezTo>
                    <a:pt x="7094" y="874"/>
                    <a:pt x="7371" y="1372"/>
                    <a:pt x="7579" y="1870"/>
                  </a:cubicBezTo>
                  <a:cubicBezTo>
                    <a:pt x="7787" y="2368"/>
                    <a:pt x="7925" y="2866"/>
                    <a:pt x="8022" y="3329"/>
                  </a:cubicBezTo>
                  <a:cubicBezTo>
                    <a:pt x="8119" y="3792"/>
                    <a:pt x="8174" y="4219"/>
                    <a:pt x="8195" y="4610"/>
                  </a:cubicBezTo>
                  <a:cubicBezTo>
                    <a:pt x="8216" y="5001"/>
                    <a:pt x="8202" y="5357"/>
                    <a:pt x="8112" y="5962"/>
                  </a:cubicBezTo>
                  <a:cubicBezTo>
                    <a:pt x="8022" y="6567"/>
                    <a:pt x="7856" y="7421"/>
                    <a:pt x="7752" y="8026"/>
                  </a:cubicBezTo>
                  <a:cubicBezTo>
                    <a:pt x="7648" y="8631"/>
                    <a:pt x="7606" y="8987"/>
                    <a:pt x="7606" y="9343"/>
                  </a:cubicBezTo>
                  <a:cubicBezTo>
                    <a:pt x="7606" y="9699"/>
                    <a:pt x="7648" y="10055"/>
                    <a:pt x="7800" y="10304"/>
                  </a:cubicBezTo>
                  <a:cubicBezTo>
                    <a:pt x="7953" y="10553"/>
                    <a:pt x="8216" y="10695"/>
                    <a:pt x="8486" y="10748"/>
                  </a:cubicBezTo>
                  <a:cubicBezTo>
                    <a:pt x="8756" y="10802"/>
                    <a:pt x="9033" y="10766"/>
                    <a:pt x="9283" y="10624"/>
                  </a:cubicBezTo>
                  <a:cubicBezTo>
                    <a:pt x="9532" y="10482"/>
                    <a:pt x="9754" y="10232"/>
                    <a:pt x="10010" y="9841"/>
                  </a:cubicBezTo>
                  <a:cubicBezTo>
                    <a:pt x="10267" y="9450"/>
                    <a:pt x="10558" y="8916"/>
                    <a:pt x="10848" y="8346"/>
                  </a:cubicBezTo>
                  <a:cubicBezTo>
                    <a:pt x="11139" y="7777"/>
                    <a:pt x="11430" y="7172"/>
                    <a:pt x="11742" y="6656"/>
                  </a:cubicBezTo>
                  <a:cubicBezTo>
                    <a:pt x="12054" y="6140"/>
                    <a:pt x="12386" y="5713"/>
                    <a:pt x="12712" y="5375"/>
                  </a:cubicBezTo>
                  <a:cubicBezTo>
                    <a:pt x="13038" y="5037"/>
                    <a:pt x="13356" y="4788"/>
                    <a:pt x="13744" y="4539"/>
                  </a:cubicBezTo>
                  <a:cubicBezTo>
                    <a:pt x="14132" y="4290"/>
                    <a:pt x="14589" y="4041"/>
                    <a:pt x="14970" y="3881"/>
                  </a:cubicBezTo>
                  <a:cubicBezTo>
                    <a:pt x="15351" y="3720"/>
                    <a:pt x="15656" y="3649"/>
                    <a:pt x="16023" y="3649"/>
                  </a:cubicBezTo>
                  <a:cubicBezTo>
                    <a:pt x="16391" y="3649"/>
                    <a:pt x="16820" y="3720"/>
                    <a:pt x="17187" y="3845"/>
                  </a:cubicBezTo>
                  <a:cubicBezTo>
                    <a:pt x="17554" y="3970"/>
                    <a:pt x="17859" y="4147"/>
                    <a:pt x="18129" y="4397"/>
                  </a:cubicBezTo>
                  <a:cubicBezTo>
                    <a:pt x="18399" y="4646"/>
                    <a:pt x="18635" y="4966"/>
                    <a:pt x="18787" y="5322"/>
                  </a:cubicBezTo>
                  <a:cubicBezTo>
                    <a:pt x="18940" y="5678"/>
                    <a:pt x="19009" y="6069"/>
                    <a:pt x="19044" y="6621"/>
                  </a:cubicBezTo>
                  <a:cubicBezTo>
                    <a:pt x="19078" y="7172"/>
                    <a:pt x="19078" y="7884"/>
                    <a:pt x="19044" y="8418"/>
                  </a:cubicBezTo>
                  <a:cubicBezTo>
                    <a:pt x="19009" y="8951"/>
                    <a:pt x="18940" y="9307"/>
                    <a:pt x="18905" y="9699"/>
                  </a:cubicBezTo>
                  <a:cubicBezTo>
                    <a:pt x="18871" y="10090"/>
                    <a:pt x="18871" y="10517"/>
                    <a:pt x="18926" y="10837"/>
                  </a:cubicBezTo>
                  <a:cubicBezTo>
                    <a:pt x="18981" y="11158"/>
                    <a:pt x="19092" y="11371"/>
                    <a:pt x="19300" y="11513"/>
                  </a:cubicBezTo>
                  <a:cubicBezTo>
                    <a:pt x="19508" y="11656"/>
                    <a:pt x="19813" y="11727"/>
                    <a:pt x="20069" y="11816"/>
                  </a:cubicBezTo>
                  <a:cubicBezTo>
                    <a:pt x="20325" y="11905"/>
                    <a:pt x="20533" y="12012"/>
                    <a:pt x="20713" y="12243"/>
                  </a:cubicBezTo>
                  <a:cubicBezTo>
                    <a:pt x="20893" y="12474"/>
                    <a:pt x="21046" y="12830"/>
                    <a:pt x="21170" y="13346"/>
                  </a:cubicBezTo>
                  <a:cubicBezTo>
                    <a:pt x="21295" y="13862"/>
                    <a:pt x="21392" y="14538"/>
                    <a:pt x="21468" y="15197"/>
                  </a:cubicBezTo>
                  <a:cubicBezTo>
                    <a:pt x="21545" y="15855"/>
                    <a:pt x="21600" y="16495"/>
                    <a:pt x="21579" y="16940"/>
                  </a:cubicBezTo>
                  <a:cubicBezTo>
                    <a:pt x="21558" y="17385"/>
                    <a:pt x="21461" y="17634"/>
                    <a:pt x="21274" y="17990"/>
                  </a:cubicBezTo>
                  <a:cubicBezTo>
                    <a:pt x="21087" y="18346"/>
                    <a:pt x="20810" y="18808"/>
                    <a:pt x="20561" y="19164"/>
                  </a:cubicBezTo>
                  <a:cubicBezTo>
                    <a:pt x="20311" y="19520"/>
                    <a:pt x="20090" y="19769"/>
                    <a:pt x="19840" y="19965"/>
                  </a:cubicBezTo>
                  <a:cubicBezTo>
                    <a:pt x="19591" y="20161"/>
                    <a:pt x="19314" y="20303"/>
                    <a:pt x="18961" y="20356"/>
                  </a:cubicBezTo>
                  <a:cubicBezTo>
                    <a:pt x="18607" y="20410"/>
                    <a:pt x="18178" y="20374"/>
                    <a:pt x="17728" y="20374"/>
                  </a:cubicBezTo>
                  <a:cubicBezTo>
                    <a:pt x="17277" y="20374"/>
                    <a:pt x="16806" y="20410"/>
                    <a:pt x="16342" y="20445"/>
                  </a:cubicBezTo>
                  <a:cubicBezTo>
                    <a:pt x="15878" y="20481"/>
                    <a:pt x="15421" y="20516"/>
                    <a:pt x="14915" y="20534"/>
                  </a:cubicBezTo>
                  <a:cubicBezTo>
                    <a:pt x="14409" y="20552"/>
                    <a:pt x="13855" y="20552"/>
                    <a:pt x="13287" y="20552"/>
                  </a:cubicBezTo>
                  <a:cubicBezTo>
                    <a:pt x="12719" y="20552"/>
                    <a:pt x="12137" y="20552"/>
                    <a:pt x="11590" y="20534"/>
                  </a:cubicBezTo>
                  <a:cubicBezTo>
                    <a:pt x="11042" y="20516"/>
                    <a:pt x="10530" y="20481"/>
                    <a:pt x="10073" y="20481"/>
                  </a:cubicBezTo>
                  <a:cubicBezTo>
                    <a:pt x="9615" y="20481"/>
                    <a:pt x="9214" y="20516"/>
                    <a:pt x="8756" y="20534"/>
                  </a:cubicBezTo>
                  <a:cubicBezTo>
                    <a:pt x="8299" y="20552"/>
                    <a:pt x="7787" y="20552"/>
                    <a:pt x="7371" y="20588"/>
                  </a:cubicBezTo>
                  <a:cubicBezTo>
                    <a:pt x="6955" y="20623"/>
                    <a:pt x="6637" y="20694"/>
                    <a:pt x="6325" y="20819"/>
                  </a:cubicBezTo>
                  <a:cubicBezTo>
                    <a:pt x="6013" y="20943"/>
                    <a:pt x="5708" y="21121"/>
                    <a:pt x="5383" y="21264"/>
                  </a:cubicBezTo>
                  <a:cubicBezTo>
                    <a:pt x="5057" y="21406"/>
                    <a:pt x="4711" y="21513"/>
                    <a:pt x="4330" y="21548"/>
                  </a:cubicBezTo>
                  <a:cubicBezTo>
                    <a:pt x="3949" y="21584"/>
                    <a:pt x="3533" y="21548"/>
                    <a:pt x="3152" y="21424"/>
                  </a:cubicBezTo>
                  <a:cubicBezTo>
                    <a:pt x="2771" y="21299"/>
                    <a:pt x="2425" y="21086"/>
                    <a:pt x="2092" y="20712"/>
                  </a:cubicBezTo>
                  <a:cubicBezTo>
                    <a:pt x="1760" y="20339"/>
                    <a:pt x="1441" y="19805"/>
                    <a:pt x="1212" y="19342"/>
                  </a:cubicBezTo>
                  <a:cubicBezTo>
                    <a:pt x="984" y="18880"/>
                    <a:pt x="845" y="18488"/>
                    <a:pt x="686" y="18061"/>
                  </a:cubicBezTo>
                  <a:cubicBezTo>
                    <a:pt x="526" y="17634"/>
                    <a:pt x="346" y="17171"/>
                    <a:pt x="229" y="16638"/>
                  </a:cubicBezTo>
                  <a:cubicBezTo>
                    <a:pt x="111" y="16104"/>
                    <a:pt x="55" y="15499"/>
                    <a:pt x="28" y="14663"/>
                  </a:cubicBezTo>
                  <a:cubicBezTo>
                    <a:pt x="0" y="13827"/>
                    <a:pt x="0" y="12759"/>
                    <a:pt x="28" y="12047"/>
                  </a:cubicBezTo>
                  <a:cubicBezTo>
                    <a:pt x="55" y="11336"/>
                    <a:pt x="111" y="10980"/>
                    <a:pt x="208" y="10695"/>
                  </a:cubicBezTo>
                  <a:cubicBezTo>
                    <a:pt x="305" y="10410"/>
                    <a:pt x="443" y="10197"/>
                    <a:pt x="582" y="998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เส้น"/>
            <p:cNvSpPr/>
            <p:nvPr/>
          </p:nvSpPr>
          <p:spPr>
            <a:xfrm>
              <a:off x="9976495" y="1980568"/>
              <a:ext cx="1217558" cy="86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93" extrusionOk="0">
                  <a:moveTo>
                    <a:pt x="17018" y="4894"/>
                  </a:moveTo>
                  <a:cubicBezTo>
                    <a:pt x="17227" y="4164"/>
                    <a:pt x="17435" y="3435"/>
                    <a:pt x="17279" y="2924"/>
                  </a:cubicBezTo>
                  <a:cubicBezTo>
                    <a:pt x="17122" y="2413"/>
                    <a:pt x="16601" y="2121"/>
                    <a:pt x="15244" y="1537"/>
                  </a:cubicBezTo>
                  <a:cubicBezTo>
                    <a:pt x="13888" y="954"/>
                    <a:pt x="11696" y="78"/>
                    <a:pt x="9818" y="5"/>
                  </a:cubicBezTo>
                  <a:cubicBezTo>
                    <a:pt x="7940" y="-68"/>
                    <a:pt x="6375" y="662"/>
                    <a:pt x="4966" y="1975"/>
                  </a:cubicBezTo>
                  <a:cubicBezTo>
                    <a:pt x="3557" y="3289"/>
                    <a:pt x="2305" y="5186"/>
                    <a:pt x="1470" y="7083"/>
                  </a:cubicBezTo>
                  <a:cubicBezTo>
                    <a:pt x="635" y="8981"/>
                    <a:pt x="218" y="10878"/>
                    <a:pt x="62" y="12191"/>
                  </a:cubicBezTo>
                  <a:cubicBezTo>
                    <a:pt x="-95" y="13505"/>
                    <a:pt x="9" y="14235"/>
                    <a:pt x="792" y="15329"/>
                  </a:cubicBezTo>
                  <a:cubicBezTo>
                    <a:pt x="1575" y="16424"/>
                    <a:pt x="3035" y="17883"/>
                    <a:pt x="4653" y="18978"/>
                  </a:cubicBezTo>
                  <a:cubicBezTo>
                    <a:pt x="6270" y="20073"/>
                    <a:pt x="8044" y="20802"/>
                    <a:pt x="10079" y="21167"/>
                  </a:cubicBezTo>
                  <a:cubicBezTo>
                    <a:pt x="12114" y="21532"/>
                    <a:pt x="14409" y="21532"/>
                    <a:pt x="16288" y="20583"/>
                  </a:cubicBezTo>
                  <a:cubicBezTo>
                    <a:pt x="18166" y="19635"/>
                    <a:pt x="19627" y="17737"/>
                    <a:pt x="20462" y="15621"/>
                  </a:cubicBezTo>
                  <a:cubicBezTo>
                    <a:pt x="21296" y="13505"/>
                    <a:pt x="21505" y="11170"/>
                    <a:pt x="21401" y="9273"/>
                  </a:cubicBezTo>
                  <a:cubicBezTo>
                    <a:pt x="21296" y="7375"/>
                    <a:pt x="20879" y="5916"/>
                    <a:pt x="19992" y="4602"/>
                  </a:cubicBezTo>
                  <a:cubicBezTo>
                    <a:pt x="19105" y="3289"/>
                    <a:pt x="17748" y="2121"/>
                    <a:pt x="16288" y="1391"/>
                  </a:cubicBezTo>
                  <a:cubicBezTo>
                    <a:pt x="14827" y="662"/>
                    <a:pt x="13262" y="370"/>
                    <a:pt x="11540" y="443"/>
                  </a:cubicBezTo>
                  <a:cubicBezTo>
                    <a:pt x="9818" y="516"/>
                    <a:pt x="7940" y="954"/>
                    <a:pt x="6583" y="2194"/>
                  </a:cubicBezTo>
                  <a:cubicBezTo>
                    <a:pt x="5227" y="3435"/>
                    <a:pt x="4392" y="5478"/>
                    <a:pt x="3922" y="7448"/>
                  </a:cubicBezTo>
                  <a:cubicBezTo>
                    <a:pt x="3453" y="9418"/>
                    <a:pt x="3348" y="11316"/>
                    <a:pt x="3244" y="1321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" name="เส้น"/>
            <p:cNvSpPr/>
            <p:nvPr/>
          </p:nvSpPr>
          <p:spPr>
            <a:xfrm>
              <a:off x="80359" y="893410"/>
              <a:ext cx="8487741" cy="264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17" extrusionOk="0">
                  <a:moveTo>
                    <a:pt x="30" y="6262"/>
                  </a:moveTo>
                  <a:cubicBezTo>
                    <a:pt x="121" y="5587"/>
                    <a:pt x="211" y="4912"/>
                    <a:pt x="309" y="4382"/>
                  </a:cubicBezTo>
                  <a:cubicBezTo>
                    <a:pt x="407" y="3851"/>
                    <a:pt x="512" y="3466"/>
                    <a:pt x="656" y="3032"/>
                  </a:cubicBezTo>
                  <a:cubicBezTo>
                    <a:pt x="799" y="2598"/>
                    <a:pt x="980" y="2116"/>
                    <a:pt x="1221" y="1658"/>
                  </a:cubicBezTo>
                  <a:cubicBezTo>
                    <a:pt x="1462" y="1200"/>
                    <a:pt x="1764" y="766"/>
                    <a:pt x="2065" y="500"/>
                  </a:cubicBezTo>
                  <a:cubicBezTo>
                    <a:pt x="2367" y="235"/>
                    <a:pt x="2668" y="139"/>
                    <a:pt x="2932" y="67"/>
                  </a:cubicBezTo>
                  <a:cubicBezTo>
                    <a:pt x="3196" y="-6"/>
                    <a:pt x="3422" y="-54"/>
                    <a:pt x="3700" y="115"/>
                  </a:cubicBezTo>
                  <a:cubicBezTo>
                    <a:pt x="3979" y="284"/>
                    <a:pt x="4311" y="669"/>
                    <a:pt x="4552" y="958"/>
                  </a:cubicBezTo>
                  <a:cubicBezTo>
                    <a:pt x="4793" y="1248"/>
                    <a:pt x="4944" y="1441"/>
                    <a:pt x="5072" y="1778"/>
                  </a:cubicBezTo>
                  <a:cubicBezTo>
                    <a:pt x="5200" y="2116"/>
                    <a:pt x="5306" y="2598"/>
                    <a:pt x="5426" y="3176"/>
                  </a:cubicBezTo>
                  <a:cubicBezTo>
                    <a:pt x="5547" y="3755"/>
                    <a:pt x="5683" y="4430"/>
                    <a:pt x="5818" y="5225"/>
                  </a:cubicBezTo>
                  <a:cubicBezTo>
                    <a:pt x="5954" y="6021"/>
                    <a:pt x="6090" y="6937"/>
                    <a:pt x="6263" y="7684"/>
                  </a:cubicBezTo>
                  <a:cubicBezTo>
                    <a:pt x="6436" y="8432"/>
                    <a:pt x="6647" y="9010"/>
                    <a:pt x="6919" y="9396"/>
                  </a:cubicBezTo>
                  <a:cubicBezTo>
                    <a:pt x="7190" y="9782"/>
                    <a:pt x="7522" y="9975"/>
                    <a:pt x="7800" y="10047"/>
                  </a:cubicBezTo>
                  <a:cubicBezTo>
                    <a:pt x="8079" y="10119"/>
                    <a:pt x="8305" y="10071"/>
                    <a:pt x="8584" y="9830"/>
                  </a:cubicBezTo>
                  <a:cubicBezTo>
                    <a:pt x="8863" y="9589"/>
                    <a:pt x="9195" y="9155"/>
                    <a:pt x="9579" y="8793"/>
                  </a:cubicBezTo>
                  <a:cubicBezTo>
                    <a:pt x="9963" y="8432"/>
                    <a:pt x="10401" y="8142"/>
                    <a:pt x="10792" y="7853"/>
                  </a:cubicBezTo>
                  <a:cubicBezTo>
                    <a:pt x="11184" y="7564"/>
                    <a:pt x="11531" y="7275"/>
                    <a:pt x="11900" y="6937"/>
                  </a:cubicBezTo>
                  <a:cubicBezTo>
                    <a:pt x="12270" y="6600"/>
                    <a:pt x="12662" y="6214"/>
                    <a:pt x="13069" y="5876"/>
                  </a:cubicBezTo>
                  <a:cubicBezTo>
                    <a:pt x="13476" y="5539"/>
                    <a:pt x="13898" y="5250"/>
                    <a:pt x="14342" y="4912"/>
                  </a:cubicBezTo>
                  <a:cubicBezTo>
                    <a:pt x="14787" y="4575"/>
                    <a:pt x="15254" y="4189"/>
                    <a:pt x="15669" y="3948"/>
                  </a:cubicBezTo>
                  <a:cubicBezTo>
                    <a:pt x="16083" y="3707"/>
                    <a:pt x="16445" y="3610"/>
                    <a:pt x="16784" y="3755"/>
                  </a:cubicBezTo>
                  <a:cubicBezTo>
                    <a:pt x="17123" y="3900"/>
                    <a:pt x="17440" y="4285"/>
                    <a:pt x="17696" y="4719"/>
                  </a:cubicBezTo>
                  <a:cubicBezTo>
                    <a:pt x="17952" y="5153"/>
                    <a:pt x="18148" y="5635"/>
                    <a:pt x="18261" y="6286"/>
                  </a:cubicBezTo>
                  <a:cubicBezTo>
                    <a:pt x="18374" y="6937"/>
                    <a:pt x="18404" y="7757"/>
                    <a:pt x="18465" y="8528"/>
                  </a:cubicBezTo>
                  <a:cubicBezTo>
                    <a:pt x="18525" y="9300"/>
                    <a:pt x="18615" y="10023"/>
                    <a:pt x="18774" y="10625"/>
                  </a:cubicBezTo>
                  <a:cubicBezTo>
                    <a:pt x="18932" y="11228"/>
                    <a:pt x="19158" y="11710"/>
                    <a:pt x="19490" y="12120"/>
                  </a:cubicBezTo>
                  <a:cubicBezTo>
                    <a:pt x="19821" y="12530"/>
                    <a:pt x="20258" y="12867"/>
                    <a:pt x="20552" y="13109"/>
                  </a:cubicBezTo>
                  <a:cubicBezTo>
                    <a:pt x="20846" y="13350"/>
                    <a:pt x="20997" y="13494"/>
                    <a:pt x="21133" y="13711"/>
                  </a:cubicBezTo>
                  <a:cubicBezTo>
                    <a:pt x="21268" y="13928"/>
                    <a:pt x="21389" y="14217"/>
                    <a:pt x="21472" y="14579"/>
                  </a:cubicBezTo>
                  <a:cubicBezTo>
                    <a:pt x="21555" y="14941"/>
                    <a:pt x="21600" y="15375"/>
                    <a:pt x="21562" y="15953"/>
                  </a:cubicBezTo>
                  <a:cubicBezTo>
                    <a:pt x="21525" y="16532"/>
                    <a:pt x="21404" y="17255"/>
                    <a:pt x="21299" y="17809"/>
                  </a:cubicBezTo>
                  <a:cubicBezTo>
                    <a:pt x="21193" y="18364"/>
                    <a:pt x="21103" y="18750"/>
                    <a:pt x="20937" y="19183"/>
                  </a:cubicBezTo>
                  <a:cubicBezTo>
                    <a:pt x="20771" y="19617"/>
                    <a:pt x="20530" y="20100"/>
                    <a:pt x="20236" y="20389"/>
                  </a:cubicBezTo>
                  <a:cubicBezTo>
                    <a:pt x="19942" y="20678"/>
                    <a:pt x="19595" y="20775"/>
                    <a:pt x="19218" y="20799"/>
                  </a:cubicBezTo>
                  <a:cubicBezTo>
                    <a:pt x="18842" y="20823"/>
                    <a:pt x="18435" y="20775"/>
                    <a:pt x="18013" y="20678"/>
                  </a:cubicBezTo>
                  <a:cubicBezTo>
                    <a:pt x="17591" y="20582"/>
                    <a:pt x="17153" y="20437"/>
                    <a:pt x="16626" y="20365"/>
                  </a:cubicBezTo>
                  <a:cubicBezTo>
                    <a:pt x="16098" y="20292"/>
                    <a:pt x="15480" y="20292"/>
                    <a:pt x="14840" y="20292"/>
                  </a:cubicBezTo>
                  <a:cubicBezTo>
                    <a:pt x="14199" y="20292"/>
                    <a:pt x="13536" y="20292"/>
                    <a:pt x="12993" y="20341"/>
                  </a:cubicBezTo>
                  <a:cubicBezTo>
                    <a:pt x="12451" y="20389"/>
                    <a:pt x="12028" y="20485"/>
                    <a:pt x="11621" y="20630"/>
                  </a:cubicBezTo>
                  <a:cubicBezTo>
                    <a:pt x="11215" y="20775"/>
                    <a:pt x="10823" y="20967"/>
                    <a:pt x="10438" y="21136"/>
                  </a:cubicBezTo>
                  <a:cubicBezTo>
                    <a:pt x="10054" y="21305"/>
                    <a:pt x="9677" y="21450"/>
                    <a:pt x="9225" y="21498"/>
                  </a:cubicBezTo>
                  <a:cubicBezTo>
                    <a:pt x="8773" y="21546"/>
                    <a:pt x="8245" y="21498"/>
                    <a:pt x="7778" y="21425"/>
                  </a:cubicBezTo>
                  <a:cubicBezTo>
                    <a:pt x="7311" y="21353"/>
                    <a:pt x="6904" y="21257"/>
                    <a:pt x="6474" y="21160"/>
                  </a:cubicBezTo>
                  <a:cubicBezTo>
                    <a:pt x="6044" y="21064"/>
                    <a:pt x="5592" y="20967"/>
                    <a:pt x="5193" y="20895"/>
                  </a:cubicBezTo>
                  <a:cubicBezTo>
                    <a:pt x="4793" y="20823"/>
                    <a:pt x="4447" y="20775"/>
                    <a:pt x="4100" y="20606"/>
                  </a:cubicBezTo>
                  <a:cubicBezTo>
                    <a:pt x="3753" y="20437"/>
                    <a:pt x="3407" y="20148"/>
                    <a:pt x="3052" y="19883"/>
                  </a:cubicBezTo>
                  <a:cubicBezTo>
                    <a:pt x="2698" y="19617"/>
                    <a:pt x="2336" y="19376"/>
                    <a:pt x="2005" y="19039"/>
                  </a:cubicBezTo>
                  <a:cubicBezTo>
                    <a:pt x="1673" y="18701"/>
                    <a:pt x="1372" y="18267"/>
                    <a:pt x="1123" y="17617"/>
                  </a:cubicBezTo>
                  <a:cubicBezTo>
                    <a:pt x="874" y="16966"/>
                    <a:pt x="678" y="16098"/>
                    <a:pt x="520" y="14965"/>
                  </a:cubicBezTo>
                  <a:cubicBezTo>
                    <a:pt x="362" y="13832"/>
                    <a:pt x="241" y="12434"/>
                    <a:pt x="166" y="11180"/>
                  </a:cubicBezTo>
                  <a:cubicBezTo>
                    <a:pt x="90" y="9926"/>
                    <a:pt x="60" y="8817"/>
                    <a:pt x="38" y="7901"/>
                  </a:cubicBezTo>
                  <a:cubicBezTo>
                    <a:pt x="15" y="6985"/>
                    <a:pt x="0" y="6262"/>
                    <a:pt x="0" y="5780"/>
                  </a:cubicBezTo>
                  <a:cubicBezTo>
                    <a:pt x="0" y="5298"/>
                    <a:pt x="15" y="5057"/>
                    <a:pt x="53" y="4840"/>
                  </a:cubicBezTo>
                  <a:cubicBezTo>
                    <a:pt x="90" y="4623"/>
                    <a:pt x="151" y="4430"/>
                    <a:pt x="362" y="3924"/>
                  </a:cubicBezTo>
                  <a:cubicBezTo>
                    <a:pt x="573" y="3417"/>
                    <a:pt x="935" y="2598"/>
                    <a:pt x="1296" y="1778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35" name="การวาด"/>
          <p:cNvGrpSpPr/>
          <p:nvPr/>
        </p:nvGrpSpPr>
        <p:grpSpPr>
          <a:xfrm>
            <a:off x="20808345" y="-627309"/>
            <a:ext cx="5294659" cy="3274111"/>
            <a:chOff x="0" y="0"/>
            <a:chExt cx="5294657" cy="3274109"/>
          </a:xfrm>
        </p:grpSpPr>
        <p:sp>
          <p:nvSpPr>
            <p:cNvPr id="333" name="รูปร่าง"/>
            <p:cNvSpPr/>
            <p:nvPr/>
          </p:nvSpPr>
          <p:spPr>
            <a:xfrm>
              <a:off x="0" y="82540"/>
              <a:ext cx="5294658" cy="319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extrusionOk="0">
                  <a:moveTo>
                    <a:pt x="11932" y="0"/>
                  </a:moveTo>
                  <a:cubicBezTo>
                    <a:pt x="10856" y="112"/>
                    <a:pt x="9781" y="223"/>
                    <a:pt x="8806" y="410"/>
                  </a:cubicBezTo>
                  <a:cubicBezTo>
                    <a:pt x="7831" y="596"/>
                    <a:pt x="6957" y="857"/>
                    <a:pt x="6117" y="1248"/>
                  </a:cubicBezTo>
                  <a:cubicBezTo>
                    <a:pt x="5277" y="1639"/>
                    <a:pt x="4470" y="2160"/>
                    <a:pt x="3765" y="2681"/>
                  </a:cubicBezTo>
                  <a:cubicBezTo>
                    <a:pt x="3059" y="3203"/>
                    <a:pt x="2454" y="3724"/>
                    <a:pt x="1905" y="4376"/>
                  </a:cubicBezTo>
                  <a:cubicBezTo>
                    <a:pt x="1356" y="5028"/>
                    <a:pt x="863" y="5810"/>
                    <a:pt x="527" y="6890"/>
                  </a:cubicBezTo>
                  <a:cubicBezTo>
                    <a:pt x="191" y="7970"/>
                    <a:pt x="11" y="9348"/>
                    <a:pt x="0" y="10726"/>
                  </a:cubicBezTo>
                  <a:cubicBezTo>
                    <a:pt x="-11" y="12103"/>
                    <a:pt x="146" y="13481"/>
                    <a:pt x="583" y="14673"/>
                  </a:cubicBezTo>
                  <a:cubicBezTo>
                    <a:pt x="1020" y="15865"/>
                    <a:pt x="1737" y="16870"/>
                    <a:pt x="2532" y="17690"/>
                  </a:cubicBezTo>
                  <a:cubicBezTo>
                    <a:pt x="3328" y="18509"/>
                    <a:pt x="4201" y="19142"/>
                    <a:pt x="5131" y="19701"/>
                  </a:cubicBezTo>
                  <a:cubicBezTo>
                    <a:pt x="6061" y="20259"/>
                    <a:pt x="7047" y="20743"/>
                    <a:pt x="8078" y="21079"/>
                  </a:cubicBezTo>
                  <a:cubicBezTo>
                    <a:pt x="9109" y="21414"/>
                    <a:pt x="10184" y="21600"/>
                    <a:pt x="11136" y="21600"/>
                  </a:cubicBezTo>
                  <a:cubicBezTo>
                    <a:pt x="12089" y="21600"/>
                    <a:pt x="12918" y="21414"/>
                    <a:pt x="13646" y="21172"/>
                  </a:cubicBezTo>
                  <a:cubicBezTo>
                    <a:pt x="14374" y="20930"/>
                    <a:pt x="15001" y="20632"/>
                    <a:pt x="15662" y="20371"/>
                  </a:cubicBezTo>
                  <a:cubicBezTo>
                    <a:pt x="16323" y="20110"/>
                    <a:pt x="17018" y="19887"/>
                    <a:pt x="17589" y="19663"/>
                  </a:cubicBezTo>
                  <a:cubicBezTo>
                    <a:pt x="18161" y="19440"/>
                    <a:pt x="18609" y="19217"/>
                    <a:pt x="19068" y="18863"/>
                  </a:cubicBezTo>
                  <a:cubicBezTo>
                    <a:pt x="19528" y="18509"/>
                    <a:pt x="19998" y="18025"/>
                    <a:pt x="20424" y="17448"/>
                  </a:cubicBezTo>
                  <a:cubicBezTo>
                    <a:pt x="20850" y="16870"/>
                    <a:pt x="21230" y="16200"/>
                    <a:pt x="21410" y="15660"/>
                  </a:cubicBezTo>
                  <a:cubicBezTo>
                    <a:pt x="21589" y="15120"/>
                    <a:pt x="21567" y="14710"/>
                    <a:pt x="21544" y="14301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" name="รูปร่าง"/>
            <p:cNvSpPr/>
            <p:nvPr/>
          </p:nvSpPr>
          <p:spPr>
            <a:xfrm>
              <a:off x="1329039" y="0"/>
              <a:ext cx="3895917" cy="254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extrusionOk="0">
                  <a:moveTo>
                    <a:pt x="5675" y="0"/>
                  </a:moveTo>
                  <a:cubicBezTo>
                    <a:pt x="4637" y="232"/>
                    <a:pt x="3600" y="465"/>
                    <a:pt x="2715" y="960"/>
                  </a:cubicBezTo>
                  <a:cubicBezTo>
                    <a:pt x="1831" y="1455"/>
                    <a:pt x="1098" y="2214"/>
                    <a:pt x="641" y="3329"/>
                  </a:cubicBezTo>
                  <a:cubicBezTo>
                    <a:pt x="183" y="4444"/>
                    <a:pt x="0" y="5915"/>
                    <a:pt x="0" y="7347"/>
                  </a:cubicBezTo>
                  <a:cubicBezTo>
                    <a:pt x="0" y="8779"/>
                    <a:pt x="183" y="10173"/>
                    <a:pt x="808" y="11520"/>
                  </a:cubicBezTo>
                  <a:cubicBezTo>
                    <a:pt x="1434" y="12867"/>
                    <a:pt x="2502" y="14168"/>
                    <a:pt x="3631" y="15190"/>
                  </a:cubicBezTo>
                  <a:cubicBezTo>
                    <a:pt x="4759" y="16212"/>
                    <a:pt x="5949" y="16955"/>
                    <a:pt x="7002" y="17559"/>
                  </a:cubicBezTo>
                  <a:cubicBezTo>
                    <a:pt x="8054" y="18163"/>
                    <a:pt x="8969" y="18627"/>
                    <a:pt x="10037" y="19115"/>
                  </a:cubicBezTo>
                  <a:cubicBezTo>
                    <a:pt x="11105" y="19603"/>
                    <a:pt x="12325" y="20114"/>
                    <a:pt x="13378" y="20532"/>
                  </a:cubicBezTo>
                  <a:cubicBezTo>
                    <a:pt x="14431" y="20950"/>
                    <a:pt x="15315" y="21275"/>
                    <a:pt x="15986" y="21437"/>
                  </a:cubicBezTo>
                  <a:cubicBezTo>
                    <a:pt x="16658" y="21600"/>
                    <a:pt x="17115" y="21600"/>
                    <a:pt x="17771" y="20787"/>
                  </a:cubicBezTo>
                  <a:cubicBezTo>
                    <a:pt x="18427" y="19974"/>
                    <a:pt x="19281" y="18348"/>
                    <a:pt x="19846" y="16978"/>
                  </a:cubicBezTo>
                  <a:cubicBezTo>
                    <a:pt x="20410" y="15608"/>
                    <a:pt x="20685" y="14493"/>
                    <a:pt x="20868" y="13541"/>
                  </a:cubicBezTo>
                  <a:cubicBezTo>
                    <a:pt x="21051" y="12588"/>
                    <a:pt x="21142" y="11799"/>
                    <a:pt x="21249" y="11288"/>
                  </a:cubicBezTo>
                  <a:cubicBezTo>
                    <a:pt x="21356" y="10777"/>
                    <a:pt x="21478" y="10545"/>
                    <a:pt x="21600" y="10312"/>
                  </a:cubicBezTo>
                  <a:close/>
                </a:path>
              </a:pathLst>
            </a:cu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36" name="การพัฒนานวตกรรมในอนาคต…"/>
          <p:cNvSpPr/>
          <p:nvPr/>
        </p:nvSpPr>
        <p:spPr>
          <a:xfrm>
            <a:off x="1684520" y="1147197"/>
            <a:ext cx="20381799" cy="10922752"/>
          </a:xfrm>
          <a:prstGeom prst="roundRect">
            <a:avLst>
              <a:gd name="adj" fmla="val 10000"/>
            </a:avLst>
          </a:prstGeom>
          <a:solidFill>
            <a:srgbClr val="3A87FE">
              <a:alpha val="8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dirty="0"/>
          </a:p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dirty="0"/>
              <a:t> </a:t>
            </a:r>
            <a:r>
              <a:rPr dirty="0" err="1"/>
              <a:t>การพัฒนานวตกรรมในอนาคต</a:t>
            </a:r>
            <a:endParaRPr dirty="0"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dirty="0"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dirty="0"/>
              <a:t>    </a:t>
            </a:r>
            <a:r>
              <a:rPr sz="8600" b="1" dirty="0"/>
              <a:t>  - </a:t>
            </a:r>
            <a:r>
              <a:rPr sz="8600" b="1" dirty="0" err="1"/>
              <a:t>เพิ่มจำนวน</a:t>
            </a:r>
            <a:r>
              <a:rPr sz="8600" b="1" dirty="0"/>
              <a:t> </a:t>
            </a:r>
            <a:r>
              <a:rPr sz="8600" b="1" dirty="0" err="1"/>
              <a:t>ตุ๊กตาแปรงฟัน</a:t>
            </a:r>
            <a:r>
              <a:rPr sz="8600" b="1" dirty="0"/>
              <a:t> </a:t>
            </a:r>
            <a:r>
              <a:rPr sz="8600" b="1" dirty="0" err="1"/>
              <a:t>ทำตัวผู้ชายเพิ่ม</a:t>
            </a:r>
            <a:endParaRPr sz="8600" b="1" dirty="0"/>
          </a:p>
          <a:p>
            <a:pPr algn="l" defTabSz="825500">
              <a:defRPr sz="67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sz="8600" dirty="0"/>
              <a:t>     - </a:t>
            </a:r>
            <a:r>
              <a:rPr sz="8600" dirty="0" err="1"/>
              <a:t>เพิ่มเสียงใส่ในตุ๊กตาแปรง</a:t>
            </a:r>
            <a:r>
              <a:rPr sz="8600" dirty="0" err="1" smtClean="0"/>
              <a:t>ฟัน</a:t>
            </a:r>
            <a:endParaRPr lang="th-TH" sz="8600" dirty="0" smtClean="0"/>
          </a:p>
          <a:p>
            <a:pPr algn="l" defTabSz="825500">
              <a:defRPr sz="67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lang="th-TH" sz="8600" dirty="0"/>
              <a:t> </a:t>
            </a:r>
            <a:r>
              <a:rPr lang="th-TH" sz="8600" dirty="0" smtClean="0"/>
              <a:t>    - จัดทำคลิปสอนแปรงฟันโดยใช้ </a:t>
            </a:r>
            <a:r>
              <a:rPr lang="th-TH" sz="8600" dirty="0" err="1" smtClean="0"/>
              <a:t>นว</a:t>
            </a:r>
            <a:r>
              <a:rPr lang="th-TH" sz="8600" dirty="0" smtClean="0"/>
              <a:t>ตกรรมตุ๊กตาสอนแปรงฟัน</a:t>
            </a:r>
            <a:endParaRPr sz="8600" dirty="0"/>
          </a:p>
          <a:p>
            <a:pPr algn="l" defTabSz="825500">
              <a:defRPr sz="67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sz="8600" dirty="0"/>
              <a:t>     - </a:t>
            </a:r>
            <a:r>
              <a:rPr sz="8600" dirty="0" err="1"/>
              <a:t>ขยายเขตพื้นที่ใช้งานในตำบลใกล้เคียง</a:t>
            </a:r>
            <a:endParaRPr sz="8600" dirty="0"/>
          </a:p>
        </p:txBody>
      </p:sp>
      <p:pic>
        <p:nvPicPr>
          <p:cNvPr id="337" name="ภาพ" descr="ภาพ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60971" y="449288"/>
            <a:ext cx="3723824" cy="7692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การวาด"/>
          <p:cNvGrpSpPr/>
          <p:nvPr/>
        </p:nvGrpSpPr>
        <p:grpSpPr>
          <a:xfrm>
            <a:off x="-612748" y="-921656"/>
            <a:ext cx="7336899" cy="5784509"/>
            <a:chOff x="0" y="0"/>
            <a:chExt cx="7336897" cy="5784507"/>
          </a:xfrm>
        </p:grpSpPr>
        <p:sp>
          <p:nvSpPr>
            <p:cNvPr id="339" name="รูปร่าง"/>
            <p:cNvSpPr/>
            <p:nvPr/>
          </p:nvSpPr>
          <p:spPr>
            <a:xfrm>
              <a:off x="54" y="-1"/>
              <a:ext cx="6564106" cy="543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16203" y="8"/>
                  </a:moveTo>
                  <a:cubicBezTo>
                    <a:pt x="15456" y="19"/>
                    <a:pt x="14740" y="42"/>
                    <a:pt x="14071" y="74"/>
                  </a:cubicBezTo>
                  <a:cubicBezTo>
                    <a:pt x="13386" y="108"/>
                    <a:pt x="12744" y="153"/>
                    <a:pt x="12168" y="208"/>
                  </a:cubicBezTo>
                  <a:cubicBezTo>
                    <a:pt x="11700" y="253"/>
                    <a:pt x="11359" y="294"/>
                    <a:pt x="10477" y="409"/>
                  </a:cubicBezTo>
                  <a:cubicBezTo>
                    <a:pt x="10419" y="416"/>
                    <a:pt x="10366" y="423"/>
                    <a:pt x="10305" y="431"/>
                  </a:cubicBezTo>
                  <a:cubicBezTo>
                    <a:pt x="10233" y="440"/>
                    <a:pt x="10193" y="445"/>
                    <a:pt x="10171" y="448"/>
                  </a:cubicBezTo>
                  <a:cubicBezTo>
                    <a:pt x="10078" y="460"/>
                    <a:pt x="10022" y="468"/>
                    <a:pt x="9966" y="475"/>
                  </a:cubicBezTo>
                  <a:cubicBezTo>
                    <a:pt x="9962" y="475"/>
                    <a:pt x="9963" y="476"/>
                    <a:pt x="9959" y="477"/>
                  </a:cubicBezTo>
                  <a:cubicBezTo>
                    <a:pt x="9926" y="481"/>
                    <a:pt x="9893" y="485"/>
                    <a:pt x="9857" y="489"/>
                  </a:cubicBezTo>
                  <a:cubicBezTo>
                    <a:pt x="9637" y="517"/>
                    <a:pt x="9446" y="540"/>
                    <a:pt x="9158" y="574"/>
                  </a:cubicBezTo>
                  <a:cubicBezTo>
                    <a:pt x="8891" y="606"/>
                    <a:pt x="8721" y="625"/>
                    <a:pt x="8556" y="642"/>
                  </a:cubicBezTo>
                  <a:cubicBezTo>
                    <a:pt x="7974" y="702"/>
                    <a:pt x="7384" y="748"/>
                    <a:pt x="6711" y="786"/>
                  </a:cubicBezTo>
                  <a:cubicBezTo>
                    <a:pt x="6111" y="819"/>
                    <a:pt x="5522" y="841"/>
                    <a:pt x="4918" y="852"/>
                  </a:cubicBezTo>
                  <a:cubicBezTo>
                    <a:pt x="4431" y="861"/>
                    <a:pt x="4048" y="863"/>
                    <a:pt x="3017" y="863"/>
                  </a:cubicBezTo>
                  <a:cubicBezTo>
                    <a:pt x="1931" y="863"/>
                    <a:pt x="1535" y="865"/>
                    <a:pt x="1178" y="874"/>
                  </a:cubicBezTo>
                  <a:cubicBezTo>
                    <a:pt x="815" y="883"/>
                    <a:pt x="604" y="899"/>
                    <a:pt x="407" y="931"/>
                  </a:cubicBezTo>
                  <a:cubicBezTo>
                    <a:pt x="226" y="960"/>
                    <a:pt x="168" y="1005"/>
                    <a:pt x="114" y="1164"/>
                  </a:cubicBezTo>
                  <a:cubicBezTo>
                    <a:pt x="49" y="1354"/>
                    <a:pt x="12" y="1711"/>
                    <a:pt x="3" y="2241"/>
                  </a:cubicBezTo>
                  <a:cubicBezTo>
                    <a:pt x="-7" y="2799"/>
                    <a:pt x="13" y="3511"/>
                    <a:pt x="57" y="4140"/>
                  </a:cubicBezTo>
                  <a:cubicBezTo>
                    <a:pt x="96" y="4692"/>
                    <a:pt x="148" y="5170"/>
                    <a:pt x="269" y="6105"/>
                  </a:cubicBezTo>
                  <a:cubicBezTo>
                    <a:pt x="270" y="6116"/>
                    <a:pt x="313" y="6447"/>
                    <a:pt x="330" y="6578"/>
                  </a:cubicBezTo>
                  <a:cubicBezTo>
                    <a:pt x="330" y="6579"/>
                    <a:pt x="330" y="6579"/>
                    <a:pt x="330" y="6580"/>
                  </a:cubicBezTo>
                  <a:cubicBezTo>
                    <a:pt x="356" y="6780"/>
                    <a:pt x="375" y="6925"/>
                    <a:pt x="385" y="7001"/>
                  </a:cubicBezTo>
                  <a:cubicBezTo>
                    <a:pt x="413" y="7218"/>
                    <a:pt x="438" y="7420"/>
                    <a:pt x="463" y="7625"/>
                  </a:cubicBezTo>
                  <a:cubicBezTo>
                    <a:pt x="497" y="7904"/>
                    <a:pt x="527" y="8161"/>
                    <a:pt x="553" y="8405"/>
                  </a:cubicBezTo>
                  <a:cubicBezTo>
                    <a:pt x="634" y="9156"/>
                    <a:pt x="691" y="9866"/>
                    <a:pt x="728" y="10614"/>
                  </a:cubicBezTo>
                  <a:cubicBezTo>
                    <a:pt x="743" y="10902"/>
                    <a:pt x="755" y="11181"/>
                    <a:pt x="766" y="11500"/>
                  </a:cubicBezTo>
                  <a:cubicBezTo>
                    <a:pt x="767" y="11533"/>
                    <a:pt x="769" y="11564"/>
                    <a:pt x="770" y="11597"/>
                  </a:cubicBezTo>
                  <a:cubicBezTo>
                    <a:pt x="770" y="11609"/>
                    <a:pt x="769" y="11609"/>
                    <a:pt x="770" y="11622"/>
                  </a:cubicBezTo>
                  <a:cubicBezTo>
                    <a:pt x="771" y="11650"/>
                    <a:pt x="781" y="11943"/>
                    <a:pt x="786" y="12093"/>
                  </a:cubicBezTo>
                  <a:cubicBezTo>
                    <a:pt x="795" y="12389"/>
                    <a:pt x="801" y="12544"/>
                    <a:pt x="812" y="12824"/>
                  </a:cubicBezTo>
                  <a:cubicBezTo>
                    <a:pt x="813" y="12850"/>
                    <a:pt x="813" y="12851"/>
                    <a:pt x="814" y="12877"/>
                  </a:cubicBezTo>
                  <a:cubicBezTo>
                    <a:pt x="815" y="12889"/>
                    <a:pt x="814" y="12888"/>
                    <a:pt x="814" y="12899"/>
                  </a:cubicBezTo>
                  <a:cubicBezTo>
                    <a:pt x="826" y="13219"/>
                    <a:pt x="835" y="13429"/>
                    <a:pt x="850" y="13740"/>
                  </a:cubicBezTo>
                  <a:cubicBezTo>
                    <a:pt x="850" y="13745"/>
                    <a:pt x="849" y="13745"/>
                    <a:pt x="850" y="13751"/>
                  </a:cubicBezTo>
                  <a:cubicBezTo>
                    <a:pt x="849" y="13749"/>
                    <a:pt x="855" y="13845"/>
                    <a:pt x="857" y="13891"/>
                  </a:cubicBezTo>
                  <a:cubicBezTo>
                    <a:pt x="881" y="14402"/>
                    <a:pt x="891" y="14656"/>
                    <a:pt x="903" y="14967"/>
                  </a:cubicBezTo>
                  <a:cubicBezTo>
                    <a:pt x="911" y="15170"/>
                    <a:pt x="918" y="15385"/>
                    <a:pt x="926" y="15653"/>
                  </a:cubicBezTo>
                  <a:cubicBezTo>
                    <a:pt x="927" y="15665"/>
                    <a:pt x="927" y="15679"/>
                    <a:pt x="928" y="15692"/>
                  </a:cubicBezTo>
                  <a:cubicBezTo>
                    <a:pt x="928" y="15705"/>
                    <a:pt x="932" y="15826"/>
                    <a:pt x="933" y="15867"/>
                  </a:cubicBezTo>
                  <a:cubicBezTo>
                    <a:pt x="934" y="15885"/>
                    <a:pt x="934" y="15920"/>
                    <a:pt x="936" y="15968"/>
                  </a:cubicBezTo>
                  <a:cubicBezTo>
                    <a:pt x="936" y="15996"/>
                    <a:pt x="939" y="16080"/>
                    <a:pt x="940" y="16082"/>
                  </a:cubicBezTo>
                  <a:cubicBezTo>
                    <a:pt x="957" y="16639"/>
                    <a:pt x="965" y="16886"/>
                    <a:pt x="976" y="17154"/>
                  </a:cubicBezTo>
                  <a:cubicBezTo>
                    <a:pt x="1005" y="17867"/>
                    <a:pt x="1043" y="18432"/>
                    <a:pt x="1096" y="18921"/>
                  </a:cubicBezTo>
                  <a:cubicBezTo>
                    <a:pt x="1119" y="19131"/>
                    <a:pt x="1144" y="19329"/>
                    <a:pt x="1181" y="19600"/>
                  </a:cubicBezTo>
                  <a:cubicBezTo>
                    <a:pt x="1184" y="19624"/>
                    <a:pt x="1191" y="19671"/>
                    <a:pt x="1201" y="19742"/>
                  </a:cubicBezTo>
                  <a:cubicBezTo>
                    <a:pt x="1204" y="19766"/>
                    <a:pt x="1208" y="19795"/>
                    <a:pt x="1215" y="19840"/>
                  </a:cubicBezTo>
                  <a:cubicBezTo>
                    <a:pt x="1219" y="19873"/>
                    <a:pt x="1222" y="19890"/>
                    <a:pt x="1223" y="19897"/>
                  </a:cubicBezTo>
                  <a:cubicBezTo>
                    <a:pt x="1253" y="20117"/>
                    <a:pt x="1272" y="20256"/>
                    <a:pt x="1289" y="20398"/>
                  </a:cubicBezTo>
                  <a:cubicBezTo>
                    <a:pt x="1307" y="20544"/>
                    <a:pt x="1325" y="20704"/>
                    <a:pt x="1351" y="20938"/>
                  </a:cubicBezTo>
                  <a:cubicBezTo>
                    <a:pt x="1355" y="20980"/>
                    <a:pt x="1364" y="21062"/>
                    <a:pt x="1378" y="21198"/>
                  </a:cubicBezTo>
                  <a:cubicBezTo>
                    <a:pt x="1378" y="21198"/>
                    <a:pt x="1378" y="21199"/>
                    <a:pt x="1378" y="21200"/>
                  </a:cubicBezTo>
                  <a:cubicBezTo>
                    <a:pt x="1380" y="21222"/>
                    <a:pt x="1393" y="21341"/>
                    <a:pt x="1396" y="21370"/>
                  </a:cubicBezTo>
                  <a:cubicBezTo>
                    <a:pt x="1402" y="21427"/>
                    <a:pt x="1406" y="21460"/>
                    <a:pt x="1408" y="21477"/>
                  </a:cubicBezTo>
                  <a:cubicBezTo>
                    <a:pt x="1413" y="21523"/>
                    <a:pt x="1416" y="21548"/>
                    <a:pt x="1421" y="21597"/>
                  </a:cubicBezTo>
                  <a:lnTo>
                    <a:pt x="1432" y="21595"/>
                  </a:lnTo>
                  <a:lnTo>
                    <a:pt x="1442" y="21595"/>
                  </a:lnTo>
                  <a:cubicBezTo>
                    <a:pt x="1458" y="21157"/>
                    <a:pt x="1501" y="20736"/>
                    <a:pt x="1565" y="20420"/>
                  </a:cubicBezTo>
                  <a:cubicBezTo>
                    <a:pt x="1645" y="20021"/>
                    <a:pt x="1769" y="19711"/>
                    <a:pt x="2006" y="19310"/>
                  </a:cubicBezTo>
                  <a:cubicBezTo>
                    <a:pt x="2251" y="18895"/>
                    <a:pt x="2584" y="18437"/>
                    <a:pt x="2879" y="18112"/>
                  </a:cubicBezTo>
                  <a:cubicBezTo>
                    <a:pt x="3182" y="17778"/>
                    <a:pt x="3475" y="17548"/>
                    <a:pt x="3788" y="17399"/>
                  </a:cubicBezTo>
                  <a:cubicBezTo>
                    <a:pt x="4074" y="17263"/>
                    <a:pt x="4382" y="17190"/>
                    <a:pt x="4707" y="17178"/>
                  </a:cubicBezTo>
                  <a:cubicBezTo>
                    <a:pt x="5003" y="17167"/>
                    <a:pt x="5295" y="17209"/>
                    <a:pt x="5644" y="17312"/>
                  </a:cubicBezTo>
                  <a:cubicBezTo>
                    <a:pt x="6045" y="17430"/>
                    <a:pt x="6409" y="17592"/>
                    <a:pt x="6701" y="17788"/>
                  </a:cubicBezTo>
                  <a:cubicBezTo>
                    <a:pt x="6815" y="17865"/>
                    <a:pt x="6930" y="17954"/>
                    <a:pt x="7048" y="18056"/>
                  </a:cubicBezTo>
                  <a:cubicBezTo>
                    <a:pt x="7179" y="18171"/>
                    <a:pt x="7229" y="18219"/>
                    <a:pt x="7482" y="18478"/>
                  </a:cubicBezTo>
                  <a:cubicBezTo>
                    <a:pt x="7508" y="18504"/>
                    <a:pt x="7513" y="18509"/>
                    <a:pt x="7524" y="18520"/>
                  </a:cubicBezTo>
                  <a:cubicBezTo>
                    <a:pt x="7526" y="18522"/>
                    <a:pt x="7526" y="18523"/>
                    <a:pt x="7528" y="18525"/>
                  </a:cubicBezTo>
                  <a:cubicBezTo>
                    <a:pt x="7550" y="18547"/>
                    <a:pt x="7568" y="18564"/>
                    <a:pt x="7587" y="18583"/>
                  </a:cubicBezTo>
                  <a:cubicBezTo>
                    <a:pt x="7592" y="18588"/>
                    <a:pt x="7599" y="18596"/>
                    <a:pt x="7626" y="18623"/>
                  </a:cubicBezTo>
                  <a:cubicBezTo>
                    <a:pt x="7650" y="18646"/>
                    <a:pt x="7661" y="18657"/>
                    <a:pt x="7666" y="18662"/>
                  </a:cubicBezTo>
                  <a:cubicBezTo>
                    <a:pt x="7720" y="18716"/>
                    <a:pt x="7749" y="18747"/>
                    <a:pt x="7776" y="18779"/>
                  </a:cubicBezTo>
                  <a:cubicBezTo>
                    <a:pt x="7777" y="18780"/>
                    <a:pt x="7778" y="18779"/>
                    <a:pt x="7779" y="18780"/>
                  </a:cubicBezTo>
                  <a:cubicBezTo>
                    <a:pt x="7781" y="18782"/>
                    <a:pt x="7783" y="18784"/>
                    <a:pt x="7786" y="18788"/>
                  </a:cubicBezTo>
                  <a:cubicBezTo>
                    <a:pt x="7790" y="18792"/>
                    <a:pt x="7792" y="18796"/>
                    <a:pt x="7794" y="18799"/>
                  </a:cubicBezTo>
                  <a:cubicBezTo>
                    <a:pt x="7797" y="18802"/>
                    <a:pt x="7800" y="18804"/>
                    <a:pt x="7803" y="18809"/>
                  </a:cubicBezTo>
                  <a:cubicBezTo>
                    <a:pt x="7805" y="18810"/>
                    <a:pt x="7812" y="18820"/>
                    <a:pt x="7814" y="18823"/>
                  </a:cubicBezTo>
                  <a:cubicBezTo>
                    <a:pt x="7815" y="18824"/>
                    <a:pt x="7814" y="18823"/>
                    <a:pt x="7815" y="18824"/>
                  </a:cubicBezTo>
                  <a:cubicBezTo>
                    <a:pt x="7824" y="18836"/>
                    <a:pt x="7833" y="18847"/>
                    <a:pt x="7848" y="18869"/>
                  </a:cubicBezTo>
                  <a:cubicBezTo>
                    <a:pt x="7851" y="18873"/>
                    <a:pt x="7850" y="18873"/>
                    <a:pt x="7853" y="18877"/>
                  </a:cubicBezTo>
                  <a:cubicBezTo>
                    <a:pt x="7856" y="18881"/>
                    <a:pt x="7856" y="18881"/>
                    <a:pt x="7860" y="18886"/>
                  </a:cubicBezTo>
                  <a:lnTo>
                    <a:pt x="7901" y="18946"/>
                  </a:lnTo>
                  <a:lnTo>
                    <a:pt x="7877" y="18873"/>
                  </a:lnTo>
                  <a:cubicBezTo>
                    <a:pt x="7849" y="18791"/>
                    <a:pt x="7822" y="18682"/>
                    <a:pt x="7796" y="18544"/>
                  </a:cubicBezTo>
                  <a:cubicBezTo>
                    <a:pt x="7721" y="18155"/>
                    <a:pt x="7654" y="17570"/>
                    <a:pt x="7630" y="17057"/>
                  </a:cubicBezTo>
                  <a:cubicBezTo>
                    <a:pt x="7597" y="16377"/>
                    <a:pt x="7636" y="15832"/>
                    <a:pt x="7758" y="15301"/>
                  </a:cubicBezTo>
                  <a:cubicBezTo>
                    <a:pt x="7895" y="14702"/>
                    <a:pt x="8152" y="14081"/>
                    <a:pt x="8474" y="13570"/>
                  </a:cubicBezTo>
                  <a:cubicBezTo>
                    <a:pt x="8783" y="13079"/>
                    <a:pt x="9164" y="12672"/>
                    <a:pt x="9615" y="12347"/>
                  </a:cubicBezTo>
                  <a:cubicBezTo>
                    <a:pt x="10034" y="12046"/>
                    <a:pt x="10508" y="11818"/>
                    <a:pt x="11002" y="11680"/>
                  </a:cubicBezTo>
                  <a:cubicBezTo>
                    <a:pt x="11457" y="11553"/>
                    <a:pt x="11938" y="11502"/>
                    <a:pt x="12325" y="11537"/>
                  </a:cubicBezTo>
                  <a:cubicBezTo>
                    <a:pt x="12659" y="11567"/>
                    <a:pt x="12925" y="11662"/>
                    <a:pt x="13143" y="11825"/>
                  </a:cubicBezTo>
                  <a:cubicBezTo>
                    <a:pt x="13310" y="11950"/>
                    <a:pt x="13445" y="12111"/>
                    <a:pt x="13546" y="12302"/>
                  </a:cubicBezTo>
                  <a:cubicBezTo>
                    <a:pt x="13559" y="12325"/>
                    <a:pt x="13575" y="12357"/>
                    <a:pt x="13592" y="12395"/>
                  </a:cubicBezTo>
                  <a:cubicBezTo>
                    <a:pt x="13596" y="12403"/>
                    <a:pt x="13599" y="12411"/>
                    <a:pt x="13603" y="12420"/>
                  </a:cubicBezTo>
                  <a:cubicBezTo>
                    <a:pt x="13620" y="12460"/>
                    <a:pt x="13674" y="12585"/>
                    <a:pt x="13677" y="12590"/>
                  </a:cubicBezTo>
                  <a:lnTo>
                    <a:pt x="13690" y="12611"/>
                  </a:lnTo>
                  <a:lnTo>
                    <a:pt x="13697" y="12585"/>
                  </a:lnTo>
                  <a:cubicBezTo>
                    <a:pt x="13697" y="12585"/>
                    <a:pt x="13696" y="12585"/>
                    <a:pt x="13697" y="12584"/>
                  </a:cubicBezTo>
                  <a:cubicBezTo>
                    <a:pt x="13697" y="12582"/>
                    <a:pt x="13697" y="12580"/>
                    <a:pt x="13698" y="12578"/>
                  </a:cubicBezTo>
                  <a:cubicBezTo>
                    <a:pt x="13698" y="12573"/>
                    <a:pt x="13699" y="12569"/>
                    <a:pt x="13699" y="12567"/>
                  </a:cubicBezTo>
                  <a:cubicBezTo>
                    <a:pt x="13701" y="12552"/>
                    <a:pt x="13701" y="12547"/>
                    <a:pt x="13721" y="12324"/>
                  </a:cubicBezTo>
                  <a:cubicBezTo>
                    <a:pt x="13722" y="12320"/>
                    <a:pt x="13722" y="12320"/>
                    <a:pt x="13723" y="12316"/>
                  </a:cubicBezTo>
                  <a:cubicBezTo>
                    <a:pt x="13730" y="12230"/>
                    <a:pt x="13736" y="12176"/>
                    <a:pt x="13740" y="12136"/>
                  </a:cubicBezTo>
                  <a:cubicBezTo>
                    <a:pt x="13802" y="11517"/>
                    <a:pt x="13887" y="11009"/>
                    <a:pt x="14016" y="10524"/>
                  </a:cubicBezTo>
                  <a:cubicBezTo>
                    <a:pt x="14191" y="9865"/>
                    <a:pt x="14455" y="9257"/>
                    <a:pt x="14769" y="8793"/>
                  </a:cubicBezTo>
                  <a:cubicBezTo>
                    <a:pt x="15050" y="8377"/>
                    <a:pt x="15394" y="8033"/>
                    <a:pt x="15899" y="7649"/>
                  </a:cubicBezTo>
                  <a:cubicBezTo>
                    <a:pt x="16350" y="7307"/>
                    <a:pt x="16722" y="7090"/>
                    <a:pt x="17121" y="6939"/>
                  </a:cubicBezTo>
                  <a:cubicBezTo>
                    <a:pt x="17468" y="6808"/>
                    <a:pt x="17874" y="6710"/>
                    <a:pt x="18352" y="6638"/>
                  </a:cubicBezTo>
                  <a:cubicBezTo>
                    <a:pt x="18646" y="6594"/>
                    <a:pt x="18739" y="6594"/>
                    <a:pt x="18822" y="6638"/>
                  </a:cubicBezTo>
                  <a:cubicBezTo>
                    <a:pt x="18833" y="6644"/>
                    <a:pt x="18845" y="6653"/>
                    <a:pt x="18859" y="6663"/>
                  </a:cubicBezTo>
                  <a:cubicBezTo>
                    <a:pt x="18868" y="6671"/>
                    <a:pt x="18877" y="6677"/>
                    <a:pt x="18890" y="6689"/>
                  </a:cubicBezTo>
                  <a:cubicBezTo>
                    <a:pt x="18894" y="6692"/>
                    <a:pt x="18893" y="6693"/>
                    <a:pt x="18897" y="6697"/>
                  </a:cubicBezTo>
                  <a:lnTo>
                    <a:pt x="18936" y="6730"/>
                  </a:lnTo>
                  <a:lnTo>
                    <a:pt x="18912" y="6679"/>
                  </a:lnTo>
                  <a:cubicBezTo>
                    <a:pt x="18909" y="6673"/>
                    <a:pt x="18907" y="6668"/>
                    <a:pt x="18902" y="6659"/>
                  </a:cubicBezTo>
                  <a:cubicBezTo>
                    <a:pt x="18901" y="6658"/>
                    <a:pt x="18901" y="6658"/>
                    <a:pt x="18901" y="6657"/>
                  </a:cubicBezTo>
                  <a:cubicBezTo>
                    <a:pt x="18882" y="6619"/>
                    <a:pt x="18875" y="6600"/>
                    <a:pt x="18868" y="6572"/>
                  </a:cubicBezTo>
                  <a:cubicBezTo>
                    <a:pt x="18829" y="6407"/>
                    <a:pt x="18834" y="6150"/>
                    <a:pt x="18886" y="5761"/>
                  </a:cubicBezTo>
                  <a:cubicBezTo>
                    <a:pt x="18953" y="5267"/>
                    <a:pt x="19073" y="4702"/>
                    <a:pt x="19218" y="4217"/>
                  </a:cubicBezTo>
                  <a:cubicBezTo>
                    <a:pt x="19381" y="3670"/>
                    <a:pt x="19599" y="3137"/>
                    <a:pt x="19888" y="2585"/>
                  </a:cubicBezTo>
                  <a:cubicBezTo>
                    <a:pt x="20154" y="2077"/>
                    <a:pt x="20501" y="1512"/>
                    <a:pt x="20760" y="1163"/>
                  </a:cubicBezTo>
                  <a:cubicBezTo>
                    <a:pt x="20960" y="893"/>
                    <a:pt x="21080" y="778"/>
                    <a:pt x="21265" y="674"/>
                  </a:cubicBezTo>
                  <a:cubicBezTo>
                    <a:pt x="21268" y="672"/>
                    <a:pt x="21272" y="671"/>
                    <a:pt x="21277" y="669"/>
                  </a:cubicBezTo>
                  <a:cubicBezTo>
                    <a:pt x="21286" y="664"/>
                    <a:pt x="21290" y="661"/>
                    <a:pt x="21295" y="658"/>
                  </a:cubicBezTo>
                  <a:cubicBezTo>
                    <a:pt x="21296" y="657"/>
                    <a:pt x="21331" y="638"/>
                    <a:pt x="21343" y="631"/>
                  </a:cubicBezTo>
                  <a:cubicBezTo>
                    <a:pt x="21362" y="621"/>
                    <a:pt x="21383" y="610"/>
                    <a:pt x="21390" y="606"/>
                  </a:cubicBezTo>
                  <a:cubicBezTo>
                    <a:pt x="21431" y="584"/>
                    <a:pt x="21455" y="571"/>
                    <a:pt x="21476" y="559"/>
                  </a:cubicBezTo>
                  <a:cubicBezTo>
                    <a:pt x="21535" y="523"/>
                    <a:pt x="21567" y="498"/>
                    <a:pt x="21578" y="475"/>
                  </a:cubicBezTo>
                  <a:cubicBezTo>
                    <a:pt x="21593" y="445"/>
                    <a:pt x="21574" y="421"/>
                    <a:pt x="21523" y="396"/>
                  </a:cubicBezTo>
                  <a:cubicBezTo>
                    <a:pt x="21472" y="371"/>
                    <a:pt x="21386" y="342"/>
                    <a:pt x="21248" y="308"/>
                  </a:cubicBezTo>
                  <a:cubicBezTo>
                    <a:pt x="20908" y="223"/>
                    <a:pt x="20466" y="145"/>
                    <a:pt x="20044" y="98"/>
                  </a:cubicBezTo>
                  <a:cubicBezTo>
                    <a:pt x="19592" y="47"/>
                    <a:pt x="19081" y="21"/>
                    <a:pt x="18343" y="8"/>
                  </a:cubicBezTo>
                  <a:cubicBezTo>
                    <a:pt x="17691" y="-3"/>
                    <a:pt x="16938" y="-3"/>
                    <a:pt x="16203" y="8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" name="เส้น"/>
            <p:cNvSpPr/>
            <p:nvPr/>
          </p:nvSpPr>
          <p:spPr>
            <a:xfrm>
              <a:off x="0" y="89"/>
              <a:ext cx="6564181" cy="578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97" extrusionOk="0">
                  <a:moveTo>
                    <a:pt x="1628" y="21409"/>
                  </a:moveTo>
                  <a:cubicBezTo>
                    <a:pt x="1573" y="21326"/>
                    <a:pt x="1517" y="21242"/>
                    <a:pt x="1481" y="21096"/>
                  </a:cubicBezTo>
                  <a:cubicBezTo>
                    <a:pt x="1444" y="20950"/>
                    <a:pt x="1426" y="20741"/>
                    <a:pt x="1435" y="20397"/>
                  </a:cubicBezTo>
                  <a:cubicBezTo>
                    <a:pt x="1444" y="20053"/>
                    <a:pt x="1481" y="19573"/>
                    <a:pt x="1563" y="19187"/>
                  </a:cubicBezTo>
                  <a:cubicBezTo>
                    <a:pt x="1646" y="18800"/>
                    <a:pt x="1775" y="18508"/>
                    <a:pt x="2004" y="18143"/>
                  </a:cubicBezTo>
                  <a:cubicBezTo>
                    <a:pt x="2234" y="17778"/>
                    <a:pt x="2564" y="17340"/>
                    <a:pt x="2877" y="17016"/>
                  </a:cubicBezTo>
                  <a:cubicBezTo>
                    <a:pt x="3189" y="16693"/>
                    <a:pt x="3483" y="16484"/>
                    <a:pt x="3786" y="16348"/>
                  </a:cubicBezTo>
                  <a:cubicBezTo>
                    <a:pt x="4089" y="16213"/>
                    <a:pt x="4401" y="16150"/>
                    <a:pt x="4704" y="16140"/>
                  </a:cubicBezTo>
                  <a:cubicBezTo>
                    <a:pt x="5007" y="16129"/>
                    <a:pt x="5301" y="16171"/>
                    <a:pt x="5641" y="16265"/>
                  </a:cubicBezTo>
                  <a:cubicBezTo>
                    <a:pt x="5981" y="16359"/>
                    <a:pt x="6366" y="16505"/>
                    <a:pt x="6697" y="16714"/>
                  </a:cubicBezTo>
                  <a:cubicBezTo>
                    <a:pt x="7028" y="16922"/>
                    <a:pt x="7303" y="17194"/>
                    <a:pt x="7478" y="17360"/>
                  </a:cubicBezTo>
                  <a:cubicBezTo>
                    <a:pt x="7652" y="17527"/>
                    <a:pt x="7726" y="17590"/>
                    <a:pt x="7790" y="17663"/>
                  </a:cubicBezTo>
                  <a:cubicBezTo>
                    <a:pt x="7854" y="17736"/>
                    <a:pt x="7909" y="17820"/>
                    <a:pt x="7909" y="17820"/>
                  </a:cubicBezTo>
                  <a:cubicBezTo>
                    <a:pt x="7909" y="17820"/>
                    <a:pt x="7854" y="17736"/>
                    <a:pt x="7790" y="17423"/>
                  </a:cubicBezTo>
                  <a:cubicBezTo>
                    <a:pt x="7726" y="17110"/>
                    <a:pt x="7652" y="16567"/>
                    <a:pt x="7625" y="16025"/>
                  </a:cubicBezTo>
                  <a:cubicBezTo>
                    <a:pt x="7597" y="15482"/>
                    <a:pt x="7615" y="14940"/>
                    <a:pt x="7753" y="14376"/>
                  </a:cubicBezTo>
                  <a:cubicBezTo>
                    <a:pt x="7891" y="13813"/>
                    <a:pt x="8148" y="13228"/>
                    <a:pt x="8470" y="12748"/>
                  </a:cubicBezTo>
                  <a:cubicBezTo>
                    <a:pt x="8791" y="12268"/>
                    <a:pt x="9177" y="11893"/>
                    <a:pt x="9608" y="11600"/>
                  </a:cubicBezTo>
                  <a:cubicBezTo>
                    <a:pt x="10040" y="11308"/>
                    <a:pt x="10517" y="11100"/>
                    <a:pt x="10995" y="10974"/>
                  </a:cubicBezTo>
                  <a:cubicBezTo>
                    <a:pt x="11473" y="10849"/>
                    <a:pt x="11950" y="10807"/>
                    <a:pt x="12317" y="10839"/>
                  </a:cubicBezTo>
                  <a:cubicBezTo>
                    <a:pt x="12685" y="10870"/>
                    <a:pt x="12942" y="10974"/>
                    <a:pt x="13135" y="11110"/>
                  </a:cubicBezTo>
                  <a:cubicBezTo>
                    <a:pt x="13328" y="11246"/>
                    <a:pt x="13456" y="11413"/>
                    <a:pt x="13539" y="11559"/>
                  </a:cubicBezTo>
                  <a:cubicBezTo>
                    <a:pt x="13622" y="11705"/>
                    <a:pt x="13658" y="11830"/>
                    <a:pt x="13677" y="11840"/>
                  </a:cubicBezTo>
                  <a:cubicBezTo>
                    <a:pt x="13695" y="11851"/>
                    <a:pt x="13695" y="11747"/>
                    <a:pt x="13732" y="11402"/>
                  </a:cubicBezTo>
                  <a:cubicBezTo>
                    <a:pt x="13769" y="11058"/>
                    <a:pt x="13842" y="10474"/>
                    <a:pt x="14007" y="9889"/>
                  </a:cubicBezTo>
                  <a:cubicBezTo>
                    <a:pt x="14173" y="9305"/>
                    <a:pt x="14430" y="8720"/>
                    <a:pt x="14760" y="8261"/>
                  </a:cubicBezTo>
                  <a:cubicBezTo>
                    <a:pt x="15091" y="7802"/>
                    <a:pt x="15495" y="7468"/>
                    <a:pt x="15890" y="7187"/>
                  </a:cubicBezTo>
                  <a:cubicBezTo>
                    <a:pt x="16285" y="6905"/>
                    <a:pt x="16671" y="6675"/>
                    <a:pt x="17111" y="6519"/>
                  </a:cubicBezTo>
                  <a:cubicBezTo>
                    <a:pt x="17552" y="6362"/>
                    <a:pt x="18048" y="6279"/>
                    <a:pt x="18342" y="6237"/>
                  </a:cubicBezTo>
                  <a:cubicBezTo>
                    <a:pt x="18636" y="6195"/>
                    <a:pt x="18728" y="6195"/>
                    <a:pt x="18810" y="6237"/>
                  </a:cubicBezTo>
                  <a:cubicBezTo>
                    <a:pt x="18893" y="6279"/>
                    <a:pt x="18966" y="6362"/>
                    <a:pt x="18966" y="6373"/>
                  </a:cubicBezTo>
                  <a:cubicBezTo>
                    <a:pt x="18966" y="6383"/>
                    <a:pt x="18893" y="6320"/>
                    <a:pt x="18856" y="6174"/>
                  </a:cubicBezTo>
                  <a:cubicBezTo>
                    <a:pt x="18820" y="6028"/>
                    <a:pt x="18820" y="5799"/>
                    <a:pt x="18875" y="5413"/>
                  </a:cubicBezTo>
                  <a:cubicBezTo>
                    <a:pt x="18930" y="5027"/>
                    <a:pt x="19040" y="4484"/>
                    <a:pt x="19205" y="3962"/>
                  </a:cubicBezTo>
                  <a:cubicBezTo>
                    <a:pt x="19371" y="3440"/>
                    <a:pt x="19591" y="2940"/>
                    <a:pt x="19876" y="2428"/>
                  </a:cubicBezTo>
                  <a:cubicBezTo>
                    <a:pt x="20160" y="1917"/>
                    <a:pt x="20509" y="1395"/>
                    <a:pt x="20748" y="1093"/>
                  </a:cubicBezTo>
                  <a:cubicBezTo>
                    <a:pt x="20987" y="790"/>
                    <a:pt x="21115" y="707"/>
                    <a:pt x="21253" y="634"/>
                  </a:cubicBezTo>
                  <a:cubicBezTo>
                    <a:pt x="21391" y="560"/>
                    <a:pt x="21538" y="498"/>
                    <a:pt x="21565" y="446"/>
                  </a:cubicBezTo>
                  <a:cubicBezTo>
                    <a:pt x="21593" y="394"/>
                    <a:pt x="21501" y="352"/>
                    <a:pt x="21235" y="289"/>
                  </a:cubicBezTo>
                  <a:cubicBezTo>
                    <a:pt x="20969" y="227"/>
                    <a:pt x="20528" y="143"/>
                    <a:pt x="20032" y="91"/>
                  </a:cubicBezTo>
                  <a:cubicBezTo>
                    <a:pt x="19536" y="39"/>
                    <a:pt x="18985" y="18"/>
                    <a:pt x="18333" y="7"/>
                  </a:cubicBezTo>
                  <a:cubicBezTo>
                    <a:pt x="17681" y="-3"/>
                    <a:pt x="16928" y="-3"/>
                    <a:pt x="16193" y="7"/>
                  </a:cubicBezTo>
                  <a:cubicBezTo>
                    <a:pt x="15458" y="18"/>
                    <a:pt x="14742" y="39"/>
                    <a:pt x="14062" y="70"/>
                  </a:cubicBezTo>
                  <a:cubicBezTo>
                    <a:pt x="13383" y="101"/>
                    <a:pt x="12740" y="143"/>
                    <a:pt x="12161" y="195"/>
                  </a:cubicBezTo>
                  <a:cubicBezTo>
                    <a:pt x="11583" y="247"/>
                    <a:pt x="11069" y="310"/>
                    <a:pt x="10472" y="383"/>
                  </a:cubicBezTo>
                  <a:cubicBezTo>
                    <a:pt x="9875" y="456"/>
                    <a:pt x="9195" y="540"/>
                    <a:pt x="8552" y="602"/>
                  </a:cubicBezTo>
                  <a:cubicBezTo>
                    <a:pt x="7909" y="665"/>
                    <a:pt x="7303" y="707"/>
                    <a:pt x="6706" y="738"/>
                  </a:cubicBezTo>
                  <a:cubicBezTo>
                    <a:pt x="6109" y="769"/>
                    <a:pt x="5522" y="790"/>
                    <a:pt x="4915" y="800"/>
                  </a:cubicBezTo>
                  <a:cubicBezTo>
                    <a:pt x="4309" y="811"/>
                    <a:pt x="3685" y="811"/>
                    <a:pt x="3014" y="811"/>
                  </a:cubicBezTo>
                  <a:cubicBezTo>
                    <a:pt x="2344" y="811"/>
                    <a:pt x="1628" y="811"/>
                    <a:pt x="1178" y="821"/>
                  </a:cubicBezTo>
                  <a:cubicBezTo>
                    <a:pt x="728" y="832"/>
                    <a:pt x="544" y="853"/>
                    <a:pt x="406" y="874"/>
                  </a:cubicBezTo>
                  <a:cubicBezTo>
                    <a:pt x="269" y="894"/>
                    <a:pt x="177" y="915"/>
                    <a:pt x="112" y="1093"/>
                  </a:cubicBezTo>
                  <a:cubicBezTo>
                    <a:pt x="48" y="1270"/>
                    <a:pt x="11" y="1604"/>
                    <a:pt x="2" y="2105"/>
                  </a:cubicBezTo>
                  <a:cubicBezTo>
                    <a:pt x="-7" y="2606"/>
                    <a:pt x="11" y="3274"/>
                    <a:pt x="57" y="3889"/>
                  </a:cubicBezTo>
                  <a:cubicBezTo>
                    <a:pt x="103" y="4505"/>
                    <a:pt x="177" y="5068"/>
                    <a:pt x="269" y="5736"/>
                  </a:cubicBezTo>
                  <a:cubicBezTo>
                    <a:pt x="360" y="6404"/>
                    <a:pt x="471" y="7176"/>
                    <a:pt x="553" y="7896"/>
                  </a:cubicBezTo>
                  <a:cubicBezTo>
                    <a:pt x="636" y="8616"/>
                    <a:pt x="691" y="9284"/>
                    <a:pt x="728" y="9973"/>
                  </a:cubicBezTo>
                  <a:cubicBezTo>
                    <a:pt x="764" y="10661"/>
                    <a:pt x="783" y="11371"/>
                    <a:pt x="810" y="12049"/>
                  </a:cubicBezTo>
                  <a:cubicBezTo>
                    <a:pt x="838" y="12727"/>
                    <a:pt x="875" y="13374"/>
                    <a:pt x="902" y="14063"/>
                  </a:cubicBezTo>
                  <a:cubicBezTo>
                    <a:pt x="930" y="14752"/>
                    <a:pt x="948" y="15482"/>
                    <a:pt x="976" y="16119"/>
                  </a:cubicBezTo>
                  <a:cubicBezTo>
                    <a:pt x="1003" y="16755"/>
                    <a:pt x="1040" y="17298"/>
                    <a:pt x="1095" y="17778"/>
                  </a:cubicBezTo>
                  <a:cubicBezTo>
                    <a:pt x="1150" y="18258"/>
                    <a:pt x="1224" y="18675"/>
                    <a:pt x="1288" y="19166"/>
                  </a:cubicBezTo>
                  <a:cubicBezTo>
                    <a:pt x="1352" y="19656"/>
                    <a:pt x="1407" y="20220"/>
                    <a:pt x="1462" y="20637"/>
                  </a:cubicBezTo>
                  <a:cubicBezTo>
                    <a:pt x="1517" y="21054"/>
                    <a:pt x="1573" y="21326"/>
                    <a:pt x="1628" y="21597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" name="เส้น"/>
            <p:cNvSpPr/>
            <p:nvPr/>
          </p:nvSpPr>
          <p:spPr>
            <a:xfrm>
              <a:off x="679821" y="858417"/>
              <a:ext cx="6657077" cy="487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0" y="21311"/>
                  </a:moveTo>
                  <a:cubicBezTo>
                    <a:pt x="18" y="21434"/>
                    <a:pt x="36" y="21558"/>
                    <a:pt x="45" y="21558"/>
                  </a:cubicBezTo>
                  <a:cubicBezTo>
                    <a:pt x="54" y="21558"/>
                    <a:pt x="54" y="21434"/>
                    <a:pt x="145" y="21137"/>
                  </a:cubicBezTo>
                  <a:cubicBezTo>
                    <a:pt x="236" y="20840"/>
                    <a:pt x="417" y="20369"/>
                    <a:pt x="608" y="19998"/>
                  </a:cubicBezTo>
                  <a:cubicBezTo>
                    <a:pt x="798" y="19626"/>
                    <a:pt x="997" y="19354"/>
                    <a:pt x="1242" y="19118"/>
                  </a:cubicBezTo>
                  <a:cubicBezTo>
                    <a:pt x="1487" y="18883"/>
                    <a:pt x="1777" y="18685"/>
                    <a:pt x="2049" y="18573"/>
                  </a:cubicBezTo>
                  <a:cubicBezTo>
                    <a:pt x="2321" y="18462"/>
                    <a:pt x="2575" y="18437"/>
                    <a:pt x="2838" y="18511"/>
                  </a:cubicBezTo>
                  <a:cubicBezTo>
                    <a:pt x="3101" y="18586"/>
                    <a:pt x="3373" y="18759"/>
                    <a:pt x="3736" y="19081"/>
                  </a:cubicBezTo>
                  <a:cubicBezTo>
                    <a:pt x="4099" y="19403"/>
                    <a:pt x="4552" y="19874"/>
                    <a:pt x="4951" y="20283"/>
                  </a:cubicBezTo>
                  <a:cubicBezTo>
                    <a:pt x="5350" y="20691"/>
                    <a:pt x="5695" y="21038"/>
                    <a:pt x="5912" y="21261"/>
                  </a:cubicBezTo>
                  <a:cubicBezTo>
                    <a:pt x="6130" y="21484"/>
                    <a:pt x="6221" y="21583"/>
                    <a:pt x="6293" y="21583"/>
                  </a:cubicBezTo>
                  <a:cubicBezTo>
                    <a:pt x="6366" y="21583"/>
                    <a:pt x="6420" y="21484"/>
                    <a:pt x="6465" y="21249"/>
                  </a:cubicBezTo>
                  <a:cubicBezTo>
                    <a:pt x="6511" y="21013"/>
                    <a:pt x="6547" y="20642"/>
                    <a:pt x="6583" y="20183"/>
                  </a:cubicBezTo>
                  <a:cubicBezTo>
                    <a:pt x="6620" y="19725"/>
                    <a:pt x="6656" y="19180"/>
                    <a:pt x="6719" y="18660"/>
                  </a:cubicBezTo>
                  <a:cubicBezTo>
                    <a:pt x="6783" y="18140"/>
                    <a:pt x="6874" y="17644"/>
                    <a:pt x="6982" y="17124"/>
                  </a:cubicBezTo>
                  <a:cubicBezTo>
                    <a:pt x="7091" y="16604"/>
                    <a:pt x="7218" y="16059"/>
                    <a:pt x="7381" y="15564"/>
                  </a:cubicBezTo>
                  <a:cubicBezTo>
                    <a:pt x="7545" y="15068"/>
                    <a:pt x="7744" y="14622"/>
                    <a:pt x="7962" y="14288"/>
                  </a:cubicBezTo>
                  <a:cubicBezTo>
                    <a:pt x="8179" y="13954"/>
                    <a:pt x="8415" y="13731"/>
                    <a:pt x="8660" y="13545"/>
                  </a:cubicBezTo>
                  <a:cubicBezTo>
                    <a:pt x="8905" y="13359"/>
                    <a:pt x="9159" y="13211"/>
                    <a:pt x="9512" y="13062"/>
                  </a:cubicBezTo>
                  <a:cubicBezTo>
                    <a:pt x="9866" y="12913"/>
                    <a:pt x="10319" y="12765"/>
                    <a:pt x="10737" y="12690"/>
                  </a:cubicBezTo>
                  <a:cubicBezTo>
                    <a:pt x="11154" y="12616"/>
                    <a:pt x="11535" y="12616"/>
                    <a:pt x="11897" y="12653"/>
                  </a:cubicBezTo>
                  <a:cubicBezTo>
                    <a:pt x="12260" y="12690"/>
                    <a:pt x="12605" y="12765"/>
                    <a:pt x="12868" y="12827"/>
                  </a:cubicBezTo>
                  <a:cubicBezTo>
                    <a:pt x="13130" y="12889"/>
                    <a:pt x="13312" y="12938"/>
                    <a:pt x="13439" y="12926"/>
                  </a:cubicBezTo>
                  <a:cubicBezTo>
                    <a:pt x="13566" y="12913"/>
                    <a:pt x="13638" y="12839"/>
                    <a:pt x="13675" y="12666"/>
                  </a:cubicBezTo>
                  <a:cubicBezTo>
                    <a:pt x="13711" y="12492"/>
                    <a:pt x="13711" y="12220"/>
                    <a:pt x="13720" y="11811"/>
                  </a:cubicBezTo>
                  <a:cubicBezTo>
                    <a:pt x="13729" y="11402"/>
                    <a:pt x="13747" y="10857"/>
                    <a:pt x="13838" y="10350"/>
                  </a:cubicBezTo>
                  <a:cubicBezTo>
                    <a:pt x="13928" y="9842"/>
                    <a:pt x="14092" y="9371"/>
                    <a:pt x="14291" y="8987"/>
                  </a:cubicBezTo>
                  <a:cubicBezTo>
                    <a:pt x="14491" y="8603"/>
                    <a:pt x="14726" y="8306"/>
                    <a:pt x="15035" y="8058"/>
                  </a:cubicBezTo>
                  <a:cubicBezTo>
                    <a:pt x="15343" y="7811"/>
                    <a:pt x="15724" y="7612"/>
                    <a:pt x="16132" y="7501"/>
                  </a:cubicBezTo>
                  <a:cubicBezTo>
                    <a:pt x="16540" y="7389"/>
                    <a:pt x="16975" y="7365"/>
                    <a:pt x="17329" y="7377"/>
                  </a:cubicBezTo>
                  <a:cubicBezTo>
                    <a:pt x="17683" y="7389"/>
                    <a:pt x="17955" y="7439"/>
                    <a:pt x="18127" y="7501"/>
                  </a:cubicBezTo>
                  <a:cubicBezTo>
                    <a:pt x="18299" y="7563"/>
                    <a:pt x="18372" y="7637"/>
                    <a:pt x="18453" y="7650"/>
                  </a:cubicBezTo>
                  <a:cubicBezTo>
                    <a:pt x="18535" y="7662"/>
                    <a:pt x="18626" y="7612"/>
                    <a:pt x="18671" y="7476"/>
                  </a:cubicBezTo>
                  <a:cubicBezTo>
                    <a:pt x="18716" y="7340"/>
                    <a:pt x="18716" y="7117"/>
                    <a:pt x="18662" y="6820"/>
                  </a:cubicBezTo>
                  <a:cubicBezTo>
                    <a:pt x="18608" y="6522"/>
                    <a:pt x="18499" y="6151"/>
                    <a:pt x="18408" y="5742"/>
                  </a:cubicBezTo>
                  <a:cubicBezTo>
                    <a:pt x="18317" y="5333"/>
                    <a:pt x="18245" y="4888"/>
                    <a:pt x="18218" y="4405"/>
                  </a:cubicBezTo>
                  <a:cubicBezTo>
                    <a:pt x="18190" y="3922"/>
                    <a:pt x="18209" y="3401"/>
                    <a:pt x="18317" y="2943"/>
                  </a:cubicBezTo>
                  <a:cubicBezTo>
                    <a:pt x="18426" y="2485"/>
                    <a:pt x="18626" y="2089"/>
                    <a:pt x="18961" y="1705"/>
                  </a:cubicBezTo>
                  <a:cubicBezTo>
                    <a:pt x="19297" y="1321"/>
                    <a:pt x="19768" y="949"/>
                    <a:pt x="20158" y="664"/>
                  </a:cubicBezTo>
                  <a:cubicBezTo>
                    <a:pt x="20548" y="379"/>
                    <a:pt x="20856" y="181"/>
                    <a:pt x="21056" y="82"/>
                  </a:cubicBezTo>
                  <a:cubicBezTo>
                    <a:pt x="21255" y="-17"/>
                    <a:pt x="21346" y="-17"/>
                    <a:pt x="21419" y="33"/>
                  </a:cubicBezTo>
                  <a:cubicBezTo>
                    <a:pt x="21491" y="82"/>
                    <a:pt x="21546" y="181"/>
                    <a:pt x="21600" y="28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51" name="การวาด"/>
          <p:cNvGrpSpPr/>
          <p:nvPr/>
        </p:nvGrpSpPr>
        <p:grpSpPr>
          <a:xfrm>
            <a:off x="17808100" y="8396479"/>
            <a:ext cx="6841531" cy="5487803"/>
            <a:chOff x="0" y="0"/>
            <a:chExt cx="6841529" cy="5487801"/>
          </a:xfrm>
        </p:grpSpPr>
        <p:sp>
          <p:nvSpPr>
            <p:cNvPr id="343" name="เส้น"/>
            <p:cNvSpPr/>
            <p:nvPr/>
          </p:nvSpPr>
          <p:spPr>
            <a:xfrm>
              <a:off x="145326" y="0"/>
              <a:ext cx="6696204" cy="486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extrusionOk="0">
                  <a:moveTo>
                    <a:pt x="180" y="21421"/>
                  </a:moveTo>
                  <a:cubicBezTo>
                    <a:pt x="90" y="21471"/>
                    <a:pt x="0" y="21520"/>
                    <a:pt x="0" y="21545"/>
                  </a:cubicBezTo>
                  <a:cubicBezTo>
                    <a:pt x="0" y="21570"/>
                    <a:pt x="90" y="21570"/>
                    <a:pt x="261" y="21508"/>
                  </a:cubicBezTo>
                  <a:cubicBezTo>
                    <a:pt x="433" y="21446"/>
                    <a:pt x="685" y="21322"/>
                    <a:pt x="920" y="21050"/>
                  </a:cubicBezTo>
                  <a:cubicBezTo>
                    <a:pt x="1154" y="20777"/>
                    <a:pt x="1370" y="20356"/>
                    <a:pt x="1560" y="19836"/>
                  </a:cubicBezTo>
                  <a:cubicBezTo>
                    <a:pt x="1749" y="19316"/>
                    <a:pt x="1911" y="18697"/>
                    <a:pt x="2028" y="18102"/>
                  </a:cubicBezTo>
                  <a:cubicBezTo>
                    <a:pt x="2146" y="17508"/>
                    <a:pt x="2218" y="16938"/>
                    <a:pt x="2254" y="16467"/>
                  </a:cubicBezTo>
                  <a:cubicBezTo>
                    <a:pt x="2290" y="15997"/>
                    <a:pt x="2290" y="15625"/>
                    <a:pt x="2290" y="15365"/>
                  </a:cubicBezTo>
                  <a:cubicBezTo>
                    <a:pt x="2290" y="15105"/>
                    <a:pt x="2290" y="14956"/>
                    <a:pt x="2335" y="14894"/>
                  </a:cubicBezTo>
                  <a:cubicBezTo>
                    <a:pt x="2380" y="14832"/>
                    <a:pt x="2470" y="14857"/>
                    <a:pt x="2605" y="14907"/>
                  </a:cubicBezTo>
                  <a:cubicBezTo>
                    <a:pt x="2741" y="14956"/>
                    <a:pt x="2921" y="15031"/>
                    <a:pt x="3182" y="14993"/>
                  </a:cubicBezTo>
                  <a:cubicBezTo>
                    <a:pt x="3444" y="14956"/>
                    <a:pt x="3786" y="14808"/>
                    <a:pt x="4174" y="14560"/>
                  </a:cubicBezTo>
                  <a:cubicBezTo>
                    <a:pt x="4562" y="14312"/>
                    <a:pt x="4994" y="13965"/>
                    <a:pt x="5328" y="13631"/>
                  </a:cubicBezTo>
                  <a:cubicBezTo>
                    <a:pt x="5661" y="13297"/>
                    <a:pt x="5896" y="12975"/>
                    <a:pt x="6157" y="12492"/>
                  </a:cubicBezTo>
                  <a:cubicBezTo>
                    <a:pt x="6419" y="12009"/>
                    <a:pt x="6707" y="11364"/>
                    <a:pt x="6942" y="10720"/>
                  </a:cubicBezTo>
                  <a:cubicBezTo>
                    <a:pt x="7176" y="10076"/>
                    <a:pt x="7356" y="9432"/>
                    <a:pt x="7555" y="8801"/>
                  </a:cubicBezTo>
                  <a:cubicBezTo>
                    <a:pt x="7753" y="8169"/>
                    <a:pt x="7969" y="7550"/>
                    <a:pt x="8114" y="7092"/>
                  </a:cubicBezTo>
                  <a:cubicBezTo>
                    <a:pt x="8258" y="6633"/>
                    <a:pt x="8330" y="6336"/>
                    <a:pt x="8375" y="6126"/>
                  </a:cubicBezTo>
                  <a:cubicBezTo>
                    <a:pt x="8420" y="5915"/>
                    <a:pt x="8438" y="5791"/>
                    <a:pt x="8474" y="5680"/>
                  </a:cubicBezTo>
                  <a:cubicBezTo>
                    <a:pt x="8510" y="5568"/>
                    <a:pt x="8564" y="5469"/>
                    <a:pt x="8609" y="5481"/>
                  </a:cubicBezTo>
                  <a:cubicBezTo>
                    <a:pt x="8654" y="5494"/>
                    <a:pt x="8690" y="5618"/>
                    <a:pt x="8826" y="5878"/>
                  </a:cubicBezTo>
                  <a:cubicBezTo>
                    <a:pt x="8961" y="6138"/>
                    <a:pt x="9195" y="6534"/>
                    <a:pt x="9466" y="6794"/>
                  </a:cubicBezTo>
                  <a:cubicBezTo>
                    <a:pt x="9736" y="7054"/>
                    <a:pt x="10043" y="7178"/>
                    <a:pt x="10385" y="7228"/>
                  </a:cubicBezTo>
                  <a:cubicBezTo>
                    <a:pt x="10728" y="7277"/>
                    <a:pt x="11107" y="7253"/>
                    <a:pt x="11485" y="7030"/>
                  </a:cubicBezTo>
                  <a:cubicBezTo>
                    <a:pt x="11864" y="6807"/>
                    <a:pt x="12242" y="6386"/>
                    <a:pt x="12630" y="5940"/>
                  </a:cubicBezTo>
                  <a:cubicBezTo>
                    <a:pt x="13018" y="5494"/>
                    <a:pt x="13414" y="5023"/>
                    <a:pt x="13811" y="4540"/>
                  </a:cubicBezTo>
                  <a:cubicBezTo>
                    <a:pt x="14208" y="4057"/>
                    <a:pt x="14604" y="3562"/>
                    <a:pt x="14929" y="3004"/>
                  </a:cubicBezTo>
                  <a:cubicBezTo>
                    <a:pt x="15253" y="2447"/>
                    <a:pt x="15506" y="1828"/>
                    <a:pt x="15704" y="1345"/>
                  </a:cubicBezTo>
                  <a:cubicBezTo>
                    <a:pt x="15903" y="862"/>
                    <a:pt x="16047" y="515"/>
                    <a:pt x="16146" y="292"/>
                  </a:cubicBezTo>
                  <a:cubicBezTo>
                    <a:pt x="16245" y="69"/>
                    <a:pt x="16299" y="-30"/>
                    <a:pt x="16344" y="7"/>
                  </a:cubicBezTo>
                  <a:cubicBezTo>
                    <a:pt x="16389" y="44"/>
                    <a:pt x="16425" y="218"/>
                    <a:pt x="16543" y="441"/>
                  </a:cubicBezTo>
                  <a:cubicBezTo>
                    <a:pt x="16660" y="664"/>
                    <a:pt x="16858" y="936"/>
                    <a:pt x="17156" y="1097"/>
                  </a:cubicBezTo>
                  <a:cubicBezTo>
                    <a:pt x="17453" y="1258"/>
                    <a:pt x="17850" y="1308"/>
                    <a:pt x="18192" y="1283"/>
                  </a:cubicBezTo>
                  <a:cubicBezTo>
                    <a:pt x="18535" y="1258"/>
                    <a:pt x="18823" y="1159"/>
                    <a:pt x="19175" y="1035"/>
                  </a:cubicBezTo>
                  <a:cubicBezTo>
                    <a:pt x="19527" y="911"/>
                    <a:pt x="19941" y="763"/>
                    <a:pt x="20356" y="589"/>
                  </a:cubicBezTo>
                  <a:cubicBezTo>
                    <a:pt x="20771" y="416"/>
                    <a:pt x="21185" y="218"/>
                    <a:pt x="21600" y="2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" name="เส้น"/>
            <p:cNvSpPr/>
            <p:nvPr/>
          </p:nvSpPr>
          <p:spPr>
            <a:xfrm>
              <a:off x="5097609" y="71590"/>
              <a:ext cx="1358247" cy="516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11" y="655"/>
                    <a:pt x="1422" y="1309"/>
                    <a:pt x="2311" y="1987"/>
                  </a:cubicBezTo>
                  <a:cubicBezTo>
                    <a:pt x="3200" y="2665"/>
                    <a:pt x="4267" y="3366"/>
                    <a:pt x="5022" y="3951"/>
                  </a:cubicBezTo>
                  <a:cubicBezTo>
                    <a:pt x="5778" y="4535"/>
                    <a:pt x="6222" y="5003"/>
                    <a:pt x="6667" y="5517"/>
                  </a:cubicBezTo>
                  <a:cubicBezTo>
                    <a:pt x="7111" y="6031"/>
                    <a:pt x="7556" y="6592"/>
                    <a:pt x="8044" y="7258"/>
                  </a:cubicBezTo>
                  <a:cubicBezTo>
                    <a:pt x="8533" y="7925"/>
                    <a:pt x="9067" y="8696"/>
                    <a:pt x="9644" y="9432"/>
                  </a:cubicBezTo>
                  <a:cubicBezTo>
                    <a:pt x="10222" y="10169"/>
                    <a:pt x="10844" y="10870"/>
                    <a:pt x="11333" y="11536"/>
                  </a:cubicBezTo>
                  <a:cubicBezTo>
                    <a:pt x="11822" y="12203"/>
                    <a:pt x="12178" y="12834"/>
                    <a:pt x="12578" y="13535"/>
                  </a:cubicBezTo>
                  <a:cubicBezTo>
                    <a:pt x="12978" y="14236"/>
                    <a:pt x="13422" y="15008"/>
                    <a:pt x="13778" y="15627"/>
                  </a:cubicBezTo>
                  <a:cubicBezTo>
                    <a:pt x="14133" y="16247"/>
                    <a:pt x="14400" y="16714"/>
                    <a:pt x="14800" y="17205"/>
                  </a:cubicBezTo>
                  <a:cubicBezTo>
                    <a:pt x="15200" y="17696"/>
                    <a:pt x="15733" y="18210"/>
                    <a:pt x="16489" y="18713"/>
                  </a:cubicBezTo>
                  <a:cubicBezTo>
                    <a:pt x="17244" y="19216"/>
                    <a:pt x="18222" y="19706"/>
                    <a:pt x="18933" y="20139"/>
                  </a:cubicBezTo>
                  <a:cubicBezTo>
                    <a:pt x="19644" y="20571"/>
                    <a:pt x="20089" y="20945"/>
                    <a:pt x="20444" y="21179"/>
                  </a:cubicBezTo>
                  <a:cubicBezTo>
                    <a:pt x="20800" y="21413"/>
                    <a:pt x="21067" y="21506"/>
                    <a:pt x="21244" y="21553"/>
                  </a:cubicBezTo>
                  <a:cubicBezTo>
                    <a:pt x="21422" y="21600"/>
                    <a:pt x="21511" y="21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" name="เส้น"/>
            <p:cNvSpPr/>
            <p:nvPr/>
          </p:nvSpPr>
          <p:spPr>
            <a:xfrm>
              <a:off x="2766794" y="1429835"/>
              <a:ext cx="3856746" cy="382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3" y="316"/>
                    <a:pt x="626" y="632"/>
                    <a:pt x="1064" y="1105"/>
                  </a:cubicBezTo>
                  <a:cubicBezTo>
                    <a:pt x="1503" y="1579"/>
                    <a:pt x="2066" y="2211"/>
                    <a:pt x="2645" y="2858"/>
                  </a:cubicBezTo>
                  <a:cubicBezTo>
                    <a:pt x="3224" y="3505"/>
                    <a:pt x="3819" y="4168"/>
                    <a:pt x="4351" y="4816"/>
                  </a:cubicBezTo>
                  <a:cubicBezTo>
                    <a:pt x="4883" y="5463"/>
                    <a:pt x="5353" y="6095"/>
                    <a:pt x="5948" y="6742"/>
                  </a:cubicBezTo>
                  <a:cubicBezTo>
                    <a:pt x="6543" y="7389"/>
                    <a:pt x="7263" y="8053"/>
                    <a:pt x="7983" y="8779"/>
                  </a:cubicBezTo>
                  <a:cubicBezTo>
                    <a:pt x="8703" y="9505"/>
                    <a:pt x="9423" y="10295"/>
                    <a:pt x="10033" y="10942"/>
                  </a:cubicBezTo>
                  <a:cubicBezTo>
                    <a:pt x="10643" y="11589"/>
                    <a:pt x="11144" y="12095"/>
                    <a:pt x="11661" y="12647"/>
                  </a:cubicBezTo>
                  <a:cubicBezTo>
                    <a:pt x="12177" y="13200"/>
                    <a:pt x="12710" y="13800"/>
                    <a:pt x="13226" y="14384"/>
                  </a:cubicBezTo>
                  <a:cubicBezTo>
                    <a:pt x="13743" y="14968"/>
                    <a:pt x="14243" y="15537"/>
                    <a:pt x="14760" y="16074"/>
                  </a:cubicBezTo>
                  <a:cubicBezTo>
                    <a:pt x="15277" y="16611"/>
                    <a:pt x="15809" y="17116"/>
                    <a:pt x="16419" y="17668"/>
                  </a:cubicBezTo>
                  <a:cubicBezTo>
                    <a:pt x="17030" y="18221"/>
                    <a:pt x="17718" y="18821"/>
                    <a:pt x="18360" y="19279"/>
                  </a:cubicBezTo>
                  <a:cubicBezTo>
                    <a:pt x="19002" y="19737"/>
                    <a:pt x="19597" y="20053"/>
                    <a:pt x="20129" y="20416"/>
                  </a:cubicBezTo>
                  <a:cubicBezTo>
                    <a:pt x="20661" y="20779"/>
                    <a:pt x="21130" y="2118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" name="เส้น"/>
            <p:cNvSpPr/>
            <p:nvPr/>
          </p:nvSpPr>
          <p:spPr>
            <a:xfrm>
              <a:off x="771348" y="3408513"/>
              <a:ext cx="5600665" cy="185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0" y="0"/>
                  </a:moveTo>
                  <a:cubicBezTo>
                    <a:pt x="474" y="778"/>
                    <a:pt x="949" y="1557"/>
                    <a:pt x="1531" y="2432"/>
                  </a:cubicBezTo>
                  <a:cubicBezTo>
                    <a:pt x="2113" y="3308"/>
                    <a:pt x="2802" y="4281"/>
                    <a:pt x="3406" y="5222"/>
                  </a:cubicBezTo>
                  <a:cubicBezTo>
                    <a:pt x="4010" y="6162"/>
                    <a:pt x="4527" y="7070"/>
                    <a:pt x="5044" y="7946"/>
                  </a:cubicBezTo>
                  <a:cubicBezTo>
                    <a:pt x="5562" y="8822"/>
                    <a:pt x="6079" y="9665"/>
                    <a:pt x="6586" y="10314"/>
                  </a:cubicBezTo>
                  <a:cubicBezTo>
                    <a:pt x="7092" y="10962"/>
                    <a:pt x="7588" y="11416"/>
                    <a:pt x="7998" y="11903"/>
                  </a:cubicBezTo>
                  <a:cubicBezTo>
                    <a:pt x="8407" y="12389"/>
                    <a:pt x="8731" y="12908"/>
                    <a:pt x="9065" y="13297"/>
                  </a:cubicBezTo>
                  <a:cubicBezTo>
                    <a:pt x="9399" y="13686"/>
                    <a:pt x="9744" y="13946"/>
                    <a:pt x="10175" y="14270"/>
                  </a:cubicBezTo>
                  <a:cubicBezTo>
                    <a:pt x="10606" y="14595"/>
                    <a:pt x="11123" y="14984"/>
                    <a:pt x="11651" y="15243"/>
                  </a:cubicBezTo>
                  <a:cubicBezTo>
                    <a:pt x="12180" y="15503"/>
                    <a:pt x="12719" y="15632"/>
                    <a:pt x="13193" y="15795"/>
                  </a:cubicBezTo>
                  <a:cubicBezTo>
                    <a:pt x="13667" y="15957"/>
                    <a:pt x="14077" y="16151"/>
                    <a:pt x="14562" y="16476"/>
                  </a:cubicBezTo>
                  <a:cubicBezTo>
                    <a:pt x="15047" y="16800"/>
                    <a:pt x="15607" y="17254"/>
                    <a:pt x="16125" y="17708"/>
                  </a:cubicBezTo>
                  <a:cubicBezTo>
                    <a:pt x="16642" y="18162"/>
                    <a:pt x="17116" y="18616"/>
                    <a:pt x="17515" y="19038"/>
                  </a:cubicBezTo>
                  <a:cubicBezTo>
                    <a:pt x="17914" y="19459"/>
                    <a:pt x="18237" y="19849"/>
                    <a:pt x="18571" y="20173"/>
                  </a:cubicBezTo>
                  <a:cubicBezTo>
                    <a:pt x="18905" y="20497"/>
                    <a:pt x="19250" y="20757"/>
                    <a:pt x="19617" y="20984"/>
                  </a:cubicBezTo>
                  <a:cubicBezTo>
                    <a:pt x="19983" y="21211"/>
                    <a:pt x="20371" y="21405"/>
                    <a:pt x="20673" y="21503"/>
                  </a:cubicBezTo>
                  <a:cubicBezTo>
                    <a:pt x="20975" y="21600"/>
                    <a:pt x="21190" y="21600"/>
                    <a:pt x="21331" y="21503"/>
                  </a:cubicBezTo>
                  <a:cubicBezTo>
                    <a:pt x="21471" y="21405"/>
                    <a:pt x="21535" y="21211"/>
                    <a:pt x="21600" y="21016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" name="เส้น"/>
            <p:cNvSpPr/>
            <p:nvPr/>
          </p:nvSpPr>
          <p:spPr>
            <a:xfrm>
              <a:off x="0" y="4733221"/>
              <a:ext cx="134147" cy="72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5191"/>
                    <a:pt x="21600" y="10381"/>
                    <a:pt x="18000" y="13981"/>
                  </a:cubicBezTo>
                  <a:cubicBezTo>
                    <a:pt x="14400" y="17581"/>
                    <a:pt x="7200" y="1959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" name="เส้น"/>
            <p:cNvSpPr/>
            <p:nvPr/>
          </p:nvSpPr>
          <p:spPr>
            <a:xfrm>
              <a:off x="117378" y="4783526"/>
              <a:ext cx="2347585" cy="70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26" y="2057"/>
                    <a:pt x="1851" y="4114"/>
                    <a:pt x="2700" y="5829"/>
                  </a:cubicBezTo>
                  <a:cubicBezTo>
                    <a:pt x="3549" y="7543"/>
                    <a:pt x="4320" y="8914"/>
                    <a:pt x="5220" y="10371"/>
                  </a:cubicBezTo>
                  <a:cubicBezTo>
                    <a:pt x="6120" y="11829"/>
                    <a:pt x="7149" y="13371"/>
                    <a:pt x="8151" y="14486"/>
                  </a:cubicBezTo>
                  <a:cubicBezTo>
                    <a:pt x="9154" y="15600"/>
                    <a:pt x="10131" y="16286"/>
                    <a:pt x="11134" y="16800"/>
                  </a:cubicBezTo>
                  <a:cubicBezTo>
                    <a:pt x="12137" y="17314"/>
                    <a:pt x="13166" y="17657"/>
                    <a:pt x="14477" y="17829"/>
                  </a:cubicBezTo>
                  <a:cubicBezTo>
                    <a:pt x="15789" y="18000"/>
                    <a:pt x="17383" y="18000"/>
                    <a:pt x="18617" y="18600"/>
                  </a:cubicBezTo>
                  <a:cubicBezTo>
                    <a:pt x="19851" y="19200"/>
                    <a:pt x="20726" y="20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" name="เส้น"/>
            <p:cNvSpPr/>
            <p:nvPr/>
          </p:nvSpPr>
          <p:spPr>
            <a:xfrm>
              <a:off x="2335009" y="1797271"/>
              <a:ext cx="4104077" cy="367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13" extrusionOk="0">
                  <a:moveTo>
                    <a:pt x="21578" y="793"/>
                  </a:moveTo>
                  <a:cubicBezTo>
                    <a:pt x="21490" y="662"/>
                    <a:pt x="21402" y="532"/>
                    <a:pt x="21137" y="417"/>
                  </a:cubicBezTo>
                  <a:cubicBezTo>
                    <a:pt x="20873" y="303"/>
                    <a:pt x="20432" y="205"/>
                    <a:pt x="19874" y="123"/>
                  </a:cubicBezTo>
                  <a:cubicBezTo>
                    <a:pt x="19315" y="41"/>
                    <a:pt x="18639" y="-24"/>
                    <a:pt x="18154" y="9"/>
                  </a:cubicBezTo>
                  <a:cubicBezTo>
                    <a:pt x="17669" y="41"/>
                    <a:pt x="17376" y="172"/>
                    <a:pt x="17096" y="433"/>
                  </a:cubicBezTo>
                  <a:cubicBezTo>
                    <a:pt x="16817" y="695"/>
                    <a:pt x="16553" y="1087"/>
                    <a:pt x="16362" y="1365"/>
                  </a:cubicBezTo>
                  <a:cubicBezTo>
                    <a:pt x="16171" y="1643"/>
                    <a:pt x="16053" y="1806"/>
                    <a:pt x="15921" y="1855"/>
                  </a:cubicBezTo>
                  <a:cubicBezTo>
                    <a:pt x="15789" y="1904"/>
                    <a:pt x="15642" y="1839"/>
                    <a:pt x="15421" y="1822"/>
                  </a:cubicBezTo>
                  <a:cubicBezTo>
                    <a:pt x="15201" y="1806"/>
                    <a:pt x="14907" y="1839"/>
                    <a:pt x="14451" y="2116"/>
                  </a:cubicBezTo>
                  <a:cubicBezTo>
                    <a:pt x="13996" y="2394"/>
                    <a:pt x="13379" y="2917"/>
                    <a:pt x="12879" y="3440"/>
                  </a:cubicBezTo>
                  <a:cubicBezTo>
                    <a:pt x="12380" y="3963"/>
                    <a:pt x="11998" y="4486"/>
                    <a:pt x="11689" y="4976"/>
                  </a:cubicBezTo>
                  <a:cubicBezTo>
                    <a:pt x="11380" y="5466"/>
                    <a:pt x="11145" y="5923"/>
                    <a:pt x="10954" y="6299"/>
                  </a:cubicBezTo>
                  <a:cubicBezTo>
                    <a:pt x="10763" y="6675"/>
                    <a:pt x="10616" y="6969"/>
                    <a:pt x="10514" y="7198"/>
                  </a:cubicBezTo>
                  <a:cubicBezTo>
                    <a:pt x="10411" y="7427"/>
                    <a:pt x="10352" y="7590"/>
                    <a:pt x="10249" y="7672"/>
                  </a:cubicBezTo>
                  <a:cubicBezTo>
                    <a:pt x="10146" y="7753"/>
                    <a:pt x="9999" y="7753"/>
                    <a:pt x="9779" y="7721"/>
                  </a:cubicBezTo>
                  <a:cubicBezTo>
                    <a:pt x="9558" y="7688"/>
                    <a:pt x="9265" y="7623"/>
                    <a:pt x="8794" y="7721"/>
                  </a:cubicBezTo>
                  <a:cubicBezTo>
                    <a:pt x="8324" y="7819"/>
                    <a:pt x="7678" y="8080"/>
                    <a:pt x="7002" y="8456"/>
                  </a:cubicBezTo>
                  <a:cubicBezTo>
                    <a:pt x="6326" y="8832"/>
                    <a:pt x="5620" y="9322"/>
                    <a:pt x="5077" y="9845"/>
                  </a:cubicBezTo>
                  <a:cubicBezTo>
                    <a:pt x="4533" y="10368"/>
                    <a:pt x="4151" y="10923"/>
                    <a:pt x="3887" y="11495"/>
                  </a:cubicBezTo>
                  <a:cubicBezTo>
                    <a:pt x="3622" y="12067"/>
                    <a:pt x="3475" y="12655"/>
                    <a:pt x="3431" y="13194"/>
                  </a:cubicBezTo>
                  <a:cubicBezTo>
                    <a:pt x="3387" y="13733"/>
                    <a:pt x="3446" y="14224"/>
                    <a:pt x="3519" y="14534"/>
                  </a:cubicBezTo>
                  <a:cubicBezTo>
                    <a:pt x="3593" y="14844"/>
                    <a:pt x="3681" y="14975"/>
                    <a:pt x="3784" y="15106"/>
                  </a:cubicBezTo>
                  <a:cubicBezTo>
                    <a:pt x="3887" y="15237"/>
                    <a:pt x="4004" y="15367"/>
                    <a:pt x="3989" y="15449"/>
                  </a:cubicBezTo>
                  <a:cubicBezTo>
                    <a:pt x="3975" y="15531"/>
                    <a:pt x="3828" y="15563"/>
                    <a:pt x="3416" y="15678"/>
                  </a:cubicBezTo>
                  <a:cubicBezTo>
                    <a:pt x="3005" y="15792"/>
                    <a:pt x="2329" y="15988"/>
                    <a:pt x="1859" y="16184"/>
                  </a:cubicBezTo>
                  <a:cubicBezTo>
                    <a:pt x="1389" y="16380"/>
                    <a:pt x="1124" y="16576"/>
                    <a:pt x="845" y="16985"/>
                  </a:cubicBezTo>
                  <a:cubicBezTo>
                    <a:pt x="566" y="17393"/>
                    <a:pt x="272" y="18014"/>
                    <a:pt x="125" y="18668"/>
                  </a:cubicBezTo>
                  <a:cubicBezTo>
                    <a:pt x="-22" y="19321"/>
                    <a:pt x="-22" y="20007"/>
                    <a:pt x="37" y="20530"/>
                  </a:cubicBezTo>
                  <a:cubicBezTo>
                    <a:pt x="96" y="21053"/>
                    <a:pt x="213" y="21413"/>
                    <a:pt x="272" y="21494"/>
                  </a:cubicBezTo>
                  <a:cubicBezTo>
                    <a:pt x="331" y="21576"/>
                    <a:pt x="331" y="21380"/>
                    <a:pt x="331" y="21184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" name="เส้น"/>
            <p:cNvSpPr/>
            <p:nvPr/>
          </p:nvSpPr>
          <p:spPr>
            <a:xfrm>
              <a:off x="4342897" y="3878030"/>
              <a:ext cx="2263874" cy="134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extrusionOk="0">
                  <a:moveTo>
                    <a:pt x="161" y="21600"/>
                  </a:moveTo>
                  <a:cubicBezTo>
                    <a:pt x="54" y="20700"/>
                    <a:pt x="-52" y="19800"/>
                    <a:pt x="28" y="18720"/>
                  </a:cubicBezTo>
                  <a:cubicBezTo>
                    <a:pt x="108" y="17640"/>
                    <a:pt x="374" y="16380"/>
                    <a:pt x="773" y="15525"/>
                  </a:cubicBezTo>
                  <a:cubicBezTo>
                    <a:pt x="1172" y="14670"/>
                    <a:pt x="1704" y="14220"/>
                    <a:pt x="2103" y="13995"/>
                  </a:cubicBezTo>
                  <a:cubicBezTo>
                    <a:pt x="2502" y="13770"/>
                    <a:pt x="2768" y="13770"/>
                    <a:pt x="2981" y="13320"/>
                  </a:cubicBezTo>
                  <a:cubicBezTo>
                    <a:pt x="3193" y="12870"/>
                    <a:pt x="3353" y="11970"/>
                    <a:pt x="3672" y="10755"/>
                  </a:cubicBezTo>
                  <a:cubicBezTo>
                    <a:pt x="3991" y="9540"/>
                    <a:pt x="4470" y="8010"/>
                    <a:pt x="4922" y="6975"/>
                  </a:cubicBezTo>
                  <a:cubicBezTo>
                    <a:pt x="5375" y="5940"/>
                    <a:pt x="5800" y="5400"/>
                    <a:pt x="6279" y="5175"/>
                  </a:cubicBezTo>
                  <a:cubicBezTo>
                    <a:pt x="6758" y="4950"/>
                    <a:pt x="7290" y="5040"/>
                    <a:pt x="7689" y="5175"/>
                  </a:cubicBezTo>
                  <a:cubicBezTo>
                    <a:pt x="8088" y="5310"/>
                    <a:pt x="8354" y="5490"/>
                    <a:pt x="8620" y="5535"/>
                  </a:cubicBezTo>
                  <a:cubicBezTo>
                    <a:pt x="8886" y="5580"/>
                    <a:pt x="9152" y="5490"/>
                    <a:pt x="9338" y="5130"/>
                  </a:cubicBezTo>
                  <a:cubicBezTo>
                    <a:pt x="9524" y="4770"/>
                    <a:pt x="9631" y="4140"/>
                    <a:pt x="10030" y="3420"/>
                  </a:cubicBezTo>
                  <a:cubicBezTo>
                    <a:pt x="10429" y="2700"/>
                    <a:pt x="11120" y="1890"/>
                    <a:pt x="12184" y="1215"/>
                  </a:cubicBezTo>
                  <a:cubicBezTo>
                    <a:pt x="13248" y="540"/>
                    <a:pt x="14685" y="0"/>
                    <a:pt x="15935" y="0"/>
                  </a:cubicBezTo>
                  <a:cubicBezTo>
                    <a:pt x="17185" y="0"/>
                    <a:pt x="18249" y="540"/>
                    <a:pt x="19048" y="1215"/>
                  </a:cubicBezTo>
                  <a:cubicBezTo>
                    <a:pt x="19846" y="1890"/>
                    <a:pt x="20378" y="2700"/>
                    <a:pt x="20750" y="3645"/>
                  </a:cubicBezTo>
                  <a:cubicBezTo>
                    <a:pt x="21122" y="4590"/>
                    <a:pt x="21335" y="5670"/>
                    <a:pt x="21548" y="6750"/>
                  </a:cubicBezTo>
                </a:path>
              </a:pathLst>
            </a:custGeom>
            <a:noFill/>
            <a:ln w="88900" cap="rnd">
              <a:solidFill>
                <a:srgbClr val="52D6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52" name="ขอบคุณค่ะ"/>
          <p:cNvSpPr/>
          <p:nvPr/>
        </p:nvSpPr>
        <p:spPr>
          <a:xfrm>
            <a:off x="6614762" y="3065748"/>
            <a:ext cx="12269912" cy="4463035"/>
          </a:xfrm>
          <a:prstGeom prst="roundRect">
            <a:avLst>
              <a:gd name="adj" fmla="val 3850"/>
            </a:avLst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18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ขอบคุณค่ะ</a:t>
            </a:r>
          </a:p>
        </p:txBody>
      </p:sp>
      <p:sp>
        <p:nvSpPr>
          <p:cNvPr id="354" name="เส้นเชื่อมต่อ"/>
          <p:cNvSpPr/>
          <p:nvPr/>
        </p:nvSpPr>
        <p:spPr>
          <a:xfrm>
            <a:off x="8015530" y="6976902"/>
            <a:ext cx="8713305" cy="1341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3" h="16243" extrusionOk="0">
                <a:moveTo>
                  <a:pt x="0" y="16243"/>
                </a:moveTo>
                <a:cubicBezTo>
                  <a:pt x="14788" y="-4297"/>
                  <a:pt x="21600" y="-5357"/>
                  <a:pt x="20436" y="13064"/>
                </a:cubicBezTo>
              </a:path>
            </a:pathLst>
          </a:custGeom>
          <a:ln w="152400">
            <a:solidFill>
              <a:srgbClr val="FFFFFF"/>
            </a:solidFill>
            <a:miter lim="400000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1" animBg="1" advAuto="0"/>
      <p:bldP spid="35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การวาด"/>
          <p:cNvGrpSpPr/>
          <p:nvPr/>
        </p:nvGrpSpPr>
        <p:grpSpPr>
          <a:xfrm>
            <a:off x="-1160747" y="-2813435"/>
            <a:ext cx="4035511" cy="6720315"/>
            <a:chOff x="0" y="0"/>
            <a:chExt cx="4035510" cy="6720314"/>
          </a:xfrm>
        </p:grpSpPr>
        <p:sp>
          <p:nvSpPr>
            <p:cNvPr id="187" name="รูปร่าง"/>
            <p:cNvSpPr/>
            <p:nvPr/>
          </p:nvSpPr>
          <p:spPr>
            <a:xfrm>
              <a:off x="-1" y="0"/>
              <a:ext cx="4035512" cy="672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5" extrusionOk="0">
                  <a:moveTo>
                    <a:pt x="10650" y="5966"/>
                  </a:moveTo>
                  <a:cubicBezTo>
                    <a:pt x="11641" y="5925"/>
                    <a:pt x="12633" y="5884"/>
                    <a:pt x="13675" y="5966"/>
                  </a:cubicBezTo>
                  <a:cubicBezTo>
                    <a:pt x="14717" y="6048"/>
                    <a:pt x="15811" y="6253"/>
                    <a:pt x="16751" y="6541"/>
                  </a:cubicBezTo>
                  <a:cubicBezTo>
                    <a:pt x="17691" y="6828"/>
                    <a:pt x="18477" y="7198"/>
                    <a:pt x="19126" y="7578"/>
                  </a:cubicBezTo>
                  <a:cubicBezTo>
                    <a:pt x="19776" y="7958"/>
                    <a:pt x="20288" y="8348"/>
                    <a:pt x="20664" y="8830"/>
                  </a:cubicBezTo>
                  <a:cubicBezTo>
                    <a:pt x="21040" y="9313"/>
                    <a:pt x="21279" y="9888"/>
                    <a:pt x="21416" y="10421"/>
                  </a:cubicBezTo>
                  <a:cubicBezTo>
                    <a:pt x="21553" y="10955"/>
                    <a:pt x="21587" y="11448"/>
                    <a:pt x="21553" y="11889"/>
                  </a:cubicBezTo>
                  <a:cubicBezTo>
                    <a:pt x="21519" y="12331"/>
                    <a:pt x="21416" y="12721"/>
                    <a:pt x="21314" y="13204"/>
                  </a:cubicBezTo>
                  <a:cubicBezTo>
                    <a:pt x="21211" y="13686"/>
                    <a:pt x="21109" y="14261"/>
                    <a:pt x="20869" y="14764"/>
                  </a:cubicBezTo>
                  <a:cubicBezTo>
                    <a:pt x="20630" y="15267"/>
                    <a:pt x="20254" y="15698"/>
                    <a:pt x="19707" y="16181"/>
                  </a:cubicBezTo>
                  <a:cubicBezTo>
                    <a:pt x="19160" y="16663"/>
                    <a:pt x="18443" y="17197"/>
                    <a:pt x="17862" y="17659"/>
                  </a:cubicBezTo>
                  <a:cubicBezTo>
                    <a:pt x="17281" y="18121"/>
                    <a:pt x="16836" y="18511"/>
                    <a:pt x="16272" y="18860"/>
                  </a:cubicBezTo>
                  <a:cubicBezTo>
                    <a:pt x="15709" y="19209"/>
                    <a:pt x="15025" y="19517"/>
                    <a:pt x="14290" y="19733"/>
                  </a:cubicBezTo>
                  <a:cubicBezTo>
                    <a:pt x="13555" y="19948"/>
                    <a:pt x="12769" y="20072"/>
                    <a:pt x="12137" y="20215"/>
                  </a:cubicBezTo>
                  <a:cubicBezTo>
                    <a:pt x="11505" y="20359"/>
                    <a:pt x="11026" y="20523"/>
                    <a:pt x="10531" y="20688"/>
                  </a:cubicBezTo>
                  <a:cubicBezTo>
                    <a:pt x="10035" y="20852"/>
                    <a:pt x="9522" y="21016"/>
                    <a:pt x="8907" y="21129"/>
                  </a:cubicBezTo>
                  <a:cubicBezTo>
                    <a:pt x="8292" y="21242"/>
                    <a:pt x="7574" y="21304"/>
                    <a:pt x="7045" y="21365"/>
                  </a:cubicBezTo>
                  <a:cubicBezTo>
                    <a:pt x="6515" y="21427"/>
                    <a:pt x="6173" y="21488"/>
                    <a:pt x="5917" y="21529"/>
                  </a:cubicBezTo>
                  <a:cubicBezTo>
                    <a:pt x="5660" y="21570"/>
                    <a:pt x="5490" y="21591"/>
                    <a:pt x="5336" y="21560"/>
                  </a:cubicBezTo>
                  <a:cubicBezTo>
                    <a:pt x="5182" y="21529"/>
                    <a:pt x="5045" y="21447"/>
                    <a:pt x="4721" y="21150"/>
                  </a:cubicBezTo>
                  <a:cubicBezTo>
                    <a:pt x="4396" y="20852"/>
                    <a:pt x="3883" y="20339"/>
                    <a:pt x="3388" y="19805"/>
                  </a:cubicBezTo>
                  <a:cubicBezTo>
                    <a:pt x="2892" y="19271"/>
                    <a:pt x="2414" y="18716"/>
                    <a:pt x="1986" y="18152"/>
                  </a:cubicBezTo>
                  <a:cubicBezTo>
                    <a:pt x="1559" y="17587"/>
                    <a:pt x="1183" y="17012"/>
                    <a:pt x="944" y="16468"/>
                  </a:cubicBezTo>
                  <a:cubicBezTo>
                    <a:pt x="705" y="15924"/>
                    <a:pt x="602" y="15411"/>
                    <a:pt x="465" y="14826"/>
                  </a:cubicBezTo>
                  <a:cubicBezTo>
                    <a:pt x="329" y="14240"/>
                    <a:pt x="158" y="13583"/>
                    <a:pt x="72" y="12813"/>
                  </a:cubicBezTo>
                  <a:cubicBezTo>
                    <a:pt x="-13" y="12043"/>
                    <a:pt x="-13" y="11161"/>
                    <a:pt x="21" y="10350"/>
                  </a:cubicBezTo>
                  <a:cubicBezTo>
                    <a:pt x="55" y="9539"/>
                    <a:pt x="124" y="8799"/>
                    <a:pt x="209" y="8173"/>
                  </a:cubicBezTo>
                  <a:cubicBezTo>
                    <a:pt x="295" y="7547"/>
                    <a:pt x="397" y="7034"/>
                    <a:pt x="568" y="6469"/>
                  </a:cubicBezTo>
                  <a:cubicBezTo>
                    <a:pt x="739" y="5904"/>
                    <a:pt x="978" y="5288"/>
                    <a:pt x="1269" y="4724"/>
                  </a:cubicBezTo>
                  <a:cubicBezTo>
                    <a:pt x="1559" y="4159"/>
                    <a:pt x="1901" y="3646"/>
                    <a:pt x="2277" y="3143"/>
                  </a:cubicBezTo>
                  <a:cubicBezTo>
                    <a:pt x="2653" y="2640"/>
                    <a:pt x="3063" y="2147"/>
                    <a:pt x="3473" y="1695"/>
                  </a:cubicBezTo>
                  <a:cubicBezTo>
                    <a:pt x="3883" y="1243"/>
                    <a:pt x="4293" y="833"/>
                    <a:pt x="4533" y="576"/>
                  </a:cubicBezTo>
                  <a:cubicBezTo>
                    <a:pt x="4772" y="320"/>
                    <a:pt x="4840" y="217"/>
                    <a:pt x="4943" y="135"/>
                  </a:cubicBezTo>
                  <a:cubicBezTo>
                    <a:pt x="5045" y="53"/>
                    <a:pt x="5182" y="-9"/>
                    <a:pt x="5302" y="1"/>
                  </a:cubicBezTo>
                  <a:cubicBezTo>
                    <a:pt x="5421" y="12"/>
                    <a:pt x="5524" y="94"/>
                    <a:pt x="5626" y="248"/>
                  </a:cubicBezTo>
                  <a:cubicBezTo>
                    <a:pt x="5729" y="402"/>
                    <a:pt x="5831" y="628"/>
                    <a:pt x="5883" y="946"/>
                  </a:cubicBezTo>
                  <a:cubicBezTo>
                    <a:pt x="5934" y="1264"/>
                    <a:pt x="5934" y="1675"/>
                    <a:pt x="6122" y="2116"/>
                  </a:cubicBezTo>
                  <a:cubicBezTo>
                    <a:pt x="6310" y="2558"/>
                    <a:pt x="6686" y="3030"/>
                    <a:pt x="7062" y="3420"/>
                  </a:cubicBezTo>
                  <a:cubicBezTo>
                    <a:pt x="7438" y="3810"/>
                    <a:pt x="7814" y="4118"/>
                    <a:pt x="8155" y="4416"/>
                  </a:cubicBezTo>
                  <a:cubicBezTo>
                    <a:pt x="8497" y="4713"/>
                    <a:pt x="8805" y="5001"/>
                    <a:pt x="9129" y="5258"/>
                  </a:cubicBezTo>
                  <a:cubicBezTo>
                    <a:pt x="9454" y="5514"/>
                    <a:pt x="9796" y="5740"/>
                    <a:pt x="10086" y="5925"/>
                  </a:cubicBezTo>
                  <a:cubicBezTo>
                    <a:pt x="10377" y="6110"/>
                    <a:pt x="10616" y="6253"/>
                    <a:pt x="10975" y="6294"/>
                  </a:cubicBezTo>
                  <a:cubicBezTo>
                    <a:pt x="11334" y="6335"/>
                    <a:pt x="11812" y="6274"/>
                    <a:pt x="12376" y="6212"/>
                  </a:cubicBezTo>
                  <a:cubicBezTo>
                    <a:pt x="12940" y="6151"/>
                    <a:pt x="13590" y="6089"/>
                    <a:pt x="14239" y="6028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" name="รูปร่าง"/>
            <p:cNvSpPr/>
            <p:nvPr/>
          </p:nvSpPr>
          <p:spPr>
            <a:xfrm>
              <a:off x="1206362" y="1474527"/>
              <a:ext cx="1720409" cy="408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9" y="21499"/>
                    <a:pt x="4818" y="21397"/>
                    <a:pt x="7187" y="21127"/>
                  </a:cubicBezTo>
                  <a:cubicBezTo>
                    <a:pt x="9555" y="20856"/>
                    <a:pt x="11884" y="20417"/>
                    <a:pt x="13651" y="20028"/>
                  </a:cubicBezTo>
                  <a:cubicBezTo>
                    <a:pt x="15417" y="19639"/>
                    <a:pt x="16622" y="19301"/>
                    <a:pt x="17625" y="18592"/>
                  </a:cubicBezTo>
                  <a:cubicBezTo>
                    <a:pt x="18629" y="17882"/>
                    <a:pt x="19432" y="16800"/>
                    <a:pt x="20034" y="15752"/>
                  </a:cubicBezTo>
                  <a:cubicBezTo>
                    <a:pt x="20636" y="14704"/>
                    <a:pt x="21038" y="13690"/>
                    <a:pt x="21279" y="12710"/>
                  </a:cubicBezTo>
                  <a:cubicBezTo>
                    <a:pt x="21520" y="11730"/>
                    <a:pt x="21600" y="10783"/>
                    <a:pt x="21600" y="9735"/>
                  </a:cubicBezTo>
                  <a:cubicBezTo>
                    <a:pt x="21600" y="8687"/>
                    <a:pt x="21520" y="7538"/>
                    <a:pt x="21239" y="6592"/>
                  </a:cubicBezTo>
                  <a:cubicBezTo>
                    <a:pt x="20958" y="5645"/>
                    <a:pt x="20476" y="4901"/>
                    <a:pt x="19593" y="4276"/>
                  </a:cubicBezTo>
                  <a:cubicBezTo>
                    <a:pt x="18709" y="3651"/>
                    <a:pt x="17425" y="3144"/>
                    <a:pt x="15618" y="2603"/>
                  </a:cubicBezTo>
                  <a:cubicBezTo>
                    <a:pt x="13811" y="2062"/>
                    <a:pt x="11483" y="1487"/>
                    <a:pt x="9716" y="1099"/>
                  </a:cubicBezTo>
                  <a:cubicBezTo>
                    <a:pt x="7949" y="710"/>
                    <a:pt x="6745" y="507"/>
                    <a:pt x="5460" y="355"/>
                  </a:cubicBezTo>
                  <a:cubicBezTo>
                    <a:pt x="4175" y="203"/>
                    <a:pt x="2810" y="101"/>
                    <a:pt x="1445" y="0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92" name="การวาด"/>
          <p:cNvGrpSpPr/>
          <p:nvPr/>
        </p:nvGrpSpPr>
        <p:grpSpPr>
          <a:xfrm>
            <a:off x="15405420" y="5591862"/>
            <a:ext cx="10139327" cy="10577971"/>
            <a:chOff x="0" y="0"/>
            <a:chExt cx="10139326" cy="10577969"/>
          </a:xfrm>
        </p:grpSpPr>
        <p:sp>
          <p:nvSpPr>
            <p:cNvPr id="190" name="รูปร่าง"/>
            <p:cNvSpPr/>
            <p:nvPr/>
          </p:nvSpPr>
          <p:spPr>
            <a:xfrm>
              <a:off x="0" y="-1"/>
              <a:ext cx="10139327" cy="1057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6" extrusionOk="0">
                  <a:moveTo>
                    <a:pt x="19712" y="2144"/>
                  </a:moveTo>
                  <a:cubicBezTo>
                    <a:pt x="19330" y="1962"/>
                    <a:pt x="18949" y="1779"/>
                    <a:pt x="18581" y="1590"/>
                  </a:cubicBezTo>
                  <a:cubicBezTo>
                    <a:pt x="18213" y="1401"/>
                    <a:pt x="17859" y="1205"/>
                    <a:pt x="17437" y="1035"/>
                  </a:cubicBezTo>
                  <a:cubicBezTo>
                    <a:pt x="17015" y="865"/>
                    <a:pt x="16525" y="722"/>
                    <a:pt x="16041" y="585"/>
                  </a:cubicBezTo>
                  <a:cubicBezTo>
                    <a:pt x="15558" y="448"/>
                    <a:pt x="15081" y="317"/>
                    <a:pt x="14591" y="219"/>
                  </a:cubicBezTo>
                  <a:cubicBezTo>
                    <a:pt x="14100" y="122"/>
                    <a:pt x="13597" y="56"/>
                    <a:pt x="13086" y="24"/>
                  </a:cubicBezTo>
                  <a:cubicBezTo>
                    <a:pt x="12575" y="-9"/>
                    <a:pt x="12058" y="-9"/>
                    <a:pt x="11540" y="30"/>
                  </a:cubicBezTo>
                  <a:cubicBezTo>
                    <a:pt x="11023" y="69"/>
                    <a:pt x="10505" y="148"/>
                    <a:pt x="10008" y="246"/>
                  </a:cubicBezTo>
                  <a:cubicBezTo>
                    <a:pt x="9511" y="343"/>
                    <a:pt x="9034" y="461"/>
                    <a:pt x="8544" y="624"/>
                  </a:cubicBezTo>
                  <a:cubicBezTo>
                    <a:pt x="8054" y="787"/>
                    <a:pt x="7550" y="996"/>
                    <a:pt x="7087" y="1211"/>
                  </a:cubicBezTo>
                  <a:cubicBezTo>
                    <a:pt x="6624" y="1427"/>
                    <a:pt x="6201" y="1649"/>
                    <a:pt x="5786" y="1877"/>
                  </a:cubicBezTo>
                  <a:cubicBezTo>
                    <a:pt x="5371" y="2105"/>
                    <a:pt x="4962" y="2340"/>
                    <a:pt x="4581" y="2614"/>
                  </a:cubicBezTo>
                  <a:cubicBezTo>
                    <a:pt x="4199" y="2888"/>
                    <a:pt x="3845" y="3202"/>
                    <a:pt x="3505" y="3521"/>
                  </a:cubicBezTo>
                  <a:cubicBezTo>
                    <a:pt x="3164" y="3841"/>
                    <a:pt x="2837" y="4167"/>
                    <a:pt x="2524" y="4526"/>
                  </a:cubicBezTo>
                  <a:cubicBezTo>
                    <a:pt x="2211" y="4885"/>
                    <a:pt x="1911" y="5277"/>
                    <a:pt x="1632" y="5668"/>
                  </a:cubicBezTo>
                  <a:cubicBezTo>
                    <a:pt x="1353" y="6060"/>
                    <a:pt x="1094" y="6451"/>
                    <a:pt x="869" y="6908"/>
                  </a:cubicBezTo>
                  <a:cubicBezTo>
                    <a:pt x="645" y="7365"/>
                    <a:pt x="454" y="7887"/>
                    <a:pt x="318" y="8363"/>
                  </a:cubicBezTo>
                  <a:cubicBezTo>
                    <a:pt x="182" y="8840"/>
                    <a:pt x="100" y="9271"/>
                    <a:pt x="52" y="9727"/>
                  </a:cubicBezTo>
                  <a:cubicBezTo>
                    <a:pt x="5" y="10184"/>
                    <a:pt x="-9" y="10667"/>
                    <a:pt x="5" y="11163"/>
                  </a:cubicBezTo>
                  <a:cubicBezTo>
                    <a:pt x="18" y="11659"/>
                    <a:pt x="59" y="12168"/>
                    <a:pt x="134" y="12651"/>
                  </a:cubicBezTo>
                  <a:cubicBezTo>
                    <a:pt x="209" y="13134"/>
                    <a:pt x="318" y="13591"/>
                    <a:pt x="461" y="14028"/>
                  </a:cubicBezTo>
                  <a:cubicBezTo>
                    <a:pt x="604" y="14465"/>
                    <a:pt x="781" y="14883"/>
                    <a:pt x="1006" y="15307"/>
                  </a:cubicBezTo>
                  <a:cubicBezTo>
                    <a:pt x="1230" y="15731"/>
                    <a:pt x="1503" y="16162"/>
                    <a:pt x="1755" y="16540"/>
                  </a:cubicBezTo>
                  <a:cubicBezTo>
                    <a:pt x="2007" y="16919"/>
                    <a:pt x="2238" y="17245"/>
                    <a:pt x="2504" y="17558"/>
                  </a:cubicBezTo>
                  <a:cubicBezTo>
                    <a:pt x="2769" y="17871"/>
                    <a:pt x="3069" y="18172"/>
                    <a:pt x="3416" y="18446"/>
                  </a:cubicBezTo>
                  <a:cubicBezTo>
                    <a:pt x="3764" y="18720"/>
                    <a:pt x="4158" y="18968"/>
                    <a:pt x="4547" y="19190"/>
                  </a:cubicBezTo>
                  <a:cubicBezTo>
                    <a:pt x="4935" y="19411"/>
                    <a:pt x="5316" y="19607"/>
                    <a:pt x="5711" y="19809"/>
                  </a:cubicBezTo>
                  <a:cubicBezTo>
                    <a:pt x="6106" y="20012"/>
                    <a:pt x="6515" y="20221"/>
                    <a:pt x="6923" y="20384"/>
                  </a:cubicBezTo>
                  <a:cubicBezTo>
                    <a:pt x="7332" y="20547"/>
                    <a:pt x="7740" y="20664"/>
                    <a:pt x="8197" y="20788"/>
                  </a:cubicBezTo>
                  <a:cubicBezTo>
                    <a:pt x="8653" y="20912"/>
                    <a:pt x="9157" y="21043"/>
                    <a:pt x="9654" y="21141"/>
                  </a:cubicBezTo>
                  <a:cubicBezTo>
                    <a:pt x="10151" y="21239"/>
                    <a:pt x="10641" y="21304"/>
                    <a:pt x="11111" y="21350"/>
                  </a:cubicBezTo>
                  <a:cubicBezTo>
                    <a:pt x="11581" y="21395"/>
                    <a:pt x="12030" y="21421"/>
                    <a:pt x="12480" y="21454"/>
                  </a:cubicBezTo>
                  <a:cubicBezTo>
                    <a:pt x="12929" y="21487"/>
                    <a:pt x="13379" y="21526"/>
                    <a:pt x="13842" y="21545"/>
                  </a:cubicBezTo>
                  <a:cubicBezTo>
                    <a:pt x="14305" y="21565"/>
                    <a:pt x="14781" y="21565"/>
                    <a:pt x="15238" y="21571"/>
                  </a:cubicBezTo>
                  <a:cubicBezTo>
                    <a:pt x="15694" y="21578"/>
                    <a:pt x="16130" y="21591"/>
                    <a:pt x="16579" y="21584"/>
                  </a:cubicBezTo>
                  <a:cubicBezTo>
                    <a:pt x="17029" y="21578"/>
                    <a:pt x="17492" y="21552"/>
                    <a:pt x="17934" y="21532"/>
                  </a:cubicBezTo>
                  <a:cubicBezTo>
                    <a:pt x="18377" y="21513"/>
                    <a:pt x="18799" y="21500"/>
                    <a:pt x="19119" y="21487"/>
                  </a:cubicBezTo>
                  <a:cubicBezTo>
                    <a:pt x="19439" y="21474"/>
                    <a:pt x="19657" y="21460"/>
                    <a:pt x="19991" y="21356"/>
                  </a:cubicBezTo>
                  <a:cubicBezTo>
                    <a:pt x="20324" y="21252"/>
                    <a:pt x="20774" y="21056"/>
                    <a:pt x="21060" y="20912"/>
                  </a:cubicBezTo>
                  <a:cubicBezTo>
                    <a:pt x="21346" y="20769"/>
                    <a:pt x="21468" y="20677"/>
                    <a:pt x="21591" y="20586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" name="รูปร่าง"/>
            <p:cNvSpPr/>
            <p:nvPr/>
          </p:nvSpPr>
          <p:spPr>
            <a:xfrm>
              <a:off x="1526008" y="1419323"/>
              <a:ext cx="8594133" cy="812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0" extrusionOk="0">
                  <a:moveTo>
                    <a:pt x="19460" y="1214"/>
                  </a:moveTo>
                  <a:cubicBezTo>
                    <a:pt x="19187" y="1180"/>
                    <a:pt x="18914" y="1146"/>
                    <a:pt x="18569" y="1061"/>
                  </a:cubicBezTo>
                  <a:cubicBezTo>
                    <a:pt x="18224" y="976"/>
                    <a:pt x="17806" y="840"/>
                    <a:pt x="17340" y="687"/>
                  </a:cubicBezTo>
                  <a:cubicBezTo>
                    <a:pt x="16875" y="534"/>
                    <a:pt x="16361" y="364"/>
                    <a:pt x="15823" y="245"/>
                  </a:cubicBezTo>
                  <a:cubicBezTo>
                    <a:pt x="15285" y="126"/>
                    <a:pt x="14723" y="58"/>
                    <a:pt x="14104" y="24"/>
                  </a:cubicBezTo>
                  <a:cubicBezTo>
                    <a:pt x="13486" y="-10"/>
                    <a:pt x="12812" y="-10"/>
                    <a:pt x="12185" y="41"/>
                  </a:cubicBezTo>
                  <a:cubicBezTo>
                    <a:pt x="11559" y="92"/>
                    <a:pt x="10981" y="194"/>
                    <a:pt x="10443" y="321"/>
                  </a:cubicBezTo>
                  <a:cubicBezTo>
                    <a:pt x="9905" y="449"/>
                    <a:pt x="9407" y="602"/>
                    <a:pt x="8861" y="797"/>
                  </a:cubicBezTo>
                  <a:cubicBezTo>
                    <a:pt x="8315" y="993"/>
                    <a:pt x="7721" y="1231"/>
                    <a:pt x="7199" y="1477"/>
                  </a:cubicBezTo>
                  <a:cubicBezTo>
                    <a:pt x="6677" y="1723"/>
                    <a:pt x="6227" y="1978"/>
                    <a:pt x="5737" y="2310"/>
                  </a:cubicBezTo>
                  <a:cubicBezTo>
                    <a:pt x="5248" y="2641"/>
                    <a:pt x="4718" y="3049"/>
                    <a:pt x="4268" y="3448"/>
                  </a:cubicBezTo>
                  <a:cubicBezTo>
                    <a:pt x="3818" y="3848"/>
                    <a:pt x="3449" y="4239"/>
                    <a:pt x="3104" y="4613"/>
                  </a:cubicBezTo>
                  <a:cubicBezTo>
                    <a:pt x="2758" y="4986"/>
                    <a:pt x="2437" y="5343"/>
                    <a:pt x="2148" y="5785"/>
                  </a:cubicBezTo>
                  <a:cubicBezTo>
                    <a:pt x="1859" y="6227"/>
                    <a:pt x="1602" y="6754"/>
                    <a:pt x="1377" y="7255"/>
                  </a:cubicBezTo>
                  <a:cubicBezTo>
                    <a:pt x="1152" y="7756"/>
                    <a:pt x="960" y="8232"/>
                    <a:pt x="783" y="8759"/>
                  </a:cubicBezTo>
                  <a:cubicBezTo>
                    <a:pt x="606" y="9286"/>
                    <a:pt x="446" y="9864"/>
                    <a:pt x="301" y="10450"/>
                  </a:cubicBezTo>
                  <a:cubicBezTo>
                    <a:pt x="157" y="11036"/>
                    <a:pt x="28" y="11631"/>
                    <a:pt x="4" y="12158"/>
                  </a:cubicBezTo>
                  <a:cubicBezTo>
                    <a:pt x="-20" y="12685"/>
                    <a:pt x="60" y="13144"/>
                    <a:pt x="205" y="13611"/>
                  </a:cubicBezTo>
                  <a:cubicBezTo>
                    <a:pt x="349" y="14078"/>
                    <a:pt x="558" y="14554"/>
                    <a:pt x="791" y="14996"/>
                  </a:cubicBezTo>
                  <a:cubicBezTo>
                    <a:pt x="1024" y="15438"/>
                    <a:pt x="1281" y="15846"/>
                    <a:pt x="1586" y="16279"/>
                  </a:cubicBezTo>
                  <a:cubicBezTo>
                    <a:pt x="1891" y="16713"/>
                    <a:pt x="2244" y="17171"/>
                    <a:pt x="2630" y="17571"/>
                  </a:cubicBezTo>
                  <a:cubicBezTo>
                    <a:pt x="3015" y="17970"/>
                    <a:pt x="3433" y="18310"/>
                    <a:pt x="3842" y="18616"/>
                  </a:cubicBezTo>
                  <a:cubicBezTo>
                    <a:pt x="4252" y="18922"/>
                    <a:pt x="4653" y="19194"/>
                    <a:pt x="5087" y="19432"/>
                  </a:cubicBezTo>
                  <a:cubicBezTo>
                    <a:pt x="5521" y="19670"/>
                    <a:pt x="5986" y="19874"/>
                    <a:pt x="6468" y="20027"/>
                  </a:cubicBezTo>
                  <a:cubicBezTo>
                    <a:pt x="6950" y="20179"/>
                    <a:pt x="7448" y="20281"/>
                    <a:pt x="7897" y="20409"/>
                  </a:cubicBezTo>
                  <a:cubicBezTo>
                    <a:pt x="8347" y="20536"/>
                    <a:pt x="8748" y="20689"/>
                    <a:pt x="9182" y="20808"/>
                  </a:cubicBezTo>
                  <a:cubicBezTo>
                    <a:pt x="9616" y="20927"/>
                    <a:pt x="10081" y="21012"/>
                    <a:pt x="10619" y="21106"/>
                  </a:cubicBezTo>
                  <a:cubicBezTo>
                    <a:pt x="11157" y="21199"/>
                    <a:pt x="11768" y="21301"/>
                    <a:pt x="12241" y="21378"/>
                  </a:cubicBezTo>
                  <a:cubicBezTo>
                    <a:pt x="12715" y="21454"/>
                    <a:pt x="13052" y="21505"/>
                    <a:pt x="13454" y="21539"/>
                  </a:cubicBezTo>
                  <a:cubicBezTo>
                    <a:pt x="13855" y="21573"/>
                    <a:pt x="14321" y="21590"/>
                    <a:pt x="14787" y="21590"/>
                  </a:cubicBezTo>
                  <a:cubicBezTo>
                    <a:pt x="15253" y="21590"/>
                    <a:pt x="15718" y="21573"/>
                    <a:pt x="16112" y="21539"/>
                  </a:cubicBezTo>
                  <a:cubicBezTo>
                    <a:pt x="16505" y="21505"/>
                    <a:pt x="16826" y="21454"/>
                    <a:pt x="17188" y="21395"/>
                  </a:cubicBezTo>
                  <a:cubicBezTo>
                    <a:pt x="17549" y="21335"/>
                    <a:pt x="17951" y="21267"/>
                    <a:pt x="18352" y="21225"/>
                  </a:cubicBezTo>
                  <a:cubicBezTo>
                    <a:pt x="18754" y="21182"/>
                    <a:pt x="19155" y="21165"/>
                    <a:pt x="19516" y="21140"/>
                  </a:cubicBezTo>
                  <a:cubicBezTo>
                    <a:pt x="19878" y="21114"/>
                    <a:pt x="20199" y="21080"/>
                    <a:pt x="20488" y="21038"/>
                  </a:cubicBezTo>
                  <a:cubicBezTo>
                    <a:pt x="20777" y="20995"/>
                    <a:pt x="21034" y="20944"/>
                    <a:pt x="21203" y="20902"/>
                  </a:cubicBezTo>
                  <a:cubicBezTo>
                    <a:pt x="21371" y="20859"/>
                    <a:pt x="21452" y="20825"/>
                    <a:pt x="21500" y="20800"/>
                  </a:cubicBezTo>
                  <a:cubicBezTo>
                    <a:pt x="21548" y="20774"/>
                    <a:pt x="21564" y="20757"/>
                    <a:pt x="21580" y="20740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95" name="การวาด"/>
          <p:cNvGrpSpPr/>
          <p:nvPr/>
        </p:nvGrpSpPr>
        <p:grpSpPr>
          <a:xfrm>
            <a:off x="-1142022" y="10701438"/>
            <a:ext cx="5125333" cy="5827997"/>
            <a:chOff x="0" y="0"/>
            <a:chExt cx="5125332" cy="5827995"/>
          </a:xfrm>
        </p:grpSpPr>
        <p:sp>
          <p:nvSpPr>
            <p:cNvPr id="193" name="รูปร่าง"/>
            <p:cNvSpPr/>
            <p:nvPr/>
          </p:nvSpPr>
          <p:spPr>
            <a:xfrm>
              <a:off x="0" y="0"/>
              <a:ext cx="5125333" cy="582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35" extrusionOk="0">
                  <a:moveTo>
                    <a:pt x="8707" y="742"/>
                  </a:moveTo>
                  <a:cubicBezTo>
                    <a:pt x="9407" y="576"/>
                    <a:pt x="10106" y="411"/>
                    <a:pt x="10832" y="376"/>
                  </a:cubicBezTo>
                  <a:cubicBezTo>
                    <a:pt x="11559" y="340"/>
                    <a:pt x="12312" y="435"/>
                    <a:pt x="12998" y="576"/>
                  </a:cubicBezTo>
                  <a:cubicBezTo>
                    <a:pt x="13684" y="718"/>
                    <a:pt x="14302" y="907"/>
                    <a:pt x="14908" y="1179"/>
                  </a:cubicBezTo>
                  <a:cubicBezTo>
                    <a:pt x="15513" y="1451"/>
                    <a:pt x="16105" y="1805"/>
                    <a:pt x="16616" y="2219"/>
                  </a:cubicBezTo>
                  <a:cubicBezTo>
                    <a:pt x="17127" y="2632"/>
                    <a:pt x="17557" y="3105"/>
                    <a:pt x="17988" y="3660"/>
                  </a:cubicBezTo>
                  <a:cubicBezTo>
                    <a:pt x="18418" y="4216"/>
                    <a:pt x="18848" y="4854"/>
                    <a:pt x="19171" y="5350"/>
                  </a:cubicBezTo>
                  <a:cubicBezTo>
                    <a:pt x="19494" y="5846"/>
                    <a:pt x="19709" y="6201"/>
                    <a:pt x="19978" y="6697"/>
                  </a:cubicBezTo>
                  <a:cubicBezTo>
                    <a:pt x="20247" y="7194"/>
                    <a:pt x="20570" y="7832"/>
                    <a:pt x="20798" y="8541"/>
                  </a:cubicBezTo>
                  <a:cubicBezTo>
                    <a:pt x="21027" y="9250"/>
                    <a:pt x="21162" y="10029"/>
                    <a:pt x="21269" y="10703"/>
                  </a:cubicBezTo>
                  <a:cubicBezTo>
                    <a:pt x="21377" y="11376"/>
                    <a:pt x="21458" y="11944"/>
                    <a:pt x="21511" y="12487"/>
                  </a:cubicBezTo>
                  <a:cubicBezTo>
                    <a:pt x="21565" y="13031"/>
                    <a:pt x="21592" y="13551"/>
                    <a:pt x="21471" y="14106"/>
                  </a:cubicBezTo>
                  <a:cubicBezTo>
                    <a:pt x="21350" y="14661"/>
                    <a:pt x="21081" y="15252"/>
                    <a:pt x="20637" y="15819"/>
                  </a:cubicBezTo>
                  <a:cubicBezTo>
                    <a:pt x="20193" y="16387"/>
                    <a:pt x="19575" y="16930"/>
                    <a:pt x="18929" y="17474"/>
                  </a:cubicBezTo>
                  <a:cubicBezTo>
                    <a:pt x="18283" y="18017"/>
                    <a:pt x="17611" y="18561"/>
                    <a:pt x="16992" y="18951"/>
                  </a:cubicBezTo>
                  <a:cubicBezTo>
                    <a:pt x="16374" y="19341"/>
                    <a:pt x="15809" y="19577"/>
                    <a:pt x="15123" y="19896"/>
                  </a:cubicBezTo>
                  <a:cubicBezTo>
                    <a:pt x="14437" y="20215"/>
                    <a:pt x="13630" y="20617"/>
                    <a:pt x="12904" y="20900"/>
                  </a:cubicBezTo>
                  <a:cubicBezTo>
                    <a:pt x="12177" y="21184"/>
                    <a:pt x="11532" y="21349"/>
                    <a:pt x="10832" y="21444"/>
                  </a:cubicBezTo>
                  <a:cubicBezTo>
                    <a:pt x="10133" y="21538"/>
                    <a:pt x="9380" y="21562"/>
                    <a:pt x="8734" y="21503"/>
                  </a:cubicBezTo>
                  <a:cubicBezTo>
                    <a:pt x="8089" y="21444"/>
                    <a:pt x="7551" y="21302"/>
                    <a:pt x="6945" y="21030"/>
                  </a:cubicBezTo>
                  <a:cubicBezTo>
                    <a:pt x="6340" y="20758"/>
                    <a:pt x="5668" y="20357"/>
                    <a:pt x="5062" y="19967"/>
                  </a:cubicBezTo>
                  <a:cubicBezTo>
                    <a:pt x="4457" y="19577"/>
                    <a:pt x="3919" y="19199"/>
                    <a:pt x="3449" y="18691"/>
                  </a:cubicBezTo>
                  <a:cubicBezTo>
                    <a:pt x="2978" y="18183"/>
                    <a:pt x="2574" y="17544"/>
                    <a:pt x="2198" y="17001"/>
                  </a:cubicBezTo>
                  <a:cubicBezTo>
                    <a:pt x="1821" y="16457"/>
                    <a:pt x="1471" y="16008"/>
                    <a:pt x="1202" y="15642"/>
                  </a:cubicBezTo>
                  <a:cubicBezTo>
                    <a:pt x="933" y="15276"/>
                    <a:pt x="745" y="14992"/>
                    <a:pt x="611" y="14460"/>
                  </a:cubicBezTo>
                  <a:cubicBezTo>
                    <a:pt x="476" y="13929"/>
                    <a:pt x="395" y="13149"/>
                    <a:pt x="328" y="12334"/>
                  </a:cubicBezTo>
                  <a:cubicBezTo>
                    <a:pt x="261" y="11518"/>
                    <a:pt x="207" y="10667"/>
                    <a:pt x="153" y="9805"/>
                  </a:cubicBezTo>
                  <a:cubicBezTo>
                    <a:pt x="100" y="8942"/>
                    <a:pt x="46" y="8068"/>
                    <a:pt x="19" y="7134"/>
                  </a:cubicBezTo>
                  <a:cubicBezTo>
                    <a:pt x="-8" y="6201"/>
                    <a:pt x="-8" y="5208"/>
                    <a:pt x="32" y="4346"/>
                  </a:cubicBezTo>
                  <a:cubicBezTo>
                    <a:pt x="73" y="3483"/>
                    <a:pt x="153" y="2751"/>
                    <a:pt x="248" y="2136"/>
                  </a:cubicBezTo>
                  <a:cubicBezTo>
                    <a:pt x="342" y="1522"/>
                    <a:pt x="449" y="1025"/>
                    <a:pt x="557" y="659"/>
                  </a:cubicBezTo>
                  <a:cubicBezTo>
                    <a:pt x="664" y="293"/>
                    <a:pt x="772" y="57"/>
                    <a:pt x="907" y="9"/>
                  </a:cubicBezTo>
                  <a:cubicBezTo>
                    <a:pt x="1041" y="-38"/>
                    <a:pt x="1202" y="104"/>
                    <a:pt x="1364" y="246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" name="รูปร่าง"/>
            <p:cNvSpPr/>
            <p:nvPr/>
          </p:nvSpPr>
          <p:spPr>
            <a:xfrm>
              <a:off x="474045" y="230336"/>
              <a:ext cx="3169491" cy="292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24" extrusionOk="0">
                  <a:moveTo>
                    <a:pt x="19492" y="16159"/>
                  </a:moveTo>
                  <a:cubicBezTo>
                    <a:pt x="20014" y="15453"/>
                    <a:pt x="20537" y="14748"/>
                    <a:pt x="20929" y="13806"/>
                  </a:cubicBezTo>
                  <a:cubicBezTo>
                    <a:pt x="21321" y="12865"/>
                    <a:pt x="21582" y="11689"/>
                    <a:pt x="21582" y="10489"/>
                  </a:cubicBezTo>
                  <a:cubicBezTo>
                    <a:pt x="21582" y="9289"/>
                    <a:pt x="21321" y="8065"/>
                    <a:pt x="20863" y="7053"/>
                  </a:cubicBezTo>
                  <a:cubicBezTo>
                    <a:pt x="20406" y="6042"/>
                    <a:pt x="19753" y="5242"/>
                    <a:pt x="18991" y="4371"/>
                  </a:cubicBezTo>
                  <a:cubicBezTo>
                    <a:pt x="18229" y="3500"/>
                    <a:pt x="17358" y="2559"/>
                    <a:pt x="16313" y="1853"/>
                  </a:cubicBezTo>
                  <a:cubicBezTo>
                    <a:pt x="15267" y="1148"/>
                    <a:pt x="14048" y="677"/>
                    <a:pt x="12851" y="371"/>
                  </a:cubicBezTo>
                  <a:cubicBezTo>
                    <a:pt x="11653" y="65"/>
                    <a:pt x="10477" y="-76"/>
                    <a:pt x="9301" y="42"/>
                  </a:cubicBezTo>
                  <a:cubicBezTo>
                    <a:pt x="8126" y="159"/>
                    <a:pt x="6950" y="536"/>
                    <a:pt x="5992" y="983"/>
                  </a:cubicBezTo>
                  <a:cubicBezTo>
                    <a:pt x="5034" y="1430"/>
                    <a:pt x="4293" y="1948"/>
                    <a:pt x="3618" y="2677"/>
                  </a:cubicBezTo>
                  <a:cubicBezTo>
                    <a:pt x="2943" y="3406"/>
                    <a:pt x="2334" y="4348"/>
                    <a:pt x="1789" y="5477"/>
                  </a:cubicBezTo>
                  <a:cubicBezTo>
                    <a:pt x="1245" y="6606"/>
                    <a:pt x="766" y="7924"/>
                    <a:pt x="461" y="9218"/>
                  </a:cubicBezTo>
                  <a:cubicBezTo>
                    <a:pt x="156" y="10512"/>
                    <a:pt x="26" y="11783"/>
                    <a:pt x="4" y="12959"/>
                  </a:cubicBezTo>
                  <a:cubicBezTo>
                    <a:pt x="-18" y="14136"/>
                    <a:pt x="69" y="15218"/>
                    <a:pt x="222" y="16089"/>
                  </a:cubicBezTo>
                  <a:cubicBezTo>
                    <a:pt x="374" y="16959"/>
                    <a:pt x="592" y="17618"/>
                    <a:pt x="853" y="18324"/>
                  </a:cubicBezTo>
                  <a:cubicBezTo>
                    <a:pt x="1114" y="19030"/>
                    <a:pt x="1419" y="19783"/>
                    <a:pt x="1659" y="20324"/>
                  </a:cubicBezTo>
                  <a:cubicBezTo>
                    <a:pt x="1898" y="20865"/>
                    <a:pt x="2072" y="21195"/>
                    <a:pt x="2247" y="21524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96" name="ปัญหาที่พบ…"/>
          <p:cNvSpPr/>
          <p:nvPr/>
        </p:nvSpPr>
        <p:spPr>
          <a:xfrm>
            <a:off x="1684520" y="1147197"/>
            <a:ext cx="20381799" cy="10922752"/>
          </a:xfrm>
          <a:prstGeom prst="roundRect">
            <a:avLst>
              <a:gd name="adj" fmla="val 10000"/>
            </a:avLst>
          </a:prstGeom>
          <a:solidFill>
            <a:srgbClr val="3A87FE">
              <a:alpha val="8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dirty="0"/>
          </a:p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dirty="0" err="1"/>
              <a:t>ปัญหาที่พบ</a:t>
            </a:r>
            <a:endParaRPr dirty="0"/>
          </a:p>
          <a:p>
            <a:pPr algn="l" defTabSz="825500">
              <a:defRPr sz="67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dirty="0"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b="1" dirty="0"/>
              <a:t>    </a:t>
            </a:r>
            <a:r>
              <a:rPr sz="8600" b="1" dirty="0"/>
              <a:t>  </a:t>
            </a:r>
            <a:r>
              <a:rPr sz="8600" b="1" dirty="0" err="1"/>
              <a:t>พบว่าเด็กในคลินิกสุขภาพเด็กดี</a:t>
            </a:r>
            <a:r>
              <a:rPr sz="8600" b="1" dirty="0"/>
              <a:t> </a:t>
            </a:r>
            <a:r>
              <a:rPr sz="8600" b="1" dirty="0" err="1"/>
              <a:t>ตำบลห้วยม้า</a:t>
            </a:r>
            <a:r>
              <a:rPr sz="8600" b="1" dirty="0"/>
              <a:t> </a:t>
            </a:r>
            <a:r>
              <a:rPr sz="8600" b="1" dirty="0" err="1"/>
              <a:t>มีปัญหาเกี่ยวกับสุขภาพช่องปาก</a:t>
            </a:r>
            <a:r>
              <a:rPr sz="8600" b="1" dirty="0"/>
              <a:t> </a:t>
            </a:r>
            <a:r>
              <a:rPr sz="8600" b="1" dirty="0" err="1"/>
              <a:t>คือแปรงฟันไม่</a:t>
            </a:r>
            <a:r>
              <a:rPr sz="8600" b="1" dirty="0" err="1" smtClean="0"/>
              <a:t>สะอาด</a:t>
            </a:r>
            <a:r>
              <a:rPr lang="th-TH" sz="8600" b="1" dirty="0" smtClean="0"/>
              <a:t>ร้อยละ </a:t>
            </a:r>
            <a:r>
              <a:rPr lang="en-US" sz="8600" b="1" dirty="0" smtClean="0"/>
              <a:t>25</a:t>
            </a:r>
            <a:r>
              <a:rPr sz="8600" b="1" dirty="0" smtClean="0"/>
              <a:t> </a:t>
            </a:r>
            <a:r>
              <a:rPr sz="8600" b="1" dirty="0" err="1"/>
              <a:t>มีฟัน</a:t>
            </a:r>
            <a:r>
              <a:rPr sz="8600" b="1" dirty="0" err="1" smtClean="0"/>
              <a:t>ผุ</a:t>
            </a:r>
            <a:r>
              <a:rPr lang="th-TH" sz="8600" b="1" dirty="0" smtClean="0"/>
              <a:t>ร้อยละ </a:t>
            </a:r>
            <a:r>
              <a:rPr lang="en-US" sz="8600" b="1" dirty="0" smtClean="0"/>
              <a:t>15.25</a:t>
            </a:r>
            <a:r>
              <a:rPr sz="8600" b="1" dirty="0" smtClean="0"/>
              <a:t> </a:t>
            </a:r>
            <a:r>
              <a:rPr sz="8600" b="1" dirty="0" err="1"/>
              <a:t>สาเหตุมาจาก</a:t>
            </a:r>
            <a:r>
              <a:rPr sz="8600" b="1" dirty="0"/>
              <a:t> </a:t>
            </a:r>
            <a:r>
              <a:rPr sz="8600" b="1" dirty="0" err="1"/>
              <a:t>ผู้ปกครองของเด็กขาดทักษะในการแปรงฟันที่ถูกวิธี</a:t>
            </a:r>
            <a:r>
              <a:rPr sz="8600" b="1" dirty="0"/>
              <a:t> </a:t>
            </a:r>
            <a:r>
              <a:rPr sz="8600" b="1" dirty="0" err="1"/>
              <a:t>และการดูแลสุขภาพช่องปากที่ถูกวิธี</a:t>
            </a:r>
            <a:r>
              <a:rPr sz="8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แนวคิดที่ได้"/>
          <p:cNvSpPr/>
          <p:nvPr/>
        </p:nvSpPr>
        <p:spPr>
          <a:xfrm>
            <a:off x="1684520" y="1147197"/>
            <a:ext cx="20381799" cy="10922752"/>
          </a:xfrm>
          <a:prstGeom prst="roundRect">
            <a:avLst>
              <a:gd name="adj" fmla="val 10000"/>
            </a:avLst>
          </a:prstGeom>
          <a:solidFill>
            <a:srgbClr val="3A87FE">
              <a:alpha val="8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แนวคิดที่ได้</a:t>
            </a:r>
          </a:p>
          <a:p>
            <a:pPr algn="l" defTabSz="825500">
              <a:defRPr sz="67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rPr b="1"/>
              <a:t>    </a:t>
            </a:r>
            <a:r>
              <a:rPr sz="8600" b="1"/>
              <a:t>  </a:t>
            </a:r>
            <a:r>
              <a:rPr sz="8600"/>
              <a:t> </a:t>
            </a:r>
          </a:p>
        </p:txBody>
      </p:sp>
      <p:pic>
        <p:nvPicPr>
          <p:cNvPr id="199" name="IMG_0904.jpeg" descr="IMG_09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1905" y="4281779"/>
            <a:ext cx="7330650" cy="7363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0903.jpeg" descr="IMG_0903.jpeg"/>
          <p:cNvPicPr>
            <a:picLocks noChangeAspect="1"/>
          </p:cNvPicPr>
          <p:nvPr/>
        </p:nvPicPr>
        <p:blipFill>
          <a:blip r:embed="rId3">
            <a:extLst/>
          </a:blip>
          <a:srcRect t="14163" b="14163"/>
          <a:stretch>
            <a:fillRect/>
          </a:stretch>
        </p:blipFill>
        <p:spPr>
          <a:xfrm>
            <a:off x="12118834" y="4697781"/>
            <a:ext cx="9112485" cy="6531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ขั้นตอนการผลิต"/>
          <p:cNvSpPr/>
          <p:nvPr/>
        </p:nvSpPr>
        <p:spPr>
          <a:xfrm>
            <a:off x="2116497" y="992457"/>
            <a:ext cx="8317368" cy="2008318"/>
          </a:xfrm>
          <a:prstGeom prst="roundRect">
            <a:avLst>
              <a:gd name="adj" fmla="val 21649"/>
            </a:avLst>
          </a:prstGeom>
          <a:solidFill>
            <a:srgbClr val="3A87FE">
              <a:alpha val="8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825500">
              <a:defRPr sz="118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ขั้นตอนการผลิต</a:t>
            </a:r>
          </a:p>
        </p:txBody>
      </p:sp>
      <p:pic>
        <p:nvPicPr>
          <p:cNvPr id="203" name="IMG_0901.jpeg" descr="IMG_0901.jpeg"/>
          <p:cNvPicPr>
            <a:picLocks noChangeAspect="1"/>
          </p:cNvPicPr>
          <p:nvPr/>
        </p:nvPicPr>
        <p:blipFill>
          <a:blip r:embed="rId2">
            <a:extLst/>
          </a:blip>
          <a:srcRect l="4666" t="5816" r="12287" b="19631"/>
          <a:stretch>
            <a:fillRect/>
          </a:stretch>
        </p:blipFill>
        <p:spPr>
          <a:xfrm>
            <a:off x="820290" y="3242165"/>
            <a:ext cx="4302817" cy="5149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0900.jpeg" descr="IMG_0900.jpeg"/>
          <p:cNvPicPr>
            <a:picLocks noChangeAspect="1"/>
          </p:cNvPicPr>
          <p:nvPr/>
        </p:nvPicPr>
        <p:blipFill>
          <a:blip r:embed="rId3">
            <a:extLst/>
          </a:blip>
          <a:srcRect b="19984"/>
          <a:stretch>
            <a:fillRect/>
          </a:stretch>
        </p:blipFill>
        <p:spPr>
          <a:xfrm>
            <a:off x="6398253" y="3272526"/>
            <a:ext cx="4770594" cy="5088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0899.jpeg" descr="IMG_0899.jpeg"/>
          <p:cNvPicPr>
            <a:picLocks noChangeAspect="1"/>
          </p:cNvPicPr>
          <p:nvPr/>
        </p:nvPicPr>
        <p:blipFill>
          <a:blip r:embed="rId4">
            <a:extLst/>
          </a:blip>
          <a:srcRect t="3312" r="1642" b="13909"/>
          <a:stretch>
            <a:fillRect/>
          </a:stretch>
        </p:blipFill>
        <p:spPr>
          <a:xfrm>
            <a:off x="3233958" y="8632612"/>
            <a:ext cx="4467684" cy="5012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0898.jpeg" descr="IMG_089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443734" y="892493"/>
            <a:ext cx="4350988" cy="580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0897.jpeg" descr="IMG_0897.jpeg"/>
          <p:cNvPicPr>
            <a:picLocks noChangeAspect="1"/>
          </p:cNvPicPr>
          <p:nvPr/>
        </p:nvPicPr>
        <p:blipFill>
          <a:blip r:embed="rId6">
            <a:extLst/>
          </a:blip>
          <a:srcRect l="11433" t="7760" r="19018" b="11385"/>
          <a:stretch>
            <a:fillRect/>
          </a:stretch>
        </p:blipFill>
        <p:spPr>
          <a:xfrm>
            <a:off x="18804591" y="280127"/>
            <a:ext cx="4072246" cy="6310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895.jpeg" descr="IMG_0895.jpeg"/>
          <p:cNvPicPr>
            <a:picLocks noChangeAspect="1"/>
          </p:cNvPicPr>
          <p:nvPr/>
        </p:nvPicPr>
        <p:blipFill>
          <a:blip r:embed="rId7">
            <a:extLst/>
          </a:blip>
          <a:srcRect l="6965" t="9661" r="29849" b="13196"/>
          <a:stretch>
            <a:fillRect/>
          </a:stretch>
        </p:blipFill>
        <p:spPr>
          <a:xfrm>
            <a:off x="15121214" y="6004045"/>
            <a:ext cx="4491303" cy="7309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การวาด"/>
          <p:cNvGrpSpPr/>
          <p:nvPr/>
        </p:nvGrpSpPr>
        <p:grpSpPr>
          <a:xfrm>
            <a:off x="8411073" y="-1397381"/>
            <a:ext cx="16349744" cy="9125888"/>
            <a:chOff x="0" y="0"/>
            <a:chExt cx="16349743" cy="9125886"/>
          </a:xfrm>
        </p:grpSpPr>
        <p:sp>
          <p:nvSpPr>
            <p:cNvPr id="210" name="รูปร่าง"/>
            <p:cNvSpPr/>
            <p:nvPr/>
          </p:nvSpPr>
          <p:spPr>
            <a:xfrm>
              <a:off x="2345366" y="-1"/>
              <a:ext cx="14004150" cy="708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6" extrusionOk="0">
                  <a:moveTo>
                    <a:pt x="13012" y="2"/>
                  </a:moveTo>
                  <a:cubicBezTo>
                    <a:pt x="12734" y="-6"/>
                    <a:pt x="12397" y="6"/>
                    <a:pt x="11975" y="38"/>
                  </a:cubicBezTo>
                  <a:cubicBezTo>
                    <a:pt x="11676" y="61"/>
                    <a:pt x="11387" y="89"/>
                    <a:pt x="10937" y="137"/>
                  </a:cubicBezTo>
                  <a:cubicBezTo>
                    <a:pt x="10911" y="140"/>
                    <a:pt x="10885" y="143"/>
                    <a:pt x="10859" y="146"/>
                  </a:cubicBezTo>
                  <a:cubicBezTo>
                    <a:pt x="10854" y="147"/>
                    <a:pt x="10853" y="147"/>
                    <a:pt x="10848" y="147"/>
                  </a:cubicBezTo>
                  <a:cubicBezTo>
                    <a:pt x="10788" y="154"/>
                    <a:pt x="10729" y="160"/>
                    <a:pt x="10638" y="170"/>
                  </a:cubicBezTo>
                  <a:cubicBezTo>
                    <a:pt x="10642" y="170"/>
                    <a:pt x="10427" y="194"/>
                    <a:pt x="10347" y="203"/>
                  </a:cubicBezTo>
                  <a:cubicBezTo>
                    <a:pt x="10291" y="209"/>
                    <a:pt x="10062" y="235"/>
                    <a:pt x="10010" y="240"/>
                  </a:cubicBezTo>
                  <a:cubicBezTo>
                    <a:pt x="10007" y="241"/>
                    <a:pt x="10007" y="240"/>
                    <a:pt x="10005" y="240"/>
                  </a:cubicBezTo>
                  <a:cubicBezTo>
                    <a:pt x="9988" y="242"/>
                    <a:pt x="9972" y="244"/>
                    <a:pt x="9955" y="246"/>
                  </a:cubicBezTo>
                  <a:cubicBezTo>
                    <a:pt x="9936" y="248"/>
                    <a:pt x="9922" y="250"/>
                    <a:pt x="9890" y="254"/>
                  </a:cubicBezTo>
                  <a:cubicBezTo>
                    <a:pt x="9715" y="273"/>
                    <a:pt x="9630" y="282"/>
                    <a:pt x="9457" y="301"/>
                  </a:cubicBezTo>
                  <a:cubicBezTo>
                    <a:pt x="9283" y="320"/>
                    <a:pt x="9198" y="329"/>
                    <a:pt x="9022" y="348"/>
                  </a:cubicBezTo>
                  <a:cubicBezTo>
                    <a:pt x="8991" y="351"/>
                    <a:pt x="8977" y="353"/>
                    <a:pt x="8959" y="355"/>
                  </a:cubicBezTo>
                  <a:cubicBezTo>
                    <a:pt x="8726" y="381"/>
                    <a:pt x="8668" y="387"/>
                    <a:pt x="8566" y="396"/>
                  </a:cubicBezTo>
                  <a:cubicBezTo>
                    <a:pt x="8336" y="418"/>
                    <a:pt x="8152" y="428"/>
                    <a:pt x="7975" y="428"/>
                  </a:cubicBezTo>
                  <a:cubicBezTo>
                    <a:pt x="7706" y="428"/>
                    <a:pt x="7446" y="408"/>
                    <a:pt x="6975" y="355"/>
                  </a:cubicBezTo>
                  <a:cubicBezTo>
                    <a:pt x="6656" y="319"/>
                    <a:pt x="6364" y="283"/>
                    <a:pt x="6102" y="246"/>
                  </a:cubicBezTo>
                  <a:cubicBezTo>
                    <a:pt x="6095" y="245"/>
                    <a:pt x="6083" y="244"/>
                    <a:pt x="6009" y="234"/>
                  </a:cubicBezTo>
                  <a:cubicBezTo>
                    <a:pt x="5962" y="228"/>
                    <a:pt x="5938" y="224"/>
                    <a:pt x="5924" y="222"/>
                  </a:cubicBezTo>
                  <a:cubicBezTo>
                    <a:pt x="5915" y="221"/>
                    <a:pt x="5849" y="212"/>
                    <a:pt x="5832" y="210"/>
                  </a:cubicBezTo>
                  <a:cubicBezTo>
                    <a:pt x="5800" y="206"/>
                    <a:pt x="5774" y="202"/>
                    <a:pt x="5750" y="199"/>
                  </a:cubicBezTo>
                  <a:cubicBezTo>
                    <a:pt x="5600" y="182"/>
                    <a:pt x="5474" y="174"/>
                    <a:pt x="5347" y="174"/>
                  </a:cubicBezTo>
                  <a:cubicBezTo>
                    <a:pt x="5114" y="174"/>
                    <a:pt x="4830" y="202"/>
                    <a:pt x="4516" y="256"/>
                  </a:cubicBezTo>
                  <a:cubicBezTo>
                    <a:pt x="4368" y="281"/>
                    <a:pt x="4234" y="307"/>
                    <a:pt x="4054" y="347"/>
                  </a:cubicBezTo>
                  <a:cubicBezTo>
                    <a:pt x="4047" y="348"/>
                    <a:pt x="3926" y="375"/>
                    <a:pt x="3906" y="379"/>
                  </a:cubicBezTo>
                  <a:cubicBezTo>
                    <a:pt x="3905" y="380"/>
                    <a:pt x="3905" y="381"/>
                    <a:pt x="3905" y="381"/>
                  </a:cubicBezTo>
                  <a:cubicBezTo>
                    <a:pt x="3840" y="395"/>
                    <a:pt x="3794" y="405"/>
                    <a:pt x="3771" y="410"/>
                  </a:cubicBezTo>
                  <a:cubicBezTo>
                    <a:pt x="3762" y="412"/>
                    <a:pt x="3460" y="474"/>
                    <a:pt x="3341" y="499"/>
                  </a:cubicBezTo>
                  <a:cubicBezTo>
                    <a:pt x="3336" y="500"/>
                    <a:pt x="3336" y="501"/>
                    <a:pt x="3332" y="502"/>
                  </a:cubicBezTo>
                  <a:cubicBezTo>
                    <a:pt x="3157" y="538"/>
                    <a:pt x="3030" y="565"/>
                    <a:pt x="2962" y="580"/>
                  </a:cubicBezTo>
                  <a:cubicBezTo>
                    <a:pt x="2958" y="581"/>
                    <a:pt x="2958" y="582"/>
                    <a:pt x="2954" y="583"/>
                  </a:cubicBezTo>
                  <a:cubicBezTo>
                    <a:pt x="2920" y="590"/>
                    <a:pt x="2780" y="622"/>
                    <a:pt x="2772" y="624"/>
                  </a:cubicBezTo>
                  <a:cubicBezTo>
                    <a:pt x="2767" y="625"/>
                    <a:pt x="2765" y="626"/>
                    <a:pt x="2760" y="627"/>
                  </a:cubicBezTo>
                  <a:cubicBezTo>
                    <a:pt x="2756" y="629"/>
                    <a:pt x="2753" y="629"/>
                    <a:pt x="2748" y="630"/>
                  </a:cubicBezTo>
                  <a:cubicBezTo>
                    <a:pt x="2416" y="706"/>
                    <a:pt x="2284" y="734"/>
                    <a:pt x="2125" y="762"/>
                  </a:cubicBezTo>
                  <a:cubicBezTo>
                    <a:pt x="2074" y="771"/>
                    <a:pt x="2027" y="778"/>
                    <a:pt x="1936" y="791"/>
                  </a:cubicBezTo>
                  <a:cubicBezTo>
                    <a:pt x="1931" y="791"/>
                    <a:pt x="1869" y="801"/>
                    <a:pt x="1846" y="804"/>
                  </a:cubicBezTo>
                  <a:cubicBezTo>
                    <a:pt x="1840" y="805"/>
                    <a:pt x="1810" y="809"/>
                    <a:pt x="1802" y="810"/>
                  </a:cubicBezTo>
                  <a:cubicBezTo>
                    <a:pt x="1791" y="812"/>
                    <a:pt x="1762" y="816"/>
                    <a:pt x="1759" y="816"/>
                  </a:cubicBezTo>
                  <a:cubicBezTo>
                    <a:pt x="1611" y="837"/>
                    <a:pt x="1527" y="851"/>
                    <a:pt x="1445" y="871"/>
                  </a:cubicBezTo>
                  <a:cubicBezTo>
                    <a:pt x="1283" y="909"/>
                    <a:pt x="1148" y="962"/>
                    <a:pt x="937" y="1069"/>
                  </a:cubicBezTo>
                  <a:cubicBezTo>
                    <a:pt x="703" y="1188"/>
                    <a:pt x="587" y="1271"/>
                    <a:pt x="476" y="1403"/>
                  </a:cubicBezTo>
                  <a:cubicBezTo>
                    <a:pt x="347" y="1556"/>
                    <a:pt x="234" y="1782"/>
                    <a:pt x="151" y="2054"/>
                  </a:cubicBezTo>
                  <a:cubicBezTo>
                    <a:pt x="76" y="2299"/>
                    <a:pt x="28" y="2569"/>
                    <a:pt x="10" y="2858"/>
                  </a:cubicBezTo>
                  <a:cubicBezTo>
                    <a:pt x="-9" y="3143"/>
                    <a:pt x="0" y="3431"/>
                    <a:pt x="36" y="3663"/>
                  </a:cubicBezTo>
                  <a:cubicBezTo>
                    <a:pt x="40" y="3686"/>
                    <a:pt x="44" y="3705"/>
                    <a:pt x="52" y="3739"/>
                  </a:cubicBezTo>
                  <a:cubicBezTo>
                    <a:pt x="55" y="3749"/>
                    <a:pt x="56" y="3752"/>
                    <a:pt x="57" y="3757"/>
                  </a:cubicBezTo>
                  <a:cubicBezTo>
                    <a:pt x="59" y="3768"/>
                    <a:pt x="61" y="3777"/>
                    <a:pt x="63" y="3785"/>
                  </a:cubicBezTo>
                  <a:lnTo>
                    <a:pt x="71" y="3826"/>
                  </a:lnTo>
                  <a:lnTo>
                    <a:pt x="72" y="3827"/>
                  </a:lnTo>
                  <a:cubicBezTo>
                    <a:pt x="77" y="3851"/>
                    <a:pt x="85" y="3877"/>
                    <a:pt x="92" y="3901"/>
                  </a:cubicBezTo>
                  <a:cubicBezTo>
                    <a:pt x="89" y="3890"/>
                    <a:pt x="83" y="3875"/>
                    <a:pt x="80" y="3864"/>
                  </a:cubicBezTo>
                  <a:lnTo>
                    <a:pt x="71" y="3830"/>
                  </a:lnTo>
                  <a:lnTo>
                    <a:pt x="71" y="3869"/>
                  </a:lnTo>
                  <a:cubicBezTo>
                    <a:pt x="70" y="3901"/>
                    <a:pt x="69" y="3941"/>
                    <a:pt x="68" y="4029"/>
                  </a:cubicBezTo>
                  <a:cubicBezTo>
                    <a:pt x="68" y="4030"/>
                    <a:pt x="68" y="4030"/>
                    <a:pt x="68" y="4031"/>
                  </a:cubicBezTo>
                  <a:cubicBezTo>
                    <a:pt x="66" y="4103"/>
                    <a:pt x="65" y="4151"/>
                    <a:pt x="65" y="4188"/>
                  </a:cubicBezTo>
                  <a:cubicBezTo>
                    <a:pt x="64" y="4204"/>
                    <a:pt x="64" y="4212"/>
                    <a:pt x="64" y="4227"/>
                  </a:cubicBezTo>
                  <a:cubicBezTo>
                    <a:pt x="64" y="4241"/>
                    <a:pt x="63" y="4249"/>
                    <a:pt x="63" y="4265"/>
                  </a:cubicBezTo>
                  <a:cubicBezTo>
                    <a:pt x="62" y="4281"/>
                    <a:pt x="63" y="4285"/>
                    <a:pt x="62" y="4316"/>
                  </a:cubicBezTo>
                  <a:cubicBezTo>
                    <a:pt x="62" y="4329"/>
                    <a:pt x="62" y="4336"/>
                    <a:pt x="62" y="4344"/>
                  </a:cubicBezTo>
                  <a:cubicBezTo>
                    <a:pt x="61" y="4367"/>
                    <a:pt x="59" y="4471"/>
                    <a:pt x="58" y="4499"/>
                  </a:cubicBezTo>
                  <a:cubicBezTo>
                    <a:pt x="50" y="4966"/>
                    <a:pt x="46" y="5284"/>
                    <a:pt x="46" y="5624"/>
                  </a:cubicBezTo>
                  <a:cubicBezTo>
                    <a:pt x="46" y="6295"/>
                    <a:pt x="62" y="6785"/>
                    <a:pt x="96" y="7151"/>
                  </a:cubicBezTo>
                  <a:cubicBezTo>
                    <a:pt x="136" y="7572"/>
                    <a:pt x="207" y="7868"/>
                    <a:pt x="325" y="8110"/>
                  </a:cubicBezTo>
                  <a:cubicBezTo>
                    <a:pt x="425" y="8318"/>
                    <a:pt x="572" y="8507"/>
                    <a:pt x="718" y="8624"/>
                  </a:cubicBezTo>
                  <a:cubicBezTo>
                    <a:pt x="836" y="8720"/>
                    <a:pt x="929" y="8745"/>
                    <a:pt x="1024" y="8707"/>
                  </a:cubicBezTo>
                  <a:cubicBezTo>
                    <a:pt x="1122" y="8668"/>
                    <a:pt x="1212" y="8571"/>
                    <a:pt x="1289" y="8418"/>
                  </a:cubicBezTo>
                  <a:cubicBezTo>
                    <a:pt x="1331" y="8335"/>
                    <a:pt x="1372" y="8234"/>
                    <a:pt x="1432" y="8062"/>
                  </a:cubicBezTo>
                  <a:cubicBezTo>
                    <a:pt x="1432" y="8062"/>
                    <a:pt x="1432" y="8061"/>
                    <a:pt x="1432" y="8061"/>
                  </a:cubicBezTo>
                  <a:cubicBezTo>
                    <a:pt x="1433" y="8059"/>
                    <a:pt x="1433" y="8059"/>
                    <a:pt x="1434" y="8056"/>
                  </a:cubicBezTo>
                  <a:cubicBezTo>
                    <a:pt x="1437" y="8048"/>
                    <a:pt x="1436" y="8047"/>
                    <a:pt x="1440" y="8035"/>
                  </a:cubicBezTo>
                  <a:cubicBezTo>
                    <a:pt x="1448" y="8014"/>
                    <a:pt x="1456" y="7991"/>
                    <a:pt x="1464" y="7967"/>
                  </a:cubicBezTo>
                  <a:cubicBezTo>
                    <a:pt x="1487" y="7901"/>
                    <a:pt x="1505" y="7851"/>
                    <a:pt x="1513" y="7830"/>
                  </a:cubicBezTo>
                  <a:cubicBezTo>
                    <a:pt x="1595" y="7604"/>
                    <a:pt x="1655" y="7485"/>
                    <a:pt x="1728" y="7413"/>
                  </a:cubicBezTo>
                  <a:cubicBezTo>
                    <a:pt x="1812" y="7330"/>
                    <a:pt x="1912" y="7315"/>
                    <a:pt x="2025" y="7369"/>
                  </a:cubicBezTo>
                  <a:cubicBezTo>
                    <a:pt x="2144" y="7425"/>
                    <a:pt x="2271" y="7557"/>
                    <a:pt x="2372" y="7730"/>
                  </a:cubicBezTo>
                  <a:cubicBezTo>
                    <a:pt x="2486" y="7927"/>
                    <a:pt x="2563" y="8169"/>
                    <a:pt x="2614" y="8497"/>
                  </a:cubicBezTo>
                  <a:cubicBezTo>
                    <a:pt x="2666" y="8829"/>
                    <a:pt x="2696" y="9276"/>
                    <a:pt x="2711" y="9935"/>
                  </a:cubicBezTo>
                  <a:cubicBezTo>
                    <a:pt x="2716" y="10197"/>
                    <a:pt x="2720" y="10462"/>
                    <a:pt x="2724" y="11000"/>
                  </a:cubicBezTo>
                  <a:cubicBezTo>
                    <a:pt x="2724" y="11004"/>
                    <a:pt x="2724" y="11005"/>
                    <a:pt x="2724" y="11008"/>
                  </a:cubicBezTo>
                  <a:cubicBezTo>
                    <a:pt x="2724" y="11016"/>
                    <a:pt x="2724" y="11016"/>
                    <a:pt x="2724" y="11025"/>
                  </a:cubicBezTo>
                  <a:cubicBezTo>
                    <a:pt x="2724" y="11029"/>
                    <a:pt x="2725" y="11057"/>
                    <a:pt x="2725" y="11067"/>
                  </a:cubicBezTo>
                  <a:cubicBezTo>
                    <a:pt x="2725" y="11088"/>
                    <a:pt x="2725" y="11110"/>
                    <a:pt x="2725" y="11138"/>
                  </a:cubicBezTo>
                  <a:cubicBezTo>
                    <a:pt x="2729" y="11582"/>
                    <a:pt x="2730" y="11744"/>
                    <a:pt x="2733" y="11942"/>
                  </a:cubicBezTo>
                  <a:cubicBezTo>
                    <a:pt x="2743" y="12650"/>
                    <a:pt x="2765" y="13119"/>
                    <a:pt x="2807" y="13533"/>
                  </a:cubicBezTo>
                  <a:cubicBezTo>
                    <a:pt x="2853" y="13989"/>
                    <a:pt x="2926" y="14385"/>
                    <a:pt x="3021" y="14689"/>
                  </a:cubicBezTo>
                  <a:cubicBezTo>
                    <a:pt x="3103" y="14952"/>
                    <a:pt x="3210" y="15175"/>
                    <a:pt x="3336" y="15357"/>
                  </a:cubicBezTo>
                  <a:cubicBezTo>
                    <a:pt x="3442" y="15509"/>
                    <a:pt x="3524" y="15577"/>
                    <a:pt x="3638" y="15603"/>
                  </a:cubicBezTo>
                  <a:cubicBezTo>
                    <a:pt x="3778" y="15635"/>
                    <a:pt x="3926" y="15598"/>
                    <a:pt x="4036" y="15502"/>
                  </a:cubicBezTo>
                  <a:cubicBezTo>
                    <a:pt x="4141" y="15410"/>
                    <a:pt x="4230" y="15251"/>
                    <a:pt x="4324" y="14997"/>
                  </a:cubicBezTo>
                  <a:cubicBezTo>
                    <a:pt x="4405" y="14777"/>
                    <a:pt x="4455" y="14575"/>
                    <a:pt x="4498" y="14300"/>
                  </a:cubicBezTo>
                  <a:cubicBezTo>
                    <a:pt x="4542" y="14008"/>
                    <a:pt x="4579" y="13616"/>
                    <a:pt x="4607" y="13135"/>
                  </a:cubicBezTo>
                  <a:cubicBezTo>
                    <a:pt x="4633" y="12684"/>
                    <a:pt x="4653" y="12147"/>
                    <a:pt x="4662" y="11598"/>
                  </a:cubicBezTo>
                  <a:cubicBezTo>
                    <a:pt x="4662" y="11576"/>
                    <a:pt x="4663" y="11555"/>
                    <a:pt x="4663" y="11534"/>
                  </a:cubicBezTo>
                  <a:cubicBezTo>
                    <a:pt x="4664" y="11521"/>
                    <a:pt x="4664" y="11508"/>
                    <a:pt x="4664" y="11494"/>
                  </a:cubicBezTo>
                  <a:cubicBezTo>
                    <a:pt x="4664" y="11464"/>
                    <a:pt x="4664" y="11432"/>
                    <a:pt x="4665" y="11379"/>
                  </a:cubicBezTo>
                  <a:cubicBezTo>
                    <a:pt x="4665" y="11366"/>
                    <a:pt x="4666" y="11345"/>
                    <a:pt x="4666" y="11304"/>
                  </a:cubicBezTo>
                  <a:cubicBezTo>
                    <a:pt x="4667" y="11270"/>
                    <a:pt x="4667" y="11241"/>
                    <a:pt x="4668" y="11210"/>
                  </a:cubicBezTo>
                  <a:cubicBezTo>
                    <a:pt x="4675" y="10644"/>
                    <a:pt x="4682" y="10417"/>
                    <a:pt x="4699" y="10179"/>
                  </a:cubicBezTo>
                  <a:cubicBezTo>
                    <a:pt x="4726" y="9788"/>
                    <a:pt x="4782" y="9518"/>
                    <a:pt x="4873" y="9330"/>
                  </a:cubicBezTo>
                  <a:cubicBezTo>
                    <a:pt x="4963" y="9142"/>
                    <a:pt x="5090" y="9032"/>
                    <a:pt x="5247" y="9004"/>
                  </a:cubicBezTo>
                  <a:cubicBezTo>
                    <a:pt x="5391" y="8979"/>
                    <a:pt x="5571" y="9023"/>
                    <a:pt x="5741" y="9122"/>
                  </a:cubicBezTo>
                  <a:cubicBezTo>
                    <a:pt x="5914" y="9222"/>
                    <a:pt x="6032" y="9358"/>
                    <a:pt x="6124" y="9564"/>
                  </a:cubicBezTo>
                  <a:cubicBezTo>
                    <a:pt x="6217" y="9773"/>
                    <a:pt x="6293" y="10081"/>
                    <a:pt x="6348" y="10468"/>
                  </a:cubicBezTo>
                  <a:cubicBezTo>
                    <a:pt x="6365" y="10588"/>
                    <a:pt x="6379" y="10700"/>
                    <a:pt x="6403" y="10922"/>
                  </a:cubicBezTo>
                  <a:cubicBezTo>
                    <a:pt x="6444" y="11297"/>
                    <a:pt x="6458" y="11407"/>
                    <a:pt x="6485" y="11580"/>
                  </a:cubicBezTo>
                  <a:cubicBezTo>
                    <a:pt x="6542" y="11943"/>
                    <a:pt x="6631" y="12323"/>
                    <a:pt x="6741" y="12674"/>
                  </a:cubicBezTo>
                  <a:cubicBezTo>
                    <a:pt x="6842" y="12993"/>
                    <a:pt x="6959" y="13286"/>
                    <a:pt x="7088" y="13542"/>
                  </a:cubicBezTo>
                  <a:cubicBezTo>
                    <a:pt x="7200" y="13764"/>
                    <a:pt x="7327" y="13968"/>
                    <a:pt x="7446" y="14121"/>
                  </a:cubicBezTo>
                  <a:cubicBezTo>
                    <a:pt x="7542" y="14245"/>
                    <a:pt x="7621" y="14321"/>
                    <a:pt x="7728" y="14392"/>
                  </a:cubicBezTo>
                  <a:cubicBezTo>
                    <a:pt x="7857" y="14476"/>
                    <a:pt x="7950" y="14503"/>
                    <a:pt x="8026" y="14473"/>
                  </a:cubicBezTo>
                  <a:cubicBezTo>
                    <a:pt x="8107" y="14441"/>
                    <a:pt x="8175" y="14344"/>
                    <a:pt x="8273" y="14128"/>
                  </a:cubicBezTo>
                  <a:cubicBezTo>
                    <a:pt x="8366" y="13922"/>
                    <a:pt x="8454" y="13687"/>
                    <a:pt x="8524" y="13450"/>
                  </a:cubicBezTo>
                  <a:cubicBezTo>
                    <a:pt x="8604" y="13182"/>
                    <a:pt x="8667" y="12891"/>
                    <a:pt x="8725" y="12529"/>
                  </a:cubicBezTo>
                  <a:cubicBezTo>
                    <a:pt x="8761" y="12308"/>
                    <a:pt x="8791" y="12090"/>
                    <a:pt x="8853" y="11604"/>
                  </a:cubicBezTo>
                  <a:cubicBezTo>
                    <a:pt x="8854" y="11593"/>
                    <a:pt x="8857" y="11575"/>
                    <a:pt x="8863" y="11523"/>
                  </a:cubicBezTo>
                  <a:cubicBezTo>
                    <a:pt x="8870" y="11473"/>
                    <a:pt x="8872" y="11453"/>
                    <a:pt x="8874" y="11442"/>
                  </a:cubicBezTo>
                  <a:cubicBezTo>
                    <a:pt x="8879" y="11402"/>
                    <a:pt x="8893" y="11293"/>
                    <a:pt x="8894" y="11282"/>
                  </a:cubicBezTo>
                  <a:cubicBezTo>
                    <a:pt x="8967" y="10718"/>
                    <a:pt x="9015" y="10400"/>
                    <a:pt x="9077" y="10098"/>
                  </a:cubicBezTo>
                  <a:cubicBezTo>
                    <a:pt x="9149" y="9742"/>
                    <a:pt x="9239" y="9415"/>
                    <a:pt x="9332" y="9176"/>
                  </a:cubicBezTo>
                  <a:cubicBezTo>
                    <a:pt x="9415" y="8962"/>
                    <a:pt x="9504" y="8809"/>
                    <a:pt x="9607" y="8697"/>
                  </a:cubicBezTo>
                  <a:cubicBezTo>
                    <a:pt x="9696" y="8601"/>
                    <a:pt x="9787" y="8544"/>
                    <a:pt x="9881" y="8525"/>
                  </a:cubicBezTo>
                  <a:cubicBezTo>
                    <a:pt x="9979" y="8506"/>
                    <a:pt x="10069" y="8530"/>
                    <a:pt x="10147" y="8598"/>
                  </a:cubicBezTo>
                  <a:cubicBezTo>
                    <a:pt x="10237" y="8677"/>
                    <a:pt x="10307" y="8815"/>
                    <a:pt x="10371" y="9041"/>
                  </a:cubicBezTo>
                  <a:cubicBezTo>
                    <a:pt x="10436" y="9272"/>
                    <a:pt x="10500" y="9624"/>
                    <a:pt x="10549" y="10007"/>
                  </a:cubicBezTo>
                  <a:cubicBezTo>
                    <a:pt x="10551" y="10024"/>
                    <a:pt x="10553" y="10039"/>
                    <a:pt x="10555" y="10056"/>
                  </a:cubicBezTo>
                  <a:cubicBezTo>
                    <a:pt x="10556" y="10068"/>
                    <a:pt x="10558" y="10081"/>
                    <a:pt x="10560" y="10094"/>
                  </a:cubicBezTo>
                  <a:cubicBezTo>
                    <a:pt x="10568" y="10163"/>
                    <a:pt x="10573" y="10217"/>
                    <a:pt x="10593" y="10403"/>
                  </a:cubicBezTo>
                  <a:cubicBezTo>
                    <a:pt x="10633" y="10771"/>
                    <a:pt x="10650" y="10912"/>
                    <a:pt x="10681" y="11101"/>
                  </a:cubicBezTo>
                  <a:cubicBezTo>
                    <a:pt x="10741" y="11477"/>
                    <a:pt x="10833" y="11856"/>
                    <a:pt x="10932" y="12132"/>
                  </a:cubicBezTo>
                  <a:cubicBezTo>
                    <a:pt x="11032" y="12409"/>
                    <a:pt x="11142" y="12593"/>
                    <a:pt x="11257" y="12675"/>
                  </a:cubicBezTo>
                  <a:cubicBezTo>
                    <a:pt x="11373" y="12758"/>
                    <a:pt x="11491" y="12735"/>
                    <a:pt x="11586" y="12611"/>
                  </a:cubicBezTo>
                  <a:cubicBezTo>
                    <a:pt x="11675" y="12493"/>
                    <a:pt x="11749" y="12275"/>
                    <a:pt x="11819" y="11932"/>
                  </a:cubicBezTo>
                  <a:cubicBezTo>
                    <a:pt x="11848" y="11788"/>
                    <a:pt x="11873" y="11645"/>
                    <a:pt x="11921" y="11347"/>
                  </a:cubicBezTo>
                  <a:cubicBezTo>
                    <a:pt x="11921" y="11345"/>
                    <a:pt x="11921" y="11346"/>
                    <a:pt x="11921" y="11344"/>
                  </a:cubicBezTo>
                  <a:cubicBezTo>
                    <a:pt x="11922" y="11340"/>
                    <a:pt x="11922" y="11339"/>
                    <a:pt x="11923" y="11333"/>
                  </a:cubicBezTo>
                  <a:cubicBezTo>
                    <a:pt x="11925" y="11319"/>
                    <a:pt x="11925" y="11319"/>
                    <a:pt x="11928" y="11301"/>
                  </a:cubicBezTo>
                  <a:cubicBezTo>
                    <a:pt x="11933" y="11269"/>
                    <a:pt x="11937" y="11245"/>
                    <a:pt x="11939" y="11234"/>
                  </a:cubicBezTo>
                  <a:cubicBezTo>
                    <a:pt x="11963" y="11083"/>
                    <a:pt x="11980" y="10983"/>
                    <a:pt x="11998" y="10884"/>
                  </a:cubicBezTo>
                  <a:cubicBezTo>
                    <a:pt x="12048" y="10601"/>
                    <a:pt x="12107" y="10330"/>
                    <a:pt x="12166" y="10108"/>
                  </a:cubicBezTo>
                  <a:cubicBezTo>
                    <a:pt x="12216" y="9918"/>
                    <a:pt x="12245" y="9858"/>
                    <a:pt x="12308" y="9808"/>
                  </a:cubicBezTo>
                  <a:cubicBezTo>
                    <a:pt x="12328" y="9792"/>
                    <a:pt x="12350" y="9779"/>
                    <a:pt x="12373" y="9769"/>
                  </a:cubicBezTo>
                  <a:cubicBezTo>
                    <a:pt x="12442" y="9737"/>
                    <a:pt x="12520" y="9730"/>
                    <a:pt x="12587" y="9754"/>
                  </a:cubicBezTo>
                  <a:cubicBezTo>
                    <a:pt x="12684" y="9789"/>
                    <a:pt x="12776" y="9894"/>
                    <a:pt x="12843" y="10044"/>
                  </a:cubicBezTo>
                  <a:cubicBezTo>
                    <a:pt x="12909" y="10193"/>
                    <a:pt x="12944" y="10378"/>
                    <a:pt x="12961" y="10676"/>
                  </a:cubicBezTo>
                  <a:cubicBezTo>
                    <a:pt x="12980" y="10996"/>
                    <a:pt x="12979" y="11436"/>
                    <a:pt x="12957" y="11932"/>
                  </a:cubicBezTo>
                  <a:cubicBezTo>
                    <a:pt x="12938" y="12369"/>
                    <a:pt x="12901" y="12891"/>
                    <a:pt x="12843" y="13587"/>
                  </a:cubicBezTo>
                  <a:cubicBezTo>
                    <a:pt x="12838" y="13649"/>
                    <a:pt x="12827" y="13765"/>
                    <a:pt x="12810" y="13965"/>
                  </a:cubicBezTo>
                  <a:cubicBezTo>
                    <a:pt x="12810" y="13965"/>
                    <a:pt x="12810" y="13965"/>
                    <a:pt x="12810" y="13966"/>
                  </a:cubicBezTo>
                  <a:cubicBezTo>
                    <a:pt x="12810" y="13968"/>
                    <a:pt x="12794" y="14162"/>
                    <a:pt x="12789" y="14209"/>
                  </a:cubicBezTo>
                  <a:cubicBezTo>
                    <a:pt x="12783" y="14289"/>
                    <a:pt x="12778" y="14339"/>
                    <a:pt x="12776" y="14365"/>
                  </a:cubicBezTo>
                  <a:cubicBezTo>
                    <a:pt x="12749" y="14681"/>
                    <a:pt x="12733" y="14894"/>
                    <a:pt x="12719" y="15096"/>
                  </a:cubicBezTo>
                  <a:cubicBezTo>
                    <a:pt x="12694" y="15470"/>
                    <a:pt x="12684" y="15672"/>
                    <a:pt x="12651" y="16487"/>
                  </a:cubicBezTo>
                  <a:cubicBezTo>
                    <a:pt x="12638" y="16797"/>
                    <a:pt x="12636" y="16854"/>
                    <a:pt x="12632" y="16978"/>
                  </a:cubicBezTo>
                  <a:cubicBezTo>
                    <a:pt x="12622" y="17295"/>
                    <a:pt x="12620" y="17550"/>
                    <a:pt x="12628" y="17807"/>
                  </a:cubicBezTo>
                  <a:cubicBezTo>
                    <a:pt x="12642" y="18268"/>
                    <a:pt x="12687" y="18774"/>
                    <a:pt x="12760" y="19281"/>
                  </a:cubicBezTo>
                  <a:cubicBezTo>
                    <a:pt x="12824" y="19721"/>
                    <a:pt x="12917" y="20216"/>
                    <a:pt x="13016" y="20654"/>
                  </a:cubicBezTo>
                  <a:cubicBezTo>
                    <a:pt x="13101" y="21026"/>
                    <a:pt x="13164" y="21237"/>
                    <a:pt x="13235" y="21377"/>
                  </a:cubicBezTo>
                  <a:cubicBezTo>
                    <a:pt x="13311" y="21527"/>
                    <a:pt x="13395" y="21594"/>
                    <a:pt x="13496" y="21585"/>
                  </a:cubicBezTo>
                  <a:cubicBezTo>
                    <a:pt x="13608" y="21576"/>
                    <a:pt x="13736" y="21475"/>
                    <a:pt x="13853" y="21305"/>
                  </a:cubicBezTo>
                  <a:cubicBezTo>
                    <a:pt x="13987" y="21107"/>
                    <a:pt x="14101" y="20827"/>
                    <a:pt x="14182" y="20492"/>
                  </a:cubicBezTo>
                  <a:cubicBezTo>
                    <a:pt x="14258" y="20173"/>
                    <a:pt x="14318" y="19753"/>
                    <a:pt x="14356" y="19271"/>
                  </a:cubicBezTo>
                  <a:cubicBezTo>
                    <a:pt x="14381" y="18946"/>
                    <a:pt x="14391" y="18710"/>
                    <a:pt x="14406" y="18141"/>
                  </a:cubicBezTo>
                  <a:cubicBezTo>
                    <a:pt x="14420" y="17575"/>
                    <a:pt x="14432" y="17341"/>
                    <a:pt x="14461" y="17029"/>
                  </a:cubicBezTo>
                  <a:cubicBezTo>
                    <a:pt x="14504" y="16565"/>
                    <a:pt x="14576" y="16182"/>
                    <a:pt x="14680" y="15864"/>
                  </a:cubicBezTo>
                  <a:cubicBezTo>
                    <a:pt x="14785" y="15547"/>
                    <a:pt x="14943" y="15237"/>
                    <a:pt x="15123" y="14988"/>
                  </a:cubicBezTo>
                  <a:cubicBezTo>
                    <a:pt x="15270" y="14787"/>
                    <a:pt x="15398" y="14672"/>
                    <a:pt x="15521" y="14635"/>
                  </a:cubicBezTo>
                  <a:cubicBezTo>
                    <a:pt x="15647" y="14596"/>
                    <a:pt x="15755" y="14643"/>
                    <a:pt x="15854" y="14780"/>
                  </a:cubicBezTo>
                  <a:cubicBezTo>
                    <a:pt x="15874" y="14807"/>
                    <a:pt x="15895" y="14839"/>
                    <a:pt x="15917" y="14879"/>
                  </a:cubicBezTo>
                  <a:cubicBezTo>
                    <a:pt x="15985" y="14998"/>
                    <a:pt x="16019" y="15075"/>
                    <a:pt x="16179" y="15466"/>
                  </a:cubicBezTo>
                  <a:cubicBezTo>
                    <a:pt x="16302" y="15765"/>
                    <a:pt x="16314" y="15793"/>
                    <a:pt x="16367" y="15932"/>
                  </a:cubicBezTo>
                  <a:cubicBezTo>
                    <a:pt x="16440" y="16124"/>
                    <a:pt x="16500" y="16300"/>
                    <a:pt x="16554" y="16479"/>
                  </a:cubicBezTo>
                  <a:cubicBezTo>
                    <a:pt x="16594" y="16615"/>
                    <a:pt x="16636" y="16770"/>
                    <a:pt x="16682" y="16955"/>
                  </a:cubicBezTo>
                  <a:cubicBezTo>
                    <a:pt x="16697" y="17015"/>
                    <a:pt x="16724" y="17128"/>
                    <a:pt x="16767" y="17309"/>
                  </a:cubicBezTo>
                  <a:cubicBezTo>
                    <a:pt x="16768" y="17310"/>
                    <a:pt x="16767" y="17311"/>
                    <a:pt x="16768" y="17312"/>
                  </a:cubicBezTo>
                  <a:cubicBezTo>
                    <a:pt x="16778" y="17355"/>
                    <a:pt x="16817" y="17517"/>
                    <a:pt x="16825" y="17552"/>
                  </a:cubicBezTo>
                  <a:cubicBezTo>
                    <a:pt x="16844" y="17631"/>
                    <a:pt x="16855" y="17678"/>
                    <a:pt x="16860" y="17699"/>
                  </a:cubicBezTo>
                  <a:cubicBezTo>
                    <a:pt x="16946" y="18049"/>
                    <a:pt x="17019" y="18284"/>
                    <a:pt x="17098" y="18466"/>
                  </a:cubicBezTo>
                  <a:cubicBezTo>
                    <a:pt x="17178" y="18654"/>
                    <a:pt x="17262" y="18777"/>
                    <a:pt x="17367" y="18864"/>
                  </a:cubicBezTo>
                  <a:cubicBezTo>
                    <a:pt x="17485" y="18961"/>
                    <a:pt x="17622" y="19008"/>
                    <a:pt x="17742" y="18991"/>
                  </a:cubicBezTo>
                  <a:cubicBezTo>
                    <a:pt x="17875" y="18973"/>
                    <a:pt x="17991" y="18877"/>
                    <a:pt x="18084" y="18711"/>
                  </a:cubicBezTo>
                  <a:cubicBezTo>
                    <a:pt x="18173" y="18551"/>
                    <a:pt x="18247" y="18317"/>
                    <a:pt x="18327" y="17942"/>
                  </a:cubicBezTo>
                  <a:cubicBezTo>
                    <a:pt x="18392" y="17636"/>
                    <a:pt x="18463" y="17234"/>
                    <a:pt x="18538" y="16750"/>
                  </a:cubicBezTo>
                  <a:cubicBezTo>
                    <a:pt x="18608" y="16293"/>
                    <a:pt x="18659" y="15906"/>
                    <a:pt x="18702" y="15512"/>
                  </a:cubicBezTo>
                  <a:cubicBezTo>
                    <a:pt x="18746" y="15101"/>
                    <a:pt x="18783" y="14652"/>
                    <a:pt x="18812" y="14192"/>
                  </a:cubicBezTo>
                  <a:cubicBezTo>
                    <a:pt x="18813" y="14176"/>
                    <a:pt x="18814" y="14158"/>
                    <a:pt x="18815" y="14140"/>
                  </a:cubicBezTo>
                  <a:cubicBezTo>
                    <a:pt x="18817" y="14111"/>
                    <a:pt x="18819" y="14080"/>
                    <a:pt x="18821" y="14041"/>
                  </a:cubicBezTo>
                  <a:cubicBezTo>
                    <a:pt x="18822" y="14019"/>
                    <a:pt x="18827" y="13937"/>
                    <a:pt x="18827" y="13928"/>
                  </a:cubicBezTo>
                  <a:cubicBezTo>
                    <a:pt x="18828" y="13913"/>
                    <a:pt x="18829" y="13884"/>
                    <a:pt x="18834" y="13798"/>
                  </a:cubicBezTo>
                  <a:cubicBezTo>
                    <a:pt x="18839" y="13723"/>
                    <a:pt x="18841" y="13692"/>
                    <a:pt x="18842" y="13673"/>
                  </a:cubicBezTo>
                  <a:cubicBezTo>
                    <a:pt x="18861" y="13340"/>
                    <a:pt x="18873" y="13163"/>
                    <a:pt x="18889" y="13009"/>
                  </a:cubicBezTo>
                  <a:cubicBezTo>
                    <a:pt x="18919" y="12724"/>
                    <a:pt x="18961" y="12530"/>
                    <a:pt x="19022" y="12401"/>
                  </a:cubicBezTo>
                  <a:cubicBezTo>
                    <a:pt x="19070" y="12298"/>
                    <a:pt x="19130" y="12234"/>
                    <a:pt x="19195" y="12213"/>
                  </a:cubicBezTo>
                  <a:cubicBezTo>
                    <a:pt x="19252" y="12194"/>
                    <a:pt x="19298" y="12215"/>
                    <a:pt x="19356" y="12285"/>
                  </a:cubicBezTo>
                  <a:cubicBezTo>
                    <a:pt x="19429" y="12374"/>
                    <a:pt x="19497" y="12510"/>
                    <a:pt x="19552" y="12682"/>
                  </a:cubicBezTo>
                  <a:cubicBezTo>
                    <a:pt x="19589" y="12796"/>
                    <a:pt x="19625" y="12939"/>
                    <a:pt x="19672" y="13161"/>
                  </a:cubicBezTo>
                  <a:cubicBezTo>
                    <a:pt x="19674" y="13171"/>
                    <a:pt x="19680" y="13201"/>
                    <a:pt x="19681" y="13206"/>
                  </a:cubicBezTo>
                  <a:cubicBezTo>
                    <a:pt x="19681" y="13207"/>
                    <a:pt x="19682" y="13207"/>
                    <a:pt x="19682" y="13207"/>
                  </a:cubicBezTo>
                  <a:cubicBezTo>
                    <a:pt x="19695" y="13268"/>
                    <a:pt x="19706" y="13323"/>
                    <a:pt x="19731" y="13442"/>
                  </a:cubicBezTo>
                  <a:cubicBezTo>
                    <a:pt x="19816" y="13858"/>
                    <a:pt x="19863" y="14075"/>
                    <a:pt x="19900" y="14228"/>
                  </a:cubicBezTo>
                  <a:cubicBezTo>
                    <a:pt x="19949" y="14434"/>
                    <a:pt x="19978" y="14495"/>
                    <a:pt x="20054" y="14545"/>
                  </a:cubicBezTo>
                  <a:cubicBezTo>
                    <a:pt x="20144" y="14604"/>
                    <a:pt x="20283" y="14633"/>
                    <a:pt x="20397" y="14617"/>
                  </a:cubicBezTo>
                  <a:cubicBezTo>
                    <a:pt x="20540" y="14596"/>
                    <a:pt x="20641" y="14503"/>
                    <a:pt x="20727" y="14309"/>
                  </a:cubicBezTo>
                  <a:cubicBezTo>
                    <a:pt x="20811" y="14119"/>
                    <a:pt x="20895" y="13793"/>
                    <a:pt x="20960" y="13407"/>
                  </a:cubicBezTo>
                  <a:cubicBezTo>
                    <a:pt x="21003" y="13150"/>
                    <a:pt x="21023" y="12983"/>
                    <a:pt x="21069" y="12512"/>
                  </a:cubicBezTo>
                  <a:cubicBezTo>
                    <a:pt x="21070" y="12505"/>
                    <a:pt x="21070" y="12500"/>
                    <a:pt x="21072" y="12485"/>
                  </a:cubicBezTo>
                  <a:cubicBezTo>
                    <a:pt x="21072" y="12479"/>
                    <a:pt x="21072" y="12480"/>
                    <a:pt x="21073" y="12474"/>
                  </a:cubicBezTo>
                  <a:cubicBezTo>
                    <a:pt x="21073" y="12470"/>
                    <a:pt x="21074" y="12468"/>
                    <a:pt x="21074" y="12464"/>
                  </a:cubicBezTo>
                  <a:cubicBezTo>
                    <a:pt x="21074" y="12463"/>
                    <a:pt x="21074" y="12461"/>
                    <a:pt x="21074" y="12460"/>
                  </a:cubicBezTo>
                  <a:cubicBezTo>
                    <a:pt x="21076" y="12440"/>
                    <a:pt x="21084" y="12364"/>
                    <a:pt x="21083" y="12371"/>
                  </a:cubicBezTo>
                  <a:cubicBezTo>
                    <a:pt x="21087" y="12332"/>
                    <a:pt x="21090" y="12300"/>
                    <a:pt x="21094" y="12265"/>
                  </a:cubicBezTo>
                  <a:cubicBezTo>
                    <a:pt x="21094" y="12261"/>
                    <a:pt x="21101" y="12195"/>
                    <a:pt x="21104" y="12161"/>
                  </a:cubicBezTo>
                  <a:cubicBezTo>
                    <a:pt x="21106" y="12146"/>
                    <a:pt x="21107" y="12131"/>
                    <a:pt x="21108" y="12114"/>
                  </a:cubicBezTo>
                  <a:cubicBezTo>
                    <a:pt x="21108" y="12113"/>
                    <a:pt x="21111" y="12081"/>
                    <a:pt x="21112" y="12072"/>
                  </a:cubicBezTo>
                  <a:cubicBezTo>
                    <a:pt x="21113" y="12066"/>
                    <a:pt x="21113" y="12060"/>
                    <a:pt x="21114" y="12054"/>
                  </a:cubicBezTo>
                  <a:cubicBezTo>
                    <a:pt x="21114" y="12053"/>
                    <a:pt x="21114" y="12053"/>
                    <a:pt x="21114" y="12052"/>
                  </a:cubicBezTo>
                  <a:cubicBezTo>
                    <a:pt x="21117" y="12029"/>
                    <a:pt x="21127" y="11924"/>
                    <a:pt x="21130" y="11896"/>
                  </a:cubicBezTo>
                  <a:cubicBezTo>
                    <a:pt x="21135" y="11838"/>
                    <a:pt x="21140" y="11793"/>
                    <a:pt x="21144" y="11748"/>
                  </a:cubicBezTo>
                  <a:cubicBezTo>
                    <a:pt x="21146" y="11736"/>
                    <a:pt x="21146" y="11735"/>
                    <a:pt x="21147" y="11723"/>
                  </a:cubicBezTo>
                  <a:cubicBezTo>
                    <a:pt x="21153" y="11657"/>
                    <a:pt x="21159" y="11596"/>
                    <a:pt x="21165" y="11535"/>
                  </a:cubicBezTo>
                  <a:cubicBezTo>
                    <a:pt x="21206" y="11112"/>
                    <a:pt x="21243" y="10725"/>
                    <a:pt x="21316" y="9953"/>
                  </a:cubicBezTo>
                  <a:cubicBezTo>
                    <a:pt x="21402" y="9052"/>
                    <a:pt x="21432" y="8686"/>
                    <a:pt x="21458" y="8228"/>
                  </a:cubicBezTo>
                  <a:cubicBezTo>
                    <a:pt x="21485" y="7743"/>
                    <a:pt x="21498" y="7259"/>
                    <a:pt x="21504" y="6528"/>
                  </a:cubicBezTo>
                  <a:cubicBezTo>
                    <a:pt x="21504" y="6497"/>
                    <a:pt x="21504" y="6469"/>
                    <a:pt x="21504" y="6415"/>
                  </a:cubicBezTo>
                  <a:cubicBezTo>
                    <a:pt x="21504" y="6358"/>
                    <a:pt x="21505" y="6342"/>
                    <a:pt x="21505" y="6314"/>
                  </a:cubicBezTo>
                  <a:cubicBezTo>
                    <a:pt x="21505" y="6297"/>
                    <a:pt x="21505" y="6280"/>
                    <a:pt x="21505" y="6260"/>
                  </a:cubicBezTo>
                  <a:cubicBezTo>
                    <a:pt x="21505" y="6249"/>
                    <a:pt x="21506" y="6166"/>
                    <a:pt x="21506" y="6137"/>
                  </a:cubicBezTo>
                  <a:cubicBezTo>
                    <a:pt x="21506" y="6082"/>
                    <a:pt x="21507" y="6026"/>
                    <a:pt x="21507" y="5958"/>
                  </a:cubicBezTo>
                  <a:cubicBezTo>
                    <a:pt x="21511" y="5332"/>
                    <a:pt x="21512" y="5128"/>
                    <a:pt x="21517" y="4864"/>
                  </a:cubicBezTo>
                  <a:cubicBezTo>
                    <a:pt x="21522" y="4573"/>
                    <a:pt x="21530" y="4292"/>
                    <a:pt x="21543" y="3922"/>
                  </a:cubicBezTo>
                  <a:cubicBezTo>
                    <a:pt x="21545" y="3888"/>
                    <a:pt x="21547" y="3822"/>
                    <a:pt x="21550" y="3731"/>
                  </a:cubicBezTo>
                  <a:cubicBezTo>
                    <a:pt x="21550" y="3730"/>
                    <a:pt x="21550" y="3730"/>
                    <a:pt x="21550" y="3729"/>
                  </a:cubicBezTo>
                  <a:cubicBezTo>
                    <a:pt x="21552" y="3688"/>
                    <a:pt x="21558" y="3530"/>
                    <a:pt x="21558" y="3519"/>
                  </a:cubicBezTo>
                  <a:cubicBezTo>
                    <a:pt x="21571" y="3167"/>
                    <a:pt x="21581" y="2850"/>
                    <a:pt x="21586" y="2632"/>
                  </a:cubicBezTo>
                  <a:cubicBezTo>
                    <a:pt x="21591" y="2395"/>
                    <a:pt x="21585" y="2333"/>
                    <a:pt x="21549" y="2253"/>
                  </a:cubicBezTo>
                  <a:cubicBezTo>
                    <a:pt x="21507" y="2161"/>
                    <a:pt x="21422" y="2069"/>
                    <a:pt x="21256" y="1936"/>
                  </a:cubicBezTo>
                  <a:cubicBezTo>
                    <a:pt x="21048" y="1770"/>
                    <a:pt x="20797" y="1601"/>
                    <a:pt x="20576" y="1484"/>
                  </a:cubicBezTo>
                  <a:cubicBezTo>
                    <a:pt x="20355" y="1367"/>
                    <a:pt x="20122" y="1276"/>
                    <a:pt x="19821" y="1186"/>
                  </a:cubicBezTo>
                  <a:cubicBezTo>
                    <a:pt x="19582" y="1115"/>
                    <a:pt x="19354" y="1060"/>
                    <a:pt x="19104" y="1015"/>
                  </a:cubicBezTo>
                  <a:cubicBezTo>
                    <a:pt x="18902" y="977"/>
                    <a:pt x="18702" y="948"/>
                    <a:pt x="18318" y="897"/>
                  </a:cubicBezTo>
                  <a:cubicBezTo>
                    <a:pt x="17816" y="831"/>
                    <a:pt x="17749" y="822"/>
                    <a:pt x="17640" y="806"/>
                  </a:cubicBezTo>
                  <a:cubicBezTo>
                    <a:pt x="17631" y="805"/>
                    <a:pt x="17631" y="805"/>
                    <a:pt x="17623" y="804"/>
                  </a:cubicBezTo>
                  <a:cubicBezTo>
                    <a:pt x="17581" y="798"/>
                    <a:pt x="17543" y="792"/>
                    <a:pt x="17463" y="780"/>
                  </a:cubicBezTo>
                  <a:cubicBezTo>
                    <a:pt x="17103" y="725"/>
                    <a:pt x="16818" y="671"/>
                    <a:pt x="16559" y="608"/>
                  </a:cubicBezTo>
                  <a:cubicBezTo>
                    <a:pt x="16468" y="586"/>
                    <a:pt x="16376" y="561"/>
                    <a:pt x="16228" y="520"/>
                  </a:cubicBezTo>
                  <a:cubicBezTo>
                    <a:pt x="16188" y="509"/>
                    <a:pt x="16149" y="497"/>
                    <a:pt x="16100" y="483"/>
                  </a:cubicBezTo>
                  <a:cubicBezTo>
                    <a:pt x="16097" y="482"/>
                    <a:pt x="16089" y="480"/>
                    <a:pt x="16075" y="476"/>
                  </a:cubicBezTo>
                  <a:cubicBezTo>
                    <a:pt x="16067" y="474"/>
                    <a:pt x="16056" y="472"/>
                    <a:pt x="16034" y="465"/>
                  </a:cubicBezTo>
                  <a:cubicBezTo>
                    <a:pt x="16001" y="456"/>
                    <a:pt x="15982" y="450"/>
                    <a:pt x="15972" y="447"/>
                  </a:cubicBezTo>
                  <a:cubicBezTo>
                    <a:pt x="15843" y="410"/>
                    <a:pt x="15757" y="387"/>
                    <a:pt x="15672" y="364"/>
                  </a:cubicBezTo>
                  <a:cubicBezTo>
                    <a:pt x="15342" y="276"/>
                    <a:pt x="15018" y="208"/>
                    <a:pt x="14731" y="165"/>
                  </a:cubicBezTo>
                  <a:cubicBezTo>
                    <a:pt x="14548" y="138"/>
                    <a:pt x="14426" y="125"/>
                    <a:pt x="14074" y="94"/>
                  </a:cubicBezTo>
                  <a:cubicBezTo>
                    <a:pt x="13988" y="86"/>
                    <a:pt x="13932" y="81"/>
                    <a:pt x="13866" y="75"/>
                  </a:cubicBezTo>
                  <a:cubicBezTo>
                    <a:pt x="13849" y="73"/>
                    <a:pt x="13832" y="71"/>
                    <a:pt x="13807" y="69"/>
                  </a:cubicBezTo>
                  <a:cubicBezTo>
                    <a:pt x="13802" y="68"/>
                    <a:pt x="13755" y="63"/>
                    <a:pt x="13740" y="61"/>
                  </a:cubicBezTo>
                  <a:cubicBezTo>
                    <a:pt x="13736" y="61"/>
                    <a:pt x="13732" y="61"/>
                    <a:pt x="13726" y="60"/>
                  </a:cubicBezTo>
                  <a:cubicBezTo>
                    <a:pt x="13720" y="60"/>
                    <a:pt x="13718" y="59"/>
                    <a:pt x="13714" y="59"/>
                  </a:cubicBezTo>
                  <a:cubicBezTo>
                    <a:pt x="13710" y="58"/>
                    <a:pt x="13705" y="58"/>
                    <a:pt x="13701" y="58"/>
                  </a:cubicBezTo>
                  <a:cubicBezTo>
                    <a:pt x="13699" y="57"/>
                    <a:pt x="13674" y="54"/>
                    <a:pt x="13661" y="53"/>
                  </a:cubicBezTo>
                  <a:cubicBezTo>
                    <a:pt x="13346" y="19"/>
                    <a:pt x="13202" y="7"/>
                    <a:pt x="13012" y="2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" name="รูปร่าง"/>
            <p:cNvSpPr/>
            <p:nvPr/>
          </p:nvSpPr>
          <p:spPr>
            <a:xfrm>
              <a:off x="396318" y="6850637"/>
              <a:ext cx="317650" cy="83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02" extrusionOk="0">
                  <a:moveTo>
                    <a:pt x="11423" y="4435"/>
                  </a:moveTo>
                  <a:cubicBezTo>
                    <a:pt x="9923" y="7106"/>
                    <a:pt x="8423" y="9777"/>
                    <a:pt x="7223" y="11345"/>
                  </a:cubicBezTo>
                  <a:cubicBezTo>
                    <a:pt x="6023" y="12912"/>
                    <a:pt x="5123" y="13377"/>
                    <a:pt x="4673" y="13319"/>
                  </a:cubicBezTo>
                  <a:cubicBezTo>
                    <a:pt x="4223" y="13261"/>
                    <a:pt x="4223" y="12680"/>
                    <a:pt x="4973" y="10938"/>
                  </a:cubicBezTo>
                  <a:cubicBezTo>
                    <a:pt x="5723" y="9196"/>
                    <a:pt x="7223" y="6293"/>
                    <a:pt x="8123" y="4493"/>
                  </a:cubicBezTo>
                  <a:cubicBezTo>
                    <a:pt x="9023" y="2693"/>
                    <a:pt x="9323" y="1996"/>
                    <a:pt x="9323" y="2112"/>
                  </a:cubicBezTo>
                  <a:cubicBezTo>
                    <a:pt x="9323" y="2229"/>
                    <a:pt x="9023" y="3158"/>
                    <a:pt x="8273" y="4667"/>
                  </a:cubicBezTo>
                  <a:cubicBezTo>
                    <a:pt x="7523" y="6177"/>
                    <a:pt x="6323" y="8267"/>
                    <a:pt x="5273" y="9835"/>
                  </a:cubicBezTo>
                  <a:cubicBezTo>
                    <a:pt x="4223" y="11403"/>
                    <a:pt x="3323" y="12448"/>
                    <a:pt x="2873" y="12506"/>
                  </a:cubicBezTo>
                  <a:cubicBezTo>
                    <a:pt x="2423" y="12564"/>
                    <a:pt x="2423" y="11635"/>
                    <a:pt x="3323" y="10474"/>
                  </a:cubicBezTo>
                  <a:cubicBezTo>
                    <a:pt x="4223" y="9312"/>
                    <a:pt x="6023" y="7919"/>
                    <a:pt x="7373" y="6990"/>
                  </a:cubicBezTo>
                  <a:cubicBezTo>
                    <a:pt x="8723" y="6061"/>
                    <a:pt x="9623" y="5596"/>
                    <a:pt x="10223" y="5712"/>
                  </a:cubicBezTo>
                  <a:cubicBezTo>
                    <a:pt x="10823" y="5829"/>
                    <a:pt x="11123" y="6525"/>
                    <a:pt x="10373" y="7861"/>
                  </a:cubicBezTo>
                  <a:cubicBezTo>
                    <a:pt x="9623" y="9196"/>
                    <a:pt x="7823" y="11171"/>
                    <a:pt x="6473" y="12564"/>
                  </a:cubicBezTo>
                  <a:cubicBezTo>
                    <a:pt x="5123" y="13958"/>
                    <a:pt x="4223" y="14771"/>
                    <a:pt x="3773" y="14829"/>
                  </a:cubicBezTo>
                  <a:cubicBezTo>
                    <a:pt x="3323" y="14887"/>
                    <a:pt x="3323" y="14190"/>
                    <a:pt x="5423" y="12041"/>
                  </a:cubicBezTo>
                  <a:cubicBezTo>
                    <a:pt x="7523" y="9893"/>
                    <a:pt x="11723" y="6293"/>
                    <a:pt x="14123" y="4145"/>
                  </a:cubicBezTo>
                  <a:cubicBezTo>
                    <a:pt x="16523" y="1996"/>
                    <a:pt x="17123" y="1300"/>
                    <a:pt x="18023" y="777"/>
                  </a:cubicBezTo>
                  <a:cubicBezTo>
                    <a:pt x="18923" y="254"/>
                    <a:pt x="20123" y="-94"/>
                    <a:pt x="20723" y="22"/>
                  </a:cubicBezTo>
                  <a:cubicBezTo>
                    <a:pt x="21323" y="138"/>
                    <a:pt x="21323" y="719"/>
                    <a:pt x="20423" y="2925"/>
                  </a:cubicBezTo>
                  <a:cubicBezTo>
                    <a:pt x="19523" y="5132"/>
                    <a:pt x="17723" y="8964"/>
                    <a:pt x="15773" y="11983"/>
                  </a:cubicBezTo>
                  <a:cubicBezTo>
                    <a:pt x="13823" y="15003"/>
                    <a:pt x="11723" y="17209"/>
                    <a:pt x="10073" y="18777"/>
                  </a:cubicBezTo>
                  <a:cubicBezTo>
                    <a:pt x="8423" y="20345"/>
                    <a:pt x="7223" y="21274"/>
                    <a:pt x="6623" y="21390"/>
                  </a:cubicBezTo>
                  <a:cubicBezTo>
                    <a:pt x="6023" y="21506"/>
                    <a:pt x="6023" y="20809"/>
                    <a:pt x="6773" y="18893"/>
                  </a:cubicBezTo>
                  <a:cubicBezTo>
                    <a:pt x="7523" y="16977"/>
                    <a:pt x="9023" y="13841"/>
                    <a:pt x="10523" y="10764"/>
                  </a:cubicBezTo>
                  <a:cubicBezTo>
                    <a:pt x="12023" y="7687"/>
                    <a:pt x="13523" y="4667"/>
                    <a:pt x="14723" y="2867"/>
                  </a:cubicBezTo>
                  <a:cubicBezTo>
                    <a:pt x="15923" y="1067"/>
                    <a:pt x="16823" y="487"/>
                    <a:pt x="17273" y="661"/>
                  </a:cubicBezTo>
                  <a:cubicBezTo>
                    <a:pt x="17723" y="835"/>
                    <a:pt x="17723" y="1764"/>
                    <a:pt x="16973" y="3738"/>
                  </a:cubicBezTo>
                  <a:cubicBezTo>
                    <a:pt x="16223" y="5712"/>
                    <a:pt x="14723" y="8732"/>
                    <a:pt x="13823" y="10532"/>
                  </a:cubicBezTo>
                  <a:cubicBezTo>
                    <a:pt x="12923" y="12332"/>
                    <a:pt x="12623" y="12912"/>
                    <a:pt x="12173" y="12912"/>
                  </a:cubicBezTo>
                  <a:cubicBezTo>
                    <a:pt x="11723" y="12912"/>
                    <a:pt x="11123" y="12332"/>
                    <a:pt x="11573" y="10764"/>
                  </a:cubicBezTo>
                  <a:cubicBezTo>
                    <a:pt x="12023" y="9196"/>
                    <a:pt x="13523" y="6641"/>
                    <a:pt x="14723" y="5016"/>
                  </a:cubicBezTo>
                  <a:cubicBezTo>
                    <a:pt x="15923" y="3390"/>
                    <a:pt x="16823" y="2693"/>
                    <a:pt x="17273" y="2751"/>
                  </a:cubicBezTo>
                  <a:cubicBezTo>
                    <a:pt x="17723" y="2809"/>
                    <a:pt x="17723" y="3622"/>
                    <a:pt x="16523" y="5538"/>
                  </a:cubicBezTo>
                  <a:cubicBezTo>
                    <a:pt x="15323" y="7454"/>
                    <a:pt x="12923" y="10474"/>
                    <a:pt x="11273" y="12274"/>
                  </a:cubicBezTo>
                  <a:cubicBezTo>
                    <a:pt x="9623" y="14074"/>
                    <a:pt x="8723" y="14654"/>
                    <a:pt x="7523" y="15235"/>
                  </a:cubicBezTo>
                  <a:cubicBezTo>
                    <a:pt x="6323" y="15816"/>
                    <a:pt x="4823" y="16396"/>
                    <a:pt x="3923" y="16396"/>
                  </a:cubicBezTo>
                  <a:cubicBezTo>
                    <a:pt x="3023" y="16396"/>
                    <a:pt x="2723" y="15816"/>
                    <a:pt x="3773" y="13609"/>
                  </a:cubicBezTo>
                  <a:cubicBezTo>
                    <a:pt x="4823" y="11403"/>
                    <a:pt x="7223" y="7571"/>
                    <a:pt x="8723" y="5364"/>
                  </a:cubicBezTo>
                  <a:cubicBezTo>
                    <a:pt x="10223" y="3158"/>
                    <a:pt x="10823" y="2577"/>
                    <a:pt x="11273" y="1996"/>
                  </a:cubicBezTo>
                  <a:cubicBezTo>
                    <a:pt x="11723" y="1416"/>
                    <a:pt x="12023" y="835"/>
                    <a:pt x="12173" y="951"/>
                  </a:cubicBezTo>
                  <a:cubicBezTo>
                    <a:pt x="12323" y="1067"/>
                    <a:pt x="12323" y="1880"/>
                    <a:pt x="10973" y="3854"/>
                  </a:cubicBezTo>
                  <a:cubicBezTo>
                    <a:pt x="9623" y="5829"/>
                    <a:pt x="6923" y="8964"/>
                    <a:pt x="4823" y="11171"/>
                  </a:cubicBezTo>
                  <a:cubicBezTo>
                    <a:pt x="2723" y="13377"/>
                    <a:pt x="1223" y="14654"/>
                    <a:pt x="473" y="15003"/>
                  </a:cubicBezTo>
                  <a:cubicBezTo>
                    <a:pt x="-277" y="15351"/>
                    <a:pt x="-277" y="14771"/>
                    <a:pt x="1523" y="12796"/>
                  </a:cubicBezTo>
                  <a:cubicBezTo>
                    <a:pt x="3323" y="10822"/>
                    <a:pt x="6923" y="7454"/>
                    <a:pt x="9173" y="5422"/>
                  </a:cubicBezTo>
                  <a:cubicBezTo>
                    <a:pt x="11423" y="3390"/>
                    <a:pt x="12323" y="2693"/>
                    <a:pt x="12773" y="2635"/>
                  </a:cubicBezTo>
                  <a:cubicBezTo>
                    <a:pt x="13223" y="2577"/>
                    <a:pt x="13223" y="3158"/>
                    <a:pt x="12473" y="4667"/>
                  </a:cubicBezTo>
                  <a:cubicBezTo>
                    <a:pt x="11723" y="6177"/>
                    <a:pt x="10223" y="8616"/>
                    <a:pt x="8873" y="10532"/>
                  </a:cubicBezTo>
                  <a:cubicBezTo>
                    <a:pt x="7523" y="12448"/>
                    <a:pt x="6323" y="13841"/>
                    <a:pt x="5423" y="14829"/>
                  </a:cubicBezTo>
                  <a:cubicBezTo>
                    <a:pt x="4523" y="15816"/>
                    <a:pt x="3923" y="16396"/>
                    <a:pt x="3773" y="16338"/>
                  </a:cubicBezTo>
                  <a:cubicBezTo>
                    <a:pt x="3623" y="16280"/>
                    <a:pt x="3923" y="15583"/>
                    <a:pt x="5423" y="13841"/>
                  </a:cubicBezTo>
                  <a:cubicBezTo>
                    <a:pt x="6923" y="12100"/>
                    <a:pt x="9623" y="9312"/>
                    <a:pt x="11423" y="7396"/>
                  </a:cubicBezTo>
                  <a:cubicBezTo>
                    <a:pt x="13223" y="5480"/>
                    <a:pt x="14123" y="4435"/>
                    <a:pt x="15173" y="3564"/>
                  </a:cubicBezTo>
                  <a:cubicBezTo>
                    <a:pt x="16223" y="2693"/>
                    <a:pt x="17423" y="1996"/>
                    <a:pt x="18023" y="2054"/>
                  </a:cubicBezTo>
                  <a:cubicBezTo>
                    <a:pt x="18623" y="2112"/>
                    <a:pt x="18623" y="2925"/>
                    <a:pt x="17273" y="5190"/>
                  </a:cubicBezTo>
                  <a:cubicBezTo>
                    <a:pt x="15923" y="7454"/>
                    <a:pt x="13223" y="11171"/>
                    <a:pt x="11423" y="13493"/>
                  </a:cubicBezTo>
                  <a:cubicBezTo>
                    <a:pt x="9623" y="15816"/>
                    <a:pt x="8723" y="16745"/>
                    <a:pt x="8423" y="16687"/>
                  </a:cubicBezTo>
                  <a:cubicBezTo>
                    <a:pt x="8123" y="16629"/>
                    <a:pt x="8423" y="15583"/>
                    <a:pt x="9773" y="13377"/>
                  </a:cubicBezTo>
                  <a:cubicBezTo>
                    <a:pt x="11123" y="11171"/>
                    <a:pt x="13523" y="7803"/>
                    <a:pt x="15023" y="5596"/>
                  </a:cubicBezTo>
                  <a:cubicBezTo>
                    <a:pt x="16523" y="3390"/>
                    <a:pt x="17123" y="2345"/>
                    <a:pt x="17123" y="2229"/>
                  </a:cubicBezTo>
                  <a:cubicBezTo>
                    <a:pt x="17123" y="2112"/>
                    <a:pt x="16523" y="2925"/>
                    <a:pt x="14423" y="4900"/>
                  </a:cubicBezTo>
                  <a:cubicBezTo>
                    <a:pt x="12323" y="6874"/>
                    <a:pt x="8723" y="10009"/>
                    <a:pt x="6473" y="11809"/>
                  </a:cubicBezTo>
                  <a:cubicBezTo>
                    <a:pt x="4223" y="13609"/>
                    <a:pt x="3323" y="14074"/>
                    <a:pt x="3023" y="14016"/>
                  </a:cubicBezTo>
                  <a:cubicBezTo>
                    <a:pt x="2723" y="13958"/>
                    <a:pt x="3023" y="13377"/>
                    <a:pt x="5273" y="11577"/>
                  </a:cubicBezTo>
                  <a:cubicBezTo>
                    <a:pt x="7523" y="9777"/>
                    <a:pt x="11723" y="6758"/>
                    <a:pt x="14423" y="5074"/>
                  </a:cubicBezTo>
                  <a:cubicBezTo>
                    <a:pt x="17123" y="3390"/>
                    <a:pt x="18323" y="3041"/>
                    <a:pt x="18923" y="3158"/>
                  </a:cubicBezTo>
                  <a:cubicBezTo>
                    <a:pt x="19523" y="3274"/>
                    <a:pt x="19523" y="3854"/>
                    <a:pt x="17873" y="5712"/>
                  </a:cubicBezTo>
                  <a:cubicBezTo>
                    <a:pt x="16223" y="7571"/>
                    <a:pt x="12923" y="10706"/>
                    <a:pt x="10373" y="12971"/>
                  </a:cubicBezTo>
                  <a:cubicBezTo>
                    <a:pt x="7823" y="15235"/>
                    <a:pt x="6023" y="16629"/>
                    <a:pt x="4673" y="17616"/>
                  </a:cubicBezTo>
                  <a:cubicBezTo>
                    <a:pt x="3323" y="18603"/>
                    <a:pt x="2423" y="19183"/>
                    <a:pt x="1973" y="19125"/>
                  </a:cubicBezTo>
                  <a:cubicBezTo>
                    <a:pt x="1523" y="19067"/>
                    <a:pt x="1523" y="18371"/>
                    <a:pt x="2573" y="17035"/>
                  </a:cubicBezTo>
                  <a:cubicBezTo>
                    <a:pt x="3623" y="15700"/>
                    <a:pt x="5723" y="13725"/>
                    <a:pt x="7523" y="12622"/>
                  </a:cubicBezTo>
                  <a:cubicBezTo>
                    <a:pt x="9323" y="11519"/>
                    <a:pt x="10823" y="11287"/>
                    <a:pt x="12323" y="11054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" name="เส้น"/>
            <p:cNvSpPr/>
            <p:nvPr/>
          </p:nvSpPr>
          <p:spPr>
            <a:xfrm>
              <a:off x="2345427" y="161"/>
              <a:ext cx="14004318" cy="708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85" extrusionOk="0">
                  <a:moveTo>
                    <a:pt x="92" y="2740"/>
                  </a:moveTo>
                  <a:cubicBezTo>
                    <a:pt x="82" y="3228"/>
                    <a:pt x="73" y="3717"/>
                    <a:pt x="64" y="4186"/>
                  </a:cubicBezTo>
                  <a:cubicBezTo>
                    <a:pt x="55" y="4656"/>
                    <a:pt x="46" y="5108"/>
                    <a:pt x="46" y="5623"/>
                  </a:cubicBezTo>
                  <a:cubicBezTo>
                    <a:pt x="46" y="6139"/>
                    <a:pt x="55" y="6717"/>
                    <a:pt x="96" y="7151"/>
                  </a:cubicBezTo>
                  <a:cubicBezTo>
                    <a:pt x="137" y="7585"/>
                    <a:pt x="210" y="7874"/>
                    <a:pt x="325" y="8109"/>
                  </a:cubicBezTo>
                  <a:cubicBezTo>
                    <a:pt x="439" y="8344"/>
                    <a:pt x="594" y="8525"/>
                    <a:pt x="718" y="8624"/>
                  </a:cubicBezTo>
                  <a:cubicBezTo>
                    <a:pt x="841" y="8723"/>
                    <a:pt x="933" y="8741"/>
                    <a:pt x="1024" y="8705"/>
                  </a:cubicBezTo>
                  <a:cubicBezTo>
                    <a:pt x="1115" y="8669"/>
                    <a:pt x="1207" y="8579"/>
                    <a:pt x="1289" y="8416"/>
                  </a:cubicBezTo>
                  <a:cubicBezTo>
                    <a:pt x="1371" y="8253"/>
                    <a:pt x="1444" y="8018"/>
                    <a:pt x="1513" y="7829"/>
                  </a:cubicBezTo>
                  <a:cubicBezTo>
                    <a:pt x="1582" y="7639"/>
                    <a:pt x="1646" y="7494"/>
                    <a:pt x="1728" y="7413"/>
                  </a:cubicBezTo>
                  <a:cubicBezTo>
                    <a:pt x="1810" y="7332"/>
                    <a:pt x="1911" y="7314"/>
                    <a:pt x="2025" y="7368"/>
                  </a:cubicBezTo>
                  <a:cubicBezTo>
                    <a:pt x="2139" y="7422"/>
                    <a:pt x="2267" y="7548"/>
                    <a:pt x="2372" y="7729"/>
                  </a:cubicBezTo>
                  <a:cubicBezTo>
                    <a:pt x="2477" y="7910"/>
                    <a:pt x="2560" y="8145"/>
                    <a:pt x="2614" y="8497"/>
                  </a:cubicBezTo>
                  <a:cubicBezTo>
                    <a:pt x="2669" y="8850"/>
                    <a:pt x="2697" y="9320"/>
                    <a:pt x="2710" y="9934"/>
                  </a:cubicBezTo>
                  <a:cubicBezTo>
                    <a:pt x="2724" y="10549"/>
                    <a:pt x="2724" y="11308"/>
                    <a:pt x="2733" y="11941"/>
                  </a:cubicBezTo>
                  <a:cubicBezTo>
                    <a:pt x="2742" y="12573"/>
                    <a:pt x="2761" y="13080"/>
                    <a:pt x="2806" y="13531"/>
                  </a:cubicBezTo>
                  <a:cubicBezTo>
                    <a:pt x="2852" y="13983"/>
                    <a:pt x="2925" y="14381"/>
                    <a:pt x="3021" y="14688"/>
                  </a:cubicBezTo>
                  <a:cubicBezTo>
                    <a:pt x="3117" y="14996"/>
                    <a:pt x="3236" y="15212"/>
                    <a:pt x="3337" y="15357"/>
                  </a:cubicBezTo>
                  <a:cubicBezTo>
                    <a:pt x="3437" y="15502"/>
                    <a:pt x="3519" y="15574"/>
                    <a:pt x="3638" y="15601"/>
                  </a:cubicBezTo>
                  <a:cubicBezTo>
                    <a:pt x="3757" y="15628"/>
                    <a:pt x="3912" y="15610"/>
                    <a:pt x="4036" y="15502"/>
                  </a:cubicBezTo>
                  <a:cubicBezTo>
                    <a:pt x="4159" y="15393"/>
                    <a:pt x="4251" y="15194"/>
                    <a:pt x="4324" y="14996"/>
                  </a:cubicBezTo>
                  <a:cubicBezTo>
                    <a:pt x="4397" y="14797"/>
                    <a:pt x="4452" y="14598"/>
                    <a:pt x="4497" y="14300"/>
                  </a:cubicBezTo>
                  <a:cubicBezTo>
                    <a:pt x="4543" y="14001"/>
                    <a:pt x="4580" y="13604"/>
                    <a:pt x="4607" y="13134"/>
                  </a:cubicBezTo>
                  <a:cubicBezTo>
                    <a:pt x="4635" y="12664"/>
                    <a:pt x="4653" y="12122"/>
                    <a:pt x="4662" y="11597"/>
                  </a:cubicBezTo>
                  <a:cubicBezTo>
                    <a:pt x="4671" y="11073"/>
                    <a:pt x="4671" y="10567"/>
                    <a:pt x="4699" y="10178"/>
                  </a:cubicBezTo>
                  <a:cubicBezTo>
                    <a:pt x="4726" y="9790"/>
                    <a:pt x="4781" y="9519"/>
                    <a:pt x="4872" y="9329"/>
                  </a:cubicBezTo>
                  <a:cubicBezTo>
                    <a:pt x="4964" y="9139"/>
                    <a:pt x="5092" y="9031"/>
                    <a:pt x="5247" y="9004"/>
                  </a:cubicBezTo>
                  <a:cubicBezTo>
                    <a:pt x="5402" y="8976"/>
                    <a:pt x="5585" y="9031"/>
                    <a:pt x="5741" y="9121"/>
                  </a:cubicBezTo>
                  <a:cubicBezTo>
                    <a:pt x="5896" y="9211"/>
                    <a:pt x="6024" y="9338"/>
                    <a:pt x="6125" y="9564"/>
                  </a:cubicBezTo>
                  <a:cubicBezTo>
                    <a:pt x="6225" y="9790"/>
                    <a:pt x="6298" y="10115"/>
                    <a:pt x="6349" y="10468"/>
                  </a:cubicBezTo>
                  <a:cubicBezTo>
                    <a:pt x="6399" y="10820"/>
                    <a:pt x="6426" y="11200"/>
                    <a:pt x="6486" y="11579"/>
                  </a:cubicBezTo>
                  <a:cubicBezTo>
                    <a:pt x="6545" y="11959"/>
                    <a:pt x="6636" y="12338"/>
                    <a:pt x="6742" y="12673"/>
                  </a:cubicBezTo>
                  <a:cubicBezTo>
                    <a:pt x="6847" y="13007"/>
                    <a:pt x="6966" y="13296"/>
                    <a:pt x="7089" y="13540"/>
                  </a:cubicBezTo>
                  <a:cubicBezTo>
                    <a:pt x="7212" y="13784"/>
                    <a:pt x="7340" y="13983"/>
                    <a:pt x="7445" y="14119"/>
                  </a:cubicBezTo>
                  <a:cubicBezTo>
                    <a:pt x="7551" y="14254"/>
                    <a:pt x="7633" y="14327"/>
                    <a:pt x="7729" y="14390"/>
                  </a:cubicBezTo>
                  <a:cubicBezTo>
                    <a:pt x="7825" y="14453"/>
                    <a:pt x="7934" y="14507"/>
                    <a:pt x="8026" y="14471"/>
                  </a:cubicBezTo>
                  <a:cubicBezTo>
                    <a:pt x="8117" y="14435"/>
                    <a:pt x="8190" y="14309"/>
                    <a:pt x="8273" y="14128"/>
                  </a:cubicBezTo>
                  <a:cubicBezTo>
                    <a:pt x="8355" y="13947"/>
                    <a:pt x="8446" y="13712"/>
                    <a:pt x="8524" y="13450"/>
                  </a:cubicBezTo>
                  <a:cubicBezTo>
                    <a:pt x="8602" y="13188"/>
                    <a:pt x="8666" y="12899"/>
                    <a:pt x="8725" y="12528"/>
                  </a:cubicBezTo>
                  <a:cubicBezTo>
                    <a:pt x="8785" y="12158"/>
                    <a:pt x="8839" y="11706"/>
                    <a:pt x="8894" y="11281"/>
                  </a:cubicBezTo>
                  <a:cubicBezTo>
                    <a:pt x="8949" y="10856"/>
                    <a:pt x="9004" y="10459"/>
                    <a:pt x="9077" y="10097"/>
                  </a:cubicBezTo>
                  <a:cubicBezTo>
                    <a:pt x="9150" y="9736"/>
                    <a:pt x="9242" y="9410"/>
                    <a:pt x="9333" y="9175"/>
                  </a:cubicBezTo>
                  <a:cubicBezTo>
                    <a:pt x="9424" y="8940"/>
                    <a:pt x="9516" y="8796"/>
                    <a:pt x="9607" y="8696"/>
                  </a:cubicBezTo>
                  <a:cubicBezTo>
                    <a:pt x="9699" y="8597"/>
                    <a:pt x="9790" y="8543"/>
                    <a:pt x="9881" y="8525"/>
                  </a:cubicBezTo>
                  <a:cubicBezTo>
                    <a:pt x="9973" y="8506"/>
                    <a:pt x="10064" y="8525"/>
                    <a:pt x="10147" y="8597"/>
                  </a:cubicBezTo>
                  <a:cubicBezTo>
                    <a:pt x="10229" y="8669"/>
                    <a:pt x="10302" y="8796"/>
                    <a:pt x="10371" y="9040"/>
                  </a:cubicBezTo>
                  <a:cubicBezTo>
                    <a:pt x="10439" y="9284"/>
                    <a:pt x="10503" y="9645"/>
                    <a:pt x="10549" y="10007"/>
                  </a:cubicBezTo>
                  <a:cubicBezTo>
                    <a:pt x="10594" y="10368"/>
                    <a:pt x="10622" y="10730"/>
                    <a:pt x="10681" y="11100"/>
                  </a:cubicBezTo>
                  <a:cubicBezTo>
                    <a:pt x="10741" y="11471"/>
                    <a:pt x="10832" y="11850"/>
                    <a:pt x="10933" y="12131"/>
                  </a:cubicBezTo>
                  <a:cubicBezTo>
                    <a:pt x="11033" y="12411"/>
                    <a:pt x="11143" y="12591"/>
                    <a:pt x="11257" y="12673"/>
                  </a:cubicBezTo>
                  <a:cubicBezTo>
                    <a:pt x="11371" y="12754"/>
                    <a:pt x="11490" y="12736"/>
                    <a:pt x="11586" y="12610"/>
                  </a:cubicBezTo>
                  <a:cubicBezTo>
                    <a:pt x="11682" y="12483"/>
                    <a:pt x="11755" y="12248"/>
                    <a:pt x="11819" y="11932"/>
                  </a:cubicBezTo>
                  <a:cubicBezTo>
                    <a:pt x="11883" y="11615"/>
                    <a:pt x="11938" y="11218"/>
                    <a:pt x="11998" y="10883"/>
                  </a:cubicBezTo>
                  <a:cubicBezTo>
                    <a:pt x="12057" y="10549"/>
                    <a:pt x="12121" y="10278"/>
                    <a:pt x="12167" y="10106"/>
                  </a:cubicBezTo>
                  <a:cubicBezTo>
                    <a:pt x="12212" y="9934"/>
                    <a:pt x="12240" y="9862"/>
                    <a:pt x="12308" y="9808"/>
                  </a:cubicBezTo>
                  <a:cubicBezTo>
                    <a:pt x="12377" y="9754"/>
                    <a:pt x="12487" y="9718"/>
                    <a:pt x="12587" y="9754"/>
                  </a:cubicBezTo>
                  <a:cubicBezTo>
                    <a:pt x="12688" y="9790"/>
                    <a:pt x="12779" y="9898"/>
                    <a:pt x="12843" y="10043"/>
                  </a:cubicBezTo>
                  <a:cubicBezTo>
                    <a:pt x="12907" y="10187"/>
                    <a:pt x="12944" y="10368"/>
                    <a:pt x="12962" y="10676"/>
                  </a:cubicBezTo>
                  <a:cubicBezTo>
                    <a:pt x="12980" y="10983"/>
                    <a:pt x="12980" y="11417"/>
                    <a:pt x="12957" y="11932"/>
                  </a:cubicBezTo>
                  <a:cubicBezTo>
                    <a:pt x="12935" y="12447"/>
                    <a:pt x="12889" y="13043"/>
                    <a:pt x="12843" y="13586"/>
                  </a:cubicBezTo>
                  <a:cubicBezTo>
                    <a:pt x="12797" y="14128"/>
                    <a:pt x="12752" y="14616"/>
                    <a:pt x="12720" y="15095"/>
                  </a:cubicBezTo>
                  <a:cubicBezTo>
                    <a:pt x="12688" y="15574"/>
                    <a:pt x="12669" y="16044"/>
                    <a:pt x="12651" y="16487"/>
                  </a:cubicBezTo>
                  <a:cubicBezTo>
                    <a:pt x="12633" y="16930"/>
                    <a:pt x="12615" y="17345"/>
                    <a:pt x="12628" y="17806"/>
                  </a:cubicBezTo>
                  <a:cubicBezTo>
                    <a:pt x="12642" y="18267"/>
                    <a:pt x="12688" y="18773"/>
                    <a:pt x="12761" y="19279"/>
                  </a:cubicBezTo>
                  <a:cubicBezTo>
                    <a:pt x="12834" y="19785"/>
                    <a:pt x="12935" y="20292"/>
                    <a:pt x="13017" y="20653"/>
                  </a:cubicBezTo>
                  <a:cubicBezTo>
                    <a:pt x="13099" y="21015"/>
                    <a:pt x="13163" y="21231"/>
                    <a:pt x="13236" y="21376"/>
                  </a:cubicBezTo>
                  <a:cubicBezTo>
                    <a:pt x="13309" y="21521"/>
                    <a:pt x="13392" y="21593"/>
                    <a:pt x="13497" y="21584"/>
                  </a:cubicBezTo>
                  <a:cubicBezTo>
                    <a:pt x="13602" y="21575"/>
                    <a:pt x="13730" y="21485"/>
                    <a:pt x="13853" y="21304"/>
                  </a:cubicBezTo>
                  <a:cubicBezTo>
                    <a:pt x="13977" y="21123"/>
                    <a:pt x="14095" y="20852"/>
                    <a:pt x="14182" y="20490"/>
                  </a:cubicBezTo>
                  <a:cubicBezTo>
                    <a:pt x="14269" y="20129"/>
                    <a:pt x="14324" y="19677"/>
                    <a:pt x="14356" y="19270"/>
                  </a:cubicBezTo>
                  <a:cubicBezTo>
                    <a:pt x="14388" y="18864"/>
                    <a:pt x="14397" y="18502"/>
                    <a:pt x="14406" y="18141"/>
                  </a:cubicBezTo>
                  <a:cubicBezTo>
                    <a:pt x="14415" y="17779"/>
                    <a:pt x="14425" y="17418"/>
                    <a:pt x="14461" y="17029"/>
                  </a:cubicBezTo>
                  <a:cubicBezTo>
                    <a:pt x="14498" y="16640"/>
                    <a:pt x="14562" y="16225"/>
                    <a:pt x="14680" y="15863"/>
                  </a:cubicBezTo>
                  <a:cubicBezTo>
                    <a:pt x="14799" y="15502"/>
                    <a:pt x="14973" y="15194"/>
                    <a:pt x="15124" y="14986"/>
                  </a:cubicBezTo>
                  <a:cubicBezTo>
                    <a:pt x="15275" y="14779"/>
                    <a:pt x="15403" y="14670"/>
                    <a:pt x="15521" y="14634"/>
                  </a:cubicBezTo>
                  <a:cubicBezTo>
                    <a:pt x="15640" y="14598"/>
                    <a:pt x="15750" y="14634"/>
                    <a:pt x="15855" y="14779"/>
                  </a:cubicBezTo>
                  <a:cubicBezTo>
                    <a:pt x="15960" y="14923"/>
                    <a:pt x="16061" y="15176"/>
                    <a:pt x="16180" y="15465"/>
                  </a:cubicBezTo>
                  <a:cubicBezTo>
                    <a:pt x="16298" y="15755"/>
                    <a:pt x="16436" y="16080"/>
                    <a:pt x="16554" y="16478"/>
                  </a:cubicBezTo>
                  <a:cubicBezTo>
                    <a:pt x="16673" y="16875"/>
                    <a:pt x="16774" y="17345"/>
                    <a:pt x="16861" y="17698"/>
                  </a:cubicBezTo>
                  <a:cubicBezTo>
                    <a:pt x="16947" y="18050"/>
                    <a:pt x="17021" y="18285"/>
                    <a:pt x="17098" y="18466"/>
                  </a:cubicBezTo>
                  <a:cubicBezTo>
                    <a:pt x="17176" y="18647"/>
                    <a:pt x="17258" y="18773"/>
                    <a:pt x="17368" y="18864"/>
                  </a:cubicBezTo>
                  <a:cubicBezTo>
                    <a:pt x="17478" y="18954"/>
                    <a:pt x="17615" y="19008"/>
                    <a:pt x="17743" y="18990"/>
                  </a:cubicBezTo>
                  <a:cubicBezTo>
                    <a:pt x="17871" y="18972"/>
                    <a:pt x="17989" y="18882"/>
                    <a:pt x="18085" y="18710"/>
                  </a:cubicBezTo>
                  <a:cubicBezTo>
                    <a:pt x="18181" y="18538"/>
                    <a:pt x="18255" y="18285"/>
                    <a:pt x="18328" y="17942"/>
                  </a:cubicBezTo>
                  <a:cubicBezTo>
                    <a:pt x="18401" y="17598"/>
                    <a:pt x="18474" y="17165"/>
                    <a:pt x="18538" y="16749"/>
                  </a:cubicBezTo>
                  <a:cubicBezTo>
                    <a:pt x="18602" y="16333"/>
                    <a:pt x="18657" y="15935"/>
                    <a:pt x="18702" y="15511"/>
                  </a:cubicBezTo>
                  <a:cubicBezTo>
                    <a:pt x="18748" y="15086"/>
                    <a:pt x="18785" y="14634"/>
                    <a:pt x="18812" y="14191"/>
                  </a:cubicBezTo>
                  <a:cubicBezTo>
                    <a:pt x="18840" y="13748"/>
                    <a:pt x="18858" y="13315"/>
                    <a:pt x="18890" y="13007"/>
                  </a:cubicBezTo>
                  <a:cubicBezTo>
                    <a:pt x="18922" y="12700"/>
                    <a:pt x="18968" y="12519"/>
                    <a:pt x="19022" y="12402"/>
                  </a:cubicBezTo>
                  <a:cubicBezTo>
                    <a:pt x="19077" y="12284"/>
                    <a:pt x="19141" y="12230"/>
                    <a:pt x="19196" y="12212"/>
                  </a:cubicBezTo>
                  <a:cubicBezTo>
                    <a:pt x="19251" y="12194"/>
                    <a:pt x="19297" y="12212"/>
                    <a:pt x="19356" y="12284"/>
                  </a:cubicBezTo>
                  <a:cubicBezTo>
                    <a:pt x="19415" y="12357"/>
                    <a:pt x="19489" y="12483"/>
                    <a:pt x="19553" y="12682"/>
                  </a:cubicBezTo>
                  <a:cubicBezTo>
                    <a:pt x="19617" y="12881"/>
                    <a:pt x="19671" y="13152"/>
                    <a:pt x="19731" y="13441"/>
                  </a:cubicBezTo>
                  <a:cubicBezTo>
                    <a:pt x="19790" y="13730"/>
                    <a:pt x="19854" y="14038"/>
                    <a:pt x="19900" y="14227"/>
                  </a:cubicBezTo>
                  <a:cubicBezTo>
                    <a:pt x="19946" y="14417"/>
                    <a:pt x="19973" y="14489"/>
                    <a:pt x="20055" y="14544"/>
                  </a:cubicBezTo>
                  <a:cubicBezTo>
                    <a:pt x="20138" y="14598"/>
                    <a:pt x="20275" y="14634"/>
                    <a:pt x="20398" y="14616"/>
                  </a:cubicBezTo>
                  <a:cubicBezTo>
                    <a:pt x="20522" y="14598"/>
                    <a:pt x="20631" y="14526"/>
                    <a:pt x="20727" y="14309"/>
                  </a:cubicBezTo>
                  <a:cubicBezTo>
                    <a:pt x="20823" y="14092"/>
                    <a:pt x="20905" y="13730"/>
                    <a:pt x="20960" y="13405"/>
                  </a:cubicBezTo>
                  <a:cubicBezTo>
                    <a:pt x="21015" y="13080"/>
                    <a:pt x="21043" y="12790"/>
                    <a:pt x="21070" y="12510"/>
                  </a:cubicBezTo>
                  <a:cubicBezTo>
                    <a:pt x="21097" y="12230"/>
                    <a:pt x="21125" y="11959"/>
                    <a:pt x="21166" y="11534"/>
                  </a:cubicBezTo>
                  <a:cubicBezTo>
                    <a:pt x="21207" y="11109"/>
                    <a:pt x="21262" y="10531"/>
                    <a:pt x="21317" y="9952"/>
                  </a:cubicBezTo>
                  <a:cubicBezTo>
                    <a:pt x="21372" y="9374"/>
                    <a:pt x="21426" y="8796"/>
                    <a:pt x="21458" y="8226"/>
                  </a:cubicBezTo>
                  <a:cubicBezTo>
                    <a:pt x="21490" y="7657"/>
                    <a:pt x="21500" y="7097"/>
                    <a:pt x="21504" y="6527"/>
                  </a:cubicBezTo>
                  <a:cubicBezTo>
                    <a:pt x="21509" y="5958"/>
                    <a:pt x="21509" y="5379"/>
                    <a:pt x="21518" y="4864"/>
                  </a:cubicBezTo>
                  <a:cubicBezTo>
                    <a:pt x="21527" y="4349"/>
                    <a:pt x="21545" y="3897"/>
                    <a:pt x="21559" y="3518"/>
                  </a:cubicBezTo>
                  <a:cubicBezTo>
                    <a:pt x="21573" y="3138"/>
                    <a:pt x="21582" y="2831"/>
                    <a:pt x="21586" y="2632"/>
                  </a:cubicBezTo>
                  <a:cubicBezTo>
                    <a:pt x="21591" y="2433"/>
                    <a:pt x="21591" y="2343"/>
                    <a:pt x="21550" y="2252"/>
                  </a:cubicBezTo>
                  <a:cubicBezTo>
                    <a:pt x="21509" y="2162"/>
                    <a:pt x="21426" y="2072"/>
                    <a:pt x="21257" y="1936"/>
                  </a:cubicBezTo>
                  <a:cubicBezTo>
                    <a:pt x="21088" y="1801"/>
                    <a:pt x="20832" y="1620"/>
                    <a:pt x="20576" y="1484"/>
                  </a:cubicBezTo>
                  <a:cubicBezTo>
                    <a:pt x="20320" y="1349"/>
                    <a:pt x="20064" y="1258"/>
                    <a:pt x="19822" y="1186"/>
                  </a:cubicBezTo>
                  <a:cubicBezTo>
                    <a:pt x="19580" y="1114"/>
                    <a:pt x="19351" y="1059"/>
                    <a:pt x="19105" y="1014"/>
                  </a:cubicBezTo>
                  <a:cubicBezTo>
                    <a:pt x="18858" y="969"/>
                    <a:pt x="18593" y="933"/>
                    <a:pt x="18319" y="897"/>
                  </a:cubicBezTo>
                  <a:cubicBezTo>
                    <a:pt x="18044" y="861"/>
                    <a:pt x="17761" y="824"/>
                    <a:pt x="17464" y="779"/>
                  </a:cubicBezTo>
                  <a:cubicBezTo>
                    <a:pt x="17167" y="734"/>
                    <a:pt x="16856" y="680"/>
                    <a:pt x="16559" y="608"/>
                  </a:cubicBezTo>
                  <a:cubicBezTo>
                    <a:pt x="16262" y="535"/>
                    <a:pt x="15978" y="445"/>
                    <a:pt x="15672" y="364"/>
                  </a:cubicBezTo>
                  <a:cubicBezTo>
                    <a:pt x="15366" y="282"/>
                    <a:pt x="15037" y="210"/>
                    <a:pt x="14731" y="165"/>
                  </a:cubicBezTo>
                  <a:cubicBezTo>
                    <a:pt x="14425" y="120"/>
                    <a:pt x="14141" y="101"/>
                    <a:pt x="13867" y="74"/>
                  </a:cubicBezTo>
                  <a:cubicBezTo>
                    <a:pt x="13593" y="47"/>
                    <a:pt x="13328" y="11"/>
                    <a:pt x="13012" y="2"/>
                  </a:cubicBezTo>
                  <a:cubicBezTo>
                    <a:pt x="12697" y="-7"/>
                    <a:pt x="12331" y="11"/>
                    <a:pt x="11975" y="38"/>
                  </a:cubicBezTo>
                  <a:cubicBezTo>
                    <a:pt x="11618" y="65"/>
                    <a:pt x="11271" y="101"/>
                    <a:pt x="10937" y="138"/>
                  </a:cubicBezTo>
                  <a:cubicBezTo>
                    <a:pt x="10604" y="174"/>
                    <a:pt x="10284" y="210"/>
                    <a:pt x="9955" y="246"/>
                  </a:cubicBezTo>
                  <a:cubicBezTo>
                    <a:pt x="9626" y="282"/>
                    <a:pt x="9287" y="318"/>
                    <a:pt x="8958" y="355"/>
                  </a:cubicBezTo>
                  <a:cubicBezTo>
                    <a:pt x="8629" y="391"/>
                    <a:pt x="8309" y="427"/>
                    <a:pt x="7976" y="427"/>
                  </a:cubicBezTo>
                  <a:cubicBezTo>
                    <a:pt x="7642" y="427"/>
                    <a:pt x="7295" y="391"/>
                    <a:pt x="6975" y="355"/>
                  </a:cubicBezTo>
                  <a:cubicBezTo>
                    <a:pt x="6655" y="318"/>
                    <a:pt x="6362" y="282"/>
                    <a:pt x="6102" y="246"/>
                  </a:cubicBezTo>
                  <a:cubicBezTo>
                    <a:pt x="5841" y="210"/>
                    <a:pt x="5613" y="174"/>
                    <a:pt x="5348" y="174"/>
                  </a:cubicBezTo>
                  <a:cubicBezTo>
                    <a:pt x="5082" y="174"/>
                    <a:pt x="4781" y="210"/>
                    <a:pt x="4516" y="255"/>
                  </a:cubicBezTo>
                  <a:cubicBezTo>
                    <a:pt x="4251" y="300"/>
                    <a:pt x="4022" y="355"/>
                    <a:pt x="3771" y="409"/>
                  </a:cubicBezTo>
                  <a:cubicBezTo>
                    <a:pt x="3519" y="463"/>
                    <a:pt x="3245" y="517"/>
                    <a:pt x="2962" y="580"/>
                  </a:cubicBezTo>
                  <a:cubicBezTo>
                    <a:pt x="2678" y="644"/>
                    <a:pt x="2386" y="716"/>
                    <a:pt x="2125" y="761"/>
                  </a:cubicBezTo>
                  <a:cubicBezTo>
                    <a:pt x="1865" y="806"/>
                    <a:pt x="1636" y="824"/>
                    <a:pt x="1444" y="870"/>
                  </a:cubicBezTo>
                  <a:cubicBezTo>
                    <a:pt x="1252" y="915"/>
                    <a:pt x="1097" y="987"/>
                    <a:pt x="937" y="1068"/>
                  </a:cubicBezTo>
                  <a:cubicBezTo>
                    <a:pt x="777" y="1150"/>
                    <a:pt x="613" y="1240"/>
                    <a:pt x="475" y="1403"/>
                  </a:cubicBezTo>
                  <a:cubicBezTo>
                    <a:pt x="338" y="1566"/>
                    <a:pt x="229" y="1801"/>
                    <a:pt x="151" y="2054"/>
                  </a:cubicBezTo>
                  <a:cubicBezTo>
                    <a:pt x="73" y="2307"/>
                    <a:pt x="28" y="2578"/>
                    <a:pt x="9" y="2858"/>
                  </a:cubicBezTo>
                  <a:cubicBezTo>
                    <a:pt x="-9" y="3138"/>
                    <a:pt x="0" y="3427"/>
                    <a:pt x="37" y="3662"/>
                  </a:cubicBezTo>
                  <a:cubicBezTo>
                    <a:pt x="73" y="3897"/>
                    <a:pt x="137" y="4078"/>
                    <a:pt x="201" y="425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" name="เส้น"/>
            <p:cNvSpPr/>
            <p:nvPr/>
          </p:nvSpPr>
          <p:spPr>
            <a:xfrm>
              <a:off x="10808109" y="8350457"/>
              <a:ext cx="581656" cy="77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079" extrusionOk="0">
                  <a:moveTo>
                    <a:pt x="14507" y="4420"/>
                  </a:moveTo>
                  <a:cubicBezTo>
                    <a:pt x="14721" y="3614"/>
                    <a:pt x="14935" y="2808"/>
                    <a:pt x="14721" y="2082"/>
                  </a:cubicBezTo>
                  <a:cubicBezTo>
                    <a:pt x="14507" y="1357"/>
                    <a:pt x="13866" y="712"/>
                    <a:pt x="12476" y="309"/>
                  </a:cubicBezTo>
                  <a:cubicBezTo>
                    <a:pt x="11086" y="-94"/>
                    <a:pt x="8947" y="-255"/>
                    <a:pt x="7022" y="793"/>
                  </a:cubicBezTo>
                  <a:cubicBezTo>
                    <a:pt x="5098" y="1841"/>
                    <a:pt x="3387" y="4097"/>
                    <a:pt x="2317" y="6435"/>
                  </a:cubicBezTo>
                  <a:cubicBezTo>
                    <a:pt x="1248" y="8772"/>
                    <a:pt x="820" y="11190"/>
                    <a:pt x="1890" y="13527"/>
                  </a:cubicBezTo>
                  <a:cubicBezTo>
                    <a:pt x="2959" y="15864"/>
                    <a:pt x="5525" y="18121"/>
                    <a:pt x="7878" y="19491"/>
                  </a:cubicBezTo>
                  <a:cubicBezTo>
                    <a:pt x="10230" y="20861"/>
                    <a:pt x="12369" y="21345"/>
                    <a:pt x="14294" y="20942"/>
                  </a:cubicBezTo>
                  <a:cubicBezTo>
                    <a:pt x="16218" y="20539"/>
                    <a:pt x="17929" y="19249"/>
                    <a:pt x="19212" y="17315"/>
                  </a:cubicBezTo>
                  <a:cubicBezTo>
                    <a:pt x="20496" y="15381"/>
                    <a:pt x="21351" y="12802"/>
                    <a:pt x="20816" y="10464"/>
                  </a:cubicBezTo>
                  <a:cubicBezTo>
                    <a:pt x="20282" y="8127"/>
                    <a:pt x="18357" y="6032"/>
                    <a:pt x="16539" y="4500"/>
                  </a:cubicBezTo>
                  <a:cubicBezTo>
                    <a:pt x="14721" y="2969"/>
                    <a:pt x="13010" y="2002"/>
                    <a:pt x="11086" y="1679"/>
                  </a:cubicBezTo>
                  <a:cubicBezTo>
                    <a:pt x="9161" y="1357"/>
                    <a:pt x="7022" y="1679"/>
                    <a:pt x="5098" y="2888"/>
                  </a:cubicBezTo>
                  <a:cubicBezTo>
                    <a:pt x="3173" y="4097"/>
                    <a:pt x="1462" y="6193"/>
                    <a:pt x="606" y="8047"/>
                  </a:cubicBezTo>
                  <a:cubicBezTo>
                    <a:pt x="-249" y="9900"/>
                    <a:pt x="-249" y="11512"/>
                    <a:pt x="927" y="13285"/>
                  </a:cubicBezTo>
                  <a:cubicBezTo>
                    <a:pt x="2103" y="15058"/>
                    <a:pt x="4456" y="16993"/>
                    <a:pt x="6701" y="17718"/>
                  </a:cubicBezTo>
                  <a:cubicBezTo>
                    <a:pt x="8947" y="18444"/>
                    <a:pt x="11086" y="17960"/>
                    <a:pt x="12903" y="16348"/>
                  </a:cubicBezTo>
                  <a:cubicBezTo>
                    <a:pt x="14721" y="14736"/>
                    <a:pt x="16218" y="11996"/>
                    <a:pt x="16111" y="9578"/>
                  </a:cubicBezTo>
                  <a:cubicBezTo>
                    <a:pt x="16004" y="7160"/>
                    <a:pt x="14294" y="5064"/>
                    <a:pt x="13010" y="3775"/>
                  </a:cubicBezTo>
                  <a:cubicBezTo>
                    <a:pt x="11727" y="2485"/>
                    <a:pt x="10872" y="2002"/>
                    <a:pt x="9482" y="1921"/>
                  </a:cubicBezTo>
                  <a:cubicBezTo>
                    <a:pt x="8092" y="1841"/>
                    <a:pt x="6167" y="2163"/>
                    <a:pt x="4670" y="3452"/>
                  </a:cubicBezTo>
                  <a:cubicBezTo>
                    <a:pt x="3173" y="4742"/>
                    <a:pt x="2103" y="6999"/>
                    <a:pt x="1783" y="9175"/>
                  </a:cubicBezTo>
                  <a:cubicBezTo>
                    <a:pt x="1462" y="11351"/>
                    <a:pt x="1890" y="13446"/>
                    <a:pt x="3707" y="14817"/>
                  </a:cubicBezTo>
                  <a:cubicBezTo>
                    <a:pt x="5525" y="16187"/>
                    <a:pt x="8733" y="16832"/>
                    <a:pt x="11300" y="16751"/>
                  </a:cubicBezTo>
                  <a:cubicBezTo>
                    <a:pt x="13866" y="16670"/>
                    <a:pt x="15791" y="15864"/>
                    <a:pt x="16860" y="14252"/>
                  </a:cubicBezTo>
                  <a:cubicBezTo>
                    <a:pt x="17929" y="12641"/>
                    <a:pt x="18143" y="10223"/>
                    <a:pt x="17715" y="8208"/>
                  </a:cubicBezTo>
                  <a:cubicBezTo>
                    <a:pt x="17288" y="6193"/>
                    <a:pt x="16218" y="4581"/>
                    <a:pt x="15256" y="3533"/>
                  </a:cubicBezTo>
                  <a:cubicBezTo>
                    <a:pt x="14294" y="2485"/>
                    <a:pt x="13438" y="2002"/>
                    <a:pt x="12048" y="2082"/>
                  </a:cubicBezTo>
                  <a:cubicBezTo>
                    <a:pt x="10658" y="2163"/>
                    <a:pt x="8733" y="2808"/>
                    <a:pt x="7450" y="5467"/>
                  </a:cubicBezTo>
                  <a:cubicBezTo>
                    <a:pt x="6167" y="8127"/>
                    <a:pt x="5525" y="12802"/>
                    <a:pt x="5311" y="15542"/>
                  </a:cubicBezTo>
                  <a:cubicBezTo>
                    <a:pt x="5098" y="18282"/>
                    <a:pt x="5311" y="19088"/>
                    <a:pt x="5953" y="19652"/>
                  </a:cubicBezTo>
                  <a:cubicBezTo>
                    <a:pt x="6595" y="20217"/>
                    <a:pt x="7664" y="20539"/>
                    <a:pt x="9696" y="19975"/>
                  </a:cubicBezTo>
                  <a:cubicBezTo>
                    <a:pt x="11727" y="19411"/>
                    <a:pt x="14721" y="17960"/>
                    <a:pt x="16325" y="16348"/>
                  </a:cubicBezTo>
                  <a:cubicBezTo>
                    <a:pt x="17929" y="14736"/>
                    <a:pt x="18143" y="12963"/>
                    <a:pt x="17181" y="11270"/>
                  </a:cubicBezTo>
                  <a:cubicBezTo>
                    <a:pt x="16218" y="9578"/>
                    <a:pt x="14080" y="7966"/>
                    <a:pt x="12476" y="6999"/>
                  </a:cubicBezTo>
                  <a:cubicBezTo>
                    <a:pt x="10872" y="6032"/>
                    <a:pt x="9802" y="5709"/>
                    <a:pt x="8947" y="5870"/>
                  </a:cubicBezTo>
                  <a:cubicBezTo>
                    <a:pt x="8092" y="6032"/>
                    <a:pt x="7450" y="6676"/>
                    <a:pt x="7129" y="7805"/>
                  </a:cubicBezTo>
                  <a:cubicBezTo>
                    <a:pt x="6808" y="8933"/>
                    <a:pt x="6808" y="10545"/>
                    <a:pt x="6808" y="11835"/>
                  </a:cubicBezTo>
                  <a:cubicBezTo>
                    <a:pt x="6808" y="13124"/>
                    <a:pt x="6808" y="14091"/>
                    <a:pt x="7985" y="14817"/>
                  </a:cubicBezTo>
                  <a:cubicBezTo>
                    <a:pt x="9161" y="15542"/>
                    <a:pt x="11513" y="16026"/>
                    <a:pt x="13224" y="15542"/>
                  </a:cubicBezTo>
                  <a:cubicBezTo>
                    <a:pt x="14935" y="15058"/>
                    <a:pt x="16004" y="13608"/>
                    <a:pt x="16539" y="12076"/>
                  </a:cubicBezTo>
                  <a:cubicBezTo>
                    <a:pt x="17074" y="10545"/>
                    <a:pt x="17074" y="8933"/>
                    <a:pt x="16325" y="7482"/>
                  </a:cubicBezTo>
                  <a:cubicBezTo>
                    <a:pt x="15577" y="6032"/>
                    <a:pt x="14080" y="4742"/>
                    <a:pt x="12797" y="4017"/>
                  </a:cubicBezTo>
                  <a:cubicBezTo>
                    <a:pt x="11513" y="3291"/>
                    <a:pt x="10444" y="3130"/>
                    <a:pt x="8733" y="4661"/>
                  </a:cubicBezTo>
                  <a:cubicBezTo>
                    <a:pt x="7022" y="6193"/>
                    <a:pt x="4670" y="9417"/>
                    <a:pt x="3494" y="11512"/>
                  </a:cubicBezTo>
                  <a:cubicBezTo>
                    <a:pt x="2317" y="13608"/>
                    <a:pt x="2317" y="14575"/>
                    <a:pt x="2959" y="15139"/>
                  </a:cubicBezTo>
                  <a:cubicBezTo>
                    <a:pt x="3600" y="15703"/>
                    <a:pt x="4884" y="15864"/>
                    <a:pt x="6381" y="15381"/>
                  </a:cubicBezTo>
                  <a:cubicBezTo>
                    <a:pt x="7878" y="14897"/>
                    <a:pt x="9589" y="13769"/>
                    <a:pt x="10765" y="12399"/>
                  </a:cubicBezTo>
                  <a:cubicBezTo>
                    <a:pt x="11941" y="11029"/>
                    <a:pt x="12583" y="9417"/>
                    <a:pt x="12155" y="7966"/>
                  </a:cubicBezTo>
                  <a:cubicBezTo>
                    <a:pt x="11727" y="6515"/>
                    <a:pt x="10230" y="5226"/>
                    <a:pt x="8733" y="4581"/>
                  </a:cubicBezTo>
                  <a:cubicBezTo>
                    <a:pt x="7236" y="3936"/>
                    <a:pt x="5739" y="3936"/>
                    <a:pt x="4563" y="4984"/>
                  </a:cubicBezTo>
                  <a:cubicBezTo>
                    <a:pt x="3387" y="6032"/>
                    <a:pt x="2531" y="8127"/>
                    <a:pt x="2103" y="9578"/>
                  </a:cubicBezTo>
                  <a:cubicBezTo>
                    <a:pt x="1676" y="11029"/>
                    <a:pt x="1676" y="11835"/>
                    <a:pt x="2103" y="12479"/>
                  </a:cubicBezTo>
                  <a:cubicBezTo>
                    <a:pt x="2531" y="13124"/>
                    <a:pt x="3387" y="13608"/>
                    <a:pt x="4884" y="13608"/>
                  </a:cubicBezTo>
                  <a:cubicBezTo>
                    <a:pt x="6381" y="13608"/>
                    <a:pt x="8519" y="13124"/>
                    <a:pt x="9696" y="11996"/>
                  </a:cubicBezTo>
                  <a:cubicBezTo>
                    <a:pt x="10872" y="10867"/>
                    <a:pt x="11086" y="9094"/>
                    <a:pt x="10765" y="7885"/>
                  </a:cubicBezTo>
                  <a:cubicBezTo>
                    <a:pt x="10444" y="6676"/>
                    <a:pt x="9589" y="6032"/>
                    <a:pt x="8412" y="5387"/>
                  </a:cubicBezTo>
                  <a:cubicBezTo>
                    <a:pt x="7236" y="4742"/>
                    <a:pt x="5739" y="4097"/>
                    <a:pt x="4777" y="4178"/>
                  </a:cubicBezTo>
                  <a:cubicBezTo>
                    <a:pt x="3814" y="4258"/>
                    <a:pt x="3387" y="5064"/>
                    <a:pt x="3173" y="6354"/>
                  </a:cubicBezTo>
                  <a:cubicBezTo>
                    <a:pt x="2959" y="7644"/>
                    <a:pt x="2959" y="9417"/>
                    <a:pt x="3494" y="10948"/>
                  </a:cubicBezTo>
                  <a:cubicBezTo>
                    <a:pt x="4028" y="12479"/>
                    <a:pt x="5097" y="13769"/>
                    <a:pt x="6808" y="14252"/>
                  </a:cubicBezTo>
                  <a:cubicBezTo>
                    <a:pt x="8519" y="14736"/>
                    <a:pt x="10872" y="14414"/>
                    <a:pt x="12369" y="13205"/>
                  </a:cubicBezTo>
                  <a:cubicBezTo>
                    <a:pt x="13866" y="11996"/>
                    <a:pt x="14507" y="9900"/>
                    <a:pt x="14294" y="8530"/>
                  </a:cubicBezTo>
                  <a:cubicBezTo>
                    <a:pt x="14080" y="7160"/>
                    <a:pt x="13010" y="6515"/>
                    <a:pt x="12369" y="6596"/>
                  </a:cubicBezTo>
                  <a:cubicBezTo>
                    <a:pt x="11727" y="6676"/>
                    <a:pt x="11513" y="7482"/>
                    <a:pt x="11299" y="8772"/>
                  </a:cubicBezTo>
                  <a:cubicBezTo>
                    <a:pt x="11086" y="10061"/>
                    <a:pt x="10872" y="11835"/>
                    <a:pt x="10765" y="13124"/>
                  </a:cubicBezTo>
                  <a:cubicBezTo>
                    <a:pt x="10658" y="14414"/>
                    <a:pt x="10658" y="15220"/>
                    <a:pt x="10230" y="15381"/>
                  </a:cubicBezTo>
                  <a:cubicBezTo>
                    <a:pt x="9802" y="15542"/>
                    <a:pt x="8947" y="15058"/>
                    <a:pt x="8412" y="13930"/>
                  </a:cubicBezTo>
                  <a:cubicBezTo>
                    <a:pt x="7878" y="12802"/>
                    <a:pt x="7664" y="11029"/>
                    <a:pt x="7985" y="9658"/>
                  </a:cubicBezTo>
                  <a:cubicBezTo>
                    <a:pt x="8305" y="8288"/>
                    <a:pt x="9161" y="7321"/>
                    <a:pt x="10123" y="6515"/>
                  </a:cubicBezTo>
                  <a:cubicBezTo>
                    <a:pt x="11086" y="5709"/>
                    <a:pt x="12155" y="5064"/>
                    <a:pt x="13117" y="5064"/>
                  </a:cubicBezTo>
                  <a:cubicBezTo>
                    <a:pt x="14080" y="5064"/>
                    <a:pt x="14935" y="5709"/>
                    <a:pt x="15470" y="7160"/>
                  </a:cubicBezTo>
                  <a:cubicBezTo>
                    <a:pt x="16004" y="8611"/>
                    <a:pt x="16218" y="10867"/>
                    <a:pt x="16218" y="12399"/>
                  </a:cubicBezTo>
                  <a:cubicBezTo>
                    <a:pt x="16218" y="13930"/>
                    <a:pt x="16004" y="14736"/>
                    <a:pt x="15363" y="15139"/>
                  </a:cubicBezTo>
                  <a:cubicBezTo>
                    <a:pt x="14721" y="15542"/>
                    <a:pt x="13652" y="15542"/>
                    <a:pt x="12583" y="15461"/>
                  </a:cubicBezTo>
                  <a:cubicBezTo>
                    <a:pt x="11513" y="15381"/>
                    <a:pt x="10444" y="15220"/>
                    <a:pt x="9696" y="13930"/>
                  </a:cubicBezTo>
                  <a:cubicBezTo>
                    <a:pt x="8947" y="12641"/>
                    <a:pt x="8519" y="10223"/>
                    <a:pt x="8626" y="8449"/>
                  </a:cubicBezTo>
                  <a:cubicBezTo>
                    <a:pt x="8733" y="6676"/>
                    <a:pt x="9375" y="5548"/>
                    <a:pt x="10230" y="4823"/>
                  </a:cubicBezTo>
                  <a:cubicBezTo>
                    <a:pt x="11086" y="4097"/>
                    <a:pt x="12155" y="3775"/>
                    <a:pt x="13010" y="3936"/>
                  </a:cubicBezTo>
                  <a:cubicBezTo>
                    <a:pt x="13866" y="4097"/>
                    <a:pt x="14507" y="4742"/>
                    <a:pt x="14828" y="6032"/>
                  </a:cubicBezTo>
                  <a:cubicBezTo>
                    <a:pt x="15149" y="7321"/>
                    <a:pt x="15149" y="9255"/>
                    <a:pt x="14294" y="10867"/>
                  </a:cubicBezTo>
                  <a:cubicBezTo>
                    <a:pt x="13438" y="12479"/>
                    <a:pt x="11727" y="13769"/>
                    <a:pt x="10230" y="14414"/>
                  </a:cubicBezTo>
                  <a:cubicBezTo>
                    <a:pt x="8733" y="15058"/>
                    <a:pt x="7450" y="15058"/>
                    <a:pt x="6595" y="14655"/>
                  </a:cubicBezTo>
                  <a:cubicBezTo>
                    <a:pt x="5739" y="14252"/>
                    <a:pt x="5311" y="13446"/>
                    <a:pt x="5739" y="11915"/>
                  </a:cubicBezTo>
                  <a:cubicBezTo>
                    <a:pt x="6167" y="10384"/>
                    <a:pt x="7450" y="8127"/>
                    <a:pt x="9161" y="6918"/>
                  </a:cubicBezTo>
                  <a:cubicBezTo>
                    <a:pt x="10872" y="5709"/>
                    <a:pt x="13010" y="5548"/>
                    <a:pt x="14400" y="5790"/>
                  </a:cubicBezTo>
                  <a:cubicBezTo>
                    <a:pt x="15791" y="6032"/>
                    <a:pt x="16432" y="6676"/>
                    <a:pt x="16539" y="7805"/>
                  </a:cubicBezTo>
                  <a:cubicBezTo>
                    <a:pt x="16646" y="8933"/>
                    <a:pt x="16218" y="10545"/>
                    <a:pt x="15577" y="11593"/>
                  </a:cubicBezTo>
                  <a:cubicBezTo>
                    <a:pt x="14935" y="12641"/>
                    <a:pt x="14080" y="13124"/>
                    <a:pt x="13224" y="13124"/>
                  </a:cubicBezTo>
                  <a:cubicBezTo>
                    <a:pt x="12369" y="13124"/>
                    <a:pt x="11513" y="12641"/>
                    <a:pt x="11406" y="11754"/>
                  </a:cubicBezTo>
                  <a:cubicBezTo>
                    <a:pt x="11299" y="10867"/>
                    <a:pt x="11941" y="9578"/>
                    <a:pt x="12583" y="828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" name="เส้น"/>
            <p:cNvSpPr/>
            <p:nvPr/>
          </p:nvSpPr>
          <p:spPr>
            <a:xfrm>
              <a:off x="392236" y="6846998"/>
              <a:ext cx="335840" cy="74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67" extrusionOk="0">
                  <a:moveTo>
                    <a:pt x="12785" y="5432"/>
                  </a:moveTo>
                  <a:cubicBezTo>
                    <a:pt x="13069" y="4139"/>
                    <a:pt x="13353" y="2846"/>
                    <a:pt x="13069" y="1811"/>
                  </a:cubicBezTo>
                  <a:cubicBezTo>
                    <a:pt x="12785" y="776"/>
                    <a:pt x="11932" y="0"/>
                    <a:pt x="11079" y="0"/>
                  </a:cubicBezTo>
                  <a:cubicBezTo>
                    <a:pt x="10227" y="0"/>
                    <a:pt x="9374" y="776"/>
                    <a:pt x="7669" y="3557"/>
                  </a:cubicBezTo>
                  <a:cubicBezTo>
                    <a:pt x="5964" y="6338"/>
                    <a:pt x="3406" y="11123"/>
                    <a:pt x="1843" y="14422"/>
                  </a:cubicBezTo>
                  <a:cubicBezTo>
                    <a:pt x="279" y="17720"/>
                    <a:pt x="-289" y="19531"/>
                    <a:pt x="137" y="20501"/>
                  </a:cubicBezTo>
                  <a:cubicBezTo>
                    <a:pt x="564" y="21471"/>
                    <a:pt x="1985" y="21600"/>
                    <a:pt x="3690" y="21018"/>
                  </a:cubicBezTo>
                  <a:cubicBezTo>
                    <a:pt x="5395" y="20436"/>
                    <a:pt x="7385" y="19143"/>
                    <a:pt x="9232" y="17073"/>
                  </a:cubicBezTo>
                  <a:cubicBezTo>
                    <a:pt x="11079" y="15004"/>
                    <a:pt x="12785" y="12158"/>
                    <a:pt x="13637" y="10412"/>
                  </a:cubicBezTo>
                  <a:cubicBezTo>
                    <a:pt x="14490" y="8666"/>
                    <a:pt x="14490" y="8019"/>
                    <a:pt x="14490" y="7308"/>
                  </a:cubicBezTo>
                  <a:cubicBezTo>
                    <a:pt x="14490" y="6596"/>
                    <a:pt x="14490" y="5820"/>
                    <a:pt x="14064" y="5174"/>
                  </a:cubicBezTo>
                  <a:cubicBezTo>
                    <a:pt x="13637" y="4527"/>
                    <a:pt x="12785" y="4010"/>
                    <a:pt x="11932" y="4204"/>
                  </a:cubicBezTo>
                  <a:cubicBezTo>
                    <a:pt x="11079" y="4398"/>
                    <a:pt x="10227" y="5303"/>
                    <a:pt x="9090" y="7372"/>
                  </a:cubicBezTo>
                  <a:cubicBezTo>
                    <a:pt x="7953" y="9442"/>
                    <a:pt x="6532" y="12675"/>
                    <a:pt x="5964" y="14680"/>
                  </a:cubicBezTo>
                  <a:cubicBezTo>
                    <a:pt x="5395" y="16685"/>
                    <a:pt x="5679" y="17461"/>
                    <a:pt x="6532" y="17590"/>
                  </a:cubicBezTo>
                  <a:cubicBezTo>
                    <a:pt x="7385" y="17720"/>
                    <a:pt x="8806" y="17202"/>
                    <a:pt x="10369" y="15392"/>
                  </a:cubicBezTo>
                  <a:cubicBezTo>
                    <a:pt x="11932" y="13581"/>
                    <a:pt x="13637" y="10477"/>
                    <a:pt x="14490" y="8601"/>
                  </a:cubicBezTo>
                  <a:cubicBezTo>
                    <a:pt x="15343" y="6726"/>
                    <a:pt x="15343" y="6079"/>
                    <a:pt x="15343" y="5432"/>
                  </a:cubicBezTo>
                  <a:cubicBezTo>
                    <a:pt x="15343" y="4786"/>
                    <a:pt x="15343" y="4139"/>
                    <a:pt x="14916" y="4074"/>
                  </a:cubicBezTo>
                  <a:cubicBezTo>
                    <a:pt x="14490" y="4010"/>
                    <a:pt x="13637" y="4527"/>
                    <a:pt x="12500" y="6208"/>
                  </a:cubicBezTo>
                  <a:cubicBezTo>
                    <a:pt x="11364" y="7890"/>
                    <a:pt x="9943" y="10735"/>
                    <a:pt x="9232" y="12546"/>
                  </a:cubicBezTo>
                  <a:cubicBezTo>
                    <a:pt x="8522" y="14357"/>
                    <a:pt x="8522" y="15133"/>
                    <a:pt x="8806" y="15198"/>
                  </a:cubicBezTo>
                  <a:cubicBezTo>
                    <a:pt x="9090" y="15262"/>
                    <a:pt x="9658" y="14616"/>
                    <a:pt x="11364" y="12417"/>
                  </a:cubicBezTo>
                  <a:cubicBezTo>
                    <a:pt x="13069" y="10218"/>
                    <a:pt x="15911" y="6467"/>
                    <a:pt x="17758" y="4268"/>
                  </a:cubicBezTo>
                  <a:cubicBezTo>
                    <a:pt x="19606" y="2069"/>
                    <a:pt x="20458" y="1423"/>
                    <a:pt x="20885" y="1423"/>
                  </a:cubicBezTo>
                  <a:cubicBezTo>
                    <a:pt x="21311" y="1423"/>
                    <a:pt x="21311" y="2069"/>
                    <a:pt x="20600" y="3751"/>
                  </a:cubicBezTo>
                  <a:cubicBezTo>
                    <a:pt x="19890" y="5432"/>
                    <a:pt x="18469" y="8149"/>
                    <a:pt x="17332" y="10024"/>
                  </a:cubicBezTo>
                  <a:cubicBezTo>
                    <a:pt x="16195" y="11899"/>
                    <a:pt x="15343" y="12934"/>
                    <a:pt x="14916" y="12999"/>
                  </a:cubicBezTo>
                  <a:cubicBezTo>
                    <a:pt x="14490" y="13063"/>
                    <a:pt x="14490" y="12158"/>
                    <a:pt x="14774" y="11059"/>
                  </a:cubicBezTo>
                  <a:cubicBezTo>
                    <a:pt x="15058" y="9959"/>
                    <a:pt x="15627" y="8666"/>
                    <a:pt x="16195" y="7696"/>
                  </a:cubicBezTo>
                  <a:cubicBezTo>
                    <a:pt x="16764" y="6726"/>
                    <a:pt x="17332" y="6079"/>
                    <a:pt x="17758" y="6079"/>
                  </a:cubicBezTo>
                  <a:cubicBezTo>
                    <a:pt x="18185" y="6079"/>
                    <a:pt x="18469" y="6726"/>
                    <a:pt x="18611" y="7372"/>
                  </a:cubicBezTo>
                  <a:cubicBezTo>
                    <a:pt x="18753" y="8019"/>
                    <a:pt x="18753" y="8666"/>
                    <a:pt x="18611" y="9313"/>
                  </a:cubicBezTo>
                  <a:cubicBezTo>
                    <a:pt x="18469" y="9959"/>
                    <a:pt x="18185" y="10606"/>
                    <a:pt x="18043" y="10606"/>
                  </a:cubicBezTo>
                  <a:cubicBezTo>
                    <a:pt x="17900" y="10606"/>
                    <a:pt x="17900" y="9959"/>
                    <a:pt x="18327" y="9054"/>
                  </a:cubicBezTo>
                  <a:cubicBezTo>
                    <a:pt x="18753" y="8149"/>
                    <a:pt x="19606" y="6984"/>
                    <a:pt x="20032" y="6790"/>
                  </a:cubicBezTo>
                  <a:cubicBezTo>
                    <a:pt x="20458" y="6596"/>
                    <a:pt x="20458" y="7372"/>
                    <a:pt x="20032" y="8731"/>
                  </a:cubicBezTo>
                  <a:cubicBezTo>
                    <a:pt x="19606" y="10089"/>
                    <a:pt x="18753" y="12029"/>
                    <a:pt x="17900" y="13969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" name="เส้น"/>
            <p:cNvSpPr/>
            <p:nvPr/>
          </p:nvSpPr>
          <p:spPr>
            <a:xfrm>
              <a:off x="459769" y="6795032"/>
              <a:ext cx="296422" cy="57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43" extrusionOk="0">
                  <a:moveTo>
                    <a:pt x="0" y="19158"/>
                  </a:moveTo>
                  <a:cubicBezTo>
                    <a:pt x="327" y="17470"/>
                    <a:pt x="655" y="15783"/>
                    <a:pt x="2291" y="12914"/>
                  </a:cubicBezTo>
                  <a:cubicBezTo>
                    <a:pt x="3927" y="10045"/>
                    <a:pt x="6873" y="5995"/>
                    <a:pt x="8836" y="3464"/>
                  </a:cubicBezTo>
                  <a:cubicBezTo>
                    <a:pt x="10800" y="933"/>
                    <a:pt x="11782" y="-80"/>
                    <a:pt x="12436" y="4"/>
                  </a:cubicBezTo>
                  <a:cubicBezTo>
                    <a:pt x="13091" y="89"/>
                    <a:pt x="13418" y="1270"/>
                    <a:pt x="12436" y="4307"/>
                  </a:cubicBezTo>
                  <a:cubicBezTo>
                    <a:pt x="11455" y="7345"/>
                    <a:pt x="9164" y="12239"/>
                    <a:pt x="7691" y="15108"/>
                  </a:cubicBezTo>
                  <a:cubicBezTo>
                    <a:pt x="6218" y="17976"/>
                    <a:pt x="5564" y="18820"/>
                    <a:pt x="5073" y="19664"/>
                  </a:cubicBezTo>
                  <a:cubicBezTo>
                    <a:pt x="4582" y="20508"/>
                    <a:pt x="4255" y="21351"/>
                    <a:pt x="4418" y="21351"/>
                  </a:cubicBezTo>
                  <a:cubicBezTo>
                    <a:pt x="4582" y="21351"/>
                    <a:pt x="5236" y="20508"/>
                    <a:pt x="5891" y="19664"/>
                  </a:cubicBezTo>
                  <a:cubicBezTo>
                    <a:pt x="6545" y="18820"/>
                    <a:pt x="7200" y="17976"/>
                    <a:pt x="8018" y="17217"/>
                  </a:cubicBezTo>
                  <a:cubicBezTo>
                    <a:pt x="8836" y="16457"/>
                    <a:pt x="9818" y="15783"/>
                    <a:pt x="10473" y="15867"/>
                  </a:cubicBezTo>
                  <a:cubicBezTo>
                    <a:pt x="11127" y="15951"/>
                    <a:pt x="11455" y="16795"/>
                    <a:pt x="11291" y="17639"/>
                  </a:cubicBezTo>
                  <a:cubicBezTo>
                    <a:pt x="11127" y="18482"/>
                    <a:pt x="10473" y="19326"/>
                    <a:pt x="9655" y="20086"/>
                  </a:cubicBezTo>
                  <a:cubicBezTo>
                    <a:pt x="8836" y="20845"/>
                    <a:pt x="7855" y="21520"/>
                    <a:pt x="7691" y="21436"/>
                  </a:cubicBezTo>
                  <a:cubicBezTo>
                    <a:pt x="7527" y="21351"/>
                    <a:pt x="8182" y="20508"/>
                    <a:pt x="9164" y="18736"/>
                  </a:cubicBezTo>
                  <a:cubicBezTo>
                    <a:pt x="10145" y="16964"/>
                    <a:pt x="11455" y="14264"/>
                    <a:pt x="12273" y="12492"/>
                  </a:cubicBezTo>
                  <a:cubicBezTo>
                    <a:pt x="13091" y="10720"/>
                    <a:pt x="13418" y="9876"/>
                    <a:pt x="13255" y="10214"/>
                  </a:cubicBezTo>
                  <a:cubicBezTo>
                    <a:pt x="13091" y="10551"/>
                    <a:pt x="12436" y="12070"/>
                    <a:pt x="12436" y="12323"/>
                  </a:cubicBezTo>
                  <a:cubicBezTo>
                    <a:pt x="12436" y="12576"/>
                    <a:pt x="13091" y="11564"/>
                    <a:pt x="13909" y="10720"/>
                  </a:cubicBezTo>
                  <a:cubicBezTo>
                    <a:pt x="14727" y="9876"/>
                    <a:pt x="15709" y="9201"/>
                    <a:pt x="17018" y="8695"/>
                  </a:cubicBezTo>
                  <a:cubicBezTo>
                    <a:pt x="18327" y="8189"/>
                    <a:pt x="19964" y="7851"/>
                    <a:pt x="20782" y="8104"/>
                  </a:cubicBezTo>
                  <a:cubicBezTo>
                    <a:pt x="21600" y="8357"/>
                    <a:pt x="21600" y="9201"/>
                    <a:pt x="21436" y="10045"/>
                  </a:cubicBezTo>
                  <a:cubicBezTo>
                    <a:pt x="21273" y="10889"/>
                    <a:pt x="20945" y="11732"/>
                    <a:pt x="20291" y="12576"/>
                  </a:cubicBezTo>
                  <a:cubicBezTo>
                    <a:pt x="19636" y="13420"/>
                    <a:pt x="18655" y="14264"/>
                    <a:pt x="18491" y="14095"/>
                  </a:cubicBezTo>
                  <a:cubicBezTo>
                    <a:pt x="18327" y="13926"/>
                    <a:pt x="18982" y="12745"/>
                    <a:pt x="19636" y="11564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" name="เส้น"/>
            <p:cNvSpPr/>
            <p:nvPr/>
          </p:nvSpPr>
          <p:spPr>
            <a:xfrm>
              <a:off x="482307" y="6744553"/>
              <a:ext cx="327038" cy="47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116" extrusionOk="0">
                  <a:moveTo>
                    <a:pt x="1184" y="6946"/>
                  </a:moveTo>
                  <a:cubicBezTo>
                    <a:pt x="592" y="5946"/>
                    <a:pt x="0" y="4946"/>
                    <a:pt x="0" y="4946"/>
                  </a:cubicBezTo>
                  <a:cubicBezTo>
                    <a:pt x="0" y="4946"/>
                    <a:pt x="592" y="5946"/>
                    <a:pt x="3403" y="8646"/>
                  </a:cubicBezTo>
                  <a:cubicBezTo>
                    <a:pt x="6214" y="11346"/>
                    <a:pt x="11244" y="15746"/>
                    <a:pt x="14499" y="18246"/>
                  </a:cubicBezTo>
                  <a:cubicBezTo>
                    <a:pt x="17753" y="20746"/>
                    <a:pt x="19233" y="21346"/>
                    <a:pt x="19381" y="21046"/>
                  </a:cubicBezTo>
                  <a:cubicBezTo>
                    <a:pt x="19529" y="20746"/>
                    <a:pt x="18345" y="19546"/>
                    <a:pt x="15830" y="16746"/>
                  </a:cubicBezTo>
                  <a:cubicBezTo>
                    <a:pt x="13315" y="13946"/>
                    <a:pt x="9468" y="9546"/>
                    <a:pt x="7101" y="6746"/>
                  </a:cubicBezTo>
                  <a:cubicBezTo>
                    <a:pt x="4734" y="3946"/>
                    <a:pt x="3847" y="2746"/>
                    <a:pt x="3995" y="2446"/>
                  </a:cubicBezTo>
                  <a:cubicBezTo>
                    <a:pt x="4142" y="2146"/>
                    <a:pt x="5326" y="2746"/>
                    <a:pt x="7989" y="5446"/>
                  </a:cubicBezTo>
                  <a:cubicBezTo>
                    <a:pt x="10652" y="8146"/>
                    <a:pt x="14795" y="12946"/>
                    <a:pt x="17458" y="15746"/>
                  </a:cubicBezTo>
                  <a:cubicBezTo>
                    <a:pt x="20121" y="18546"/>
                    <a:pt x="21304" y="19346"/>
                    <a:pt x="21452" y="19346"/>
                  </a:cubicBezTo>
                  <a:cubicBezTo>
                    <a:pt x="21600" y="19346"/>
                    <a:pt x="20712" y="18546"/>
                    <a:pt x="18493" y="15846"/>
                  </a:cubicBezTo>
                  <a:cubicBezTo>
                    <a:pt x="16274" y="13146"/>
                    <a:pt x="12723" y="8546"/>
                    <a:pt x="10356" y="5346"/>
                  </a:cubicBezTo>
                  <a:cubicBezTo>
                    <a:pt x="7989" y="2146"/>
                    <a:pt x="6805" y="346"/>
                    <a:pt x="6658" y="46"/>
                  </a:cubicBezTo>
                  <a:cubicBezTo>
                    <a:pt x="6510" y="-254"/>
                    <a:pt x="7397" y="946"/>
                    <a:pt x="9025" y="3146"/>
                  </a:cubicBezTo>
                  <a:cubicBezTo>
                    <a:pt x="10652" y="5346"/>
                    <a:pt x="13019" y="8546"/>
                    <a:pt x="15386" y="11746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" name="เส้น"/>
            <p:cNvSpPr/>
            <p:nvPr/>
          </p:nvSpPr>
          <p:spPr>
            <a:xfrm>
              <a:off x="376039" y="6565145"/>
              <a:ext cx="557023" cy="71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36" extrusionOk="0">
                  <a:moveTo>
                    <a:pt x="12120" y="18683"/>
                  </a:moveTo>
                  <a:cubicBezTo>
                    <a:pt x="11074" y="17325"/>
                    <a:pt x="10029" y="15966"/>
                    <a:pt x="8636" y="13861"/>
                  </a:cubicBezTo>
                  <a:cubicBezTo>
                    <a:pt x="7242" y="11755"/>
                    <a:pt x="5500" y="8902"/>
                    <a:pt x="4107" y="6728"/>
                  </a:cubicBezTo>
                  <a:cubicBezTo>
                    <a:pt x="2713" y="4555"/>
                    <a:pt x="1668" y="3061"/>
                    <a:pt x="971" y="1906"/>
                  </a:cubicBezTo>
                  <a:cubicBezTo>
                    <a:pt x="274" y="751"/>
                    <a:pt x="-74" y="-64"/>
                    <a:pt x="13" y="4"/>
                  </a:cubicBezTo>
                  <a:cubicBezTo>
                    <a:pt x="100" y="72"/>
                    <a:pt x="623" y="1023"/>
                    <a:pt x="2539" y="3672"/>
                  </a:cubicBezTo>
                  <a:cubicBezTo>
                    <a:pt x="4455" y="6321"/>
                    <a:pt x="7765" y="10668"/>
                    <a:pt x="10465" y="13657"/>
                  </a:cubicBezTo>
                  <a:cubicBezTo>
                    <a:pt x="13165" y="16645"/>
                    <a:pt x="15255" y="18276"/>
                    <a:pt x="16736" y="19227"/>
                  </a:cubicBezTo>
                  <a:cubicBezTo>
                    <a:pt x="18216" y="20178"/>
                    <a:pt x="19087" y="20449"/>
                    <a:pt x="19697" y="20178"/>
                  </a:cubicBezTo>
                  <a:cubicBezTo>
                    <a:pt x="20307" y="19906"/>
                    <a:pt x="20655" y="19091"/>
                    <a:pt x="20916" y="19227"/>
                  </a:cubicBezTo>
                  <a:cubicBezTo>
                    <a:pt x="21178" y="19362"/>
                    <a:pt x="21352" y="20449"/>
                    <a:pt x="21526" y="21536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" name="เส้น"/>
            <p:cNvSpPr/>
            <p:nvPr/>
          </p:nvSpPr>
          <p:spPr>
            <a:xfrm>
              <a:off x="351597" y="6697739"/>
              <a:ext cx="388264" cy="104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42" extrusionOk="0">
                  <a:moveTo>
                    <a:pt x="5154" y="7456"/>
                  </a:moveTo>
                  <a:cubicBezTo>
                    <a:pt x="3681" y="7272"/>
                    <a:pt x="2209" y="7088"/>
                    <a:pt x="1227" y="7226"/>
                  </a:cubicBezTo>
                  <a:cubicBezTo>
                    <a:pt x="245" y="7364"/>
                    <a:pt x="-246" y="7824"/>
                    <a:pt x="122" y="9202"/>
                  </a:cubicBezTo>
                  <a:cubicBezTo>
                    <a:pt x="490" y="10581"/>
                    <a:pt x="1718" y="12879"/>
                    <a:pt x="3068" y="15039"/>
                  </a:cubicBezTo>
                  <a:cubicBezTo>
                    <a:pt x="4418" y="17199"/>
                    <a:pt x="5890" y="19221"/>
                    <a:pt x="7240" y="20278"/>
                  </a:cubicBezTo>
                  <a:cubicBezTo>
                    <a:pt x="8590" y="21335"/>
                    <a:pt x="9818" y="21427"/>
                    <a:pt x="11045" y="21013"/>
                  </a:cubicBezTo>
                  <a:cubicBezTo>
                    <a:pt x="12272" y="20600"/>
                    <a:pt x="13499" y="19681"/>
                    <a:pt x="14972" y="18210"/>
                  </a:cubicBezTo>
                  <a:cubicBezTo>
                    <a:pt x="16445" y="16739"/>
                    <a:pt x="18163" y="14717"/>
                    <a:pt x="19022" y="13155"/>
                  </a:cubicBezTo>
                  <a:cubicBezTo>
                    <a:pt x="19881" y="11592"/>
                    <a:pt x="19881" y="10489"/>
                    <a:pt x="18899" y="9478"/>
                  </a:cubicBezTo>
                  <a:cubicBezTo>
                    <a:pt x="17918" y="8467"/>
                    <a:pt x="15954" y="7548"/>
                    <a:pt x="13990" y="6996"/>
                  </a:cubicBezTo>
                  <a:cubicBezTo>
                    <a:pt x="12027" y="6445"/>
                    <a:pt x="10063" y="6261"/>
                    <a:pt x="8590" y="6307"/>
                  </a:cubicBezTo>
                  <a:cubicBezTo>
                    <a:pt x="7118" y="6353"/>
                    <a:pt x="6136" y="6629"/>
                    <a:pt x="5522" y="7732"/>
                  </a:cubicBezTo>
                  <a:cubicBezTo>
                    <a:pt x="4909" y="8835"/>
                    <a:pt x="4663" y="10765"/>
                    <a:pt x="5399" y="12971"/>
                  </a:cubicBezTo>
                  <a:cubicBezTo>
                    <a:pt x="6136" y="15177"/>
                    <a:pt x="7854" y="17658"/>
                    <a:pt x="9327" y="19083"/>
                  </a:cubicBezTo>
                  <a:cubicBezTo>
                    <a:pt x="10799" y="20508"/>
                    <a:pt x="12027" y="20876"/>
                    <a:pt x="13009" y="20876"/>
                  </a:cubicBezTo>
                  <a:cubicBezTo>
                    <a:pt x="13990" y="20876"/>
                    <a:pt x="14727" y="20508"/>
                    <a:pt x="16077" y="18945"/>
                  </a:cubicBezTo>
                  <a:cubicBezTo>
                    <a:pt x="17427" y="17383"/>
                    <a:pt x="19390" y="14625"/>
                    <a:pt x="20372" y="11776"/>
                  </a:cubicBezTo>
                  <a:cubicBezTo>
                    <a:pt x="21354" y="8927"/>
                    <a:pt x="21354" y="5985"/>
                    <a:pt x="20618" y="4009"/>
                  </a:cubicBezTo>
                  <a:cubicBezTo>
                    <a:pt x="19881" y="2033"/>
                    <a:pt x="18409" y="1022"/>
                    <a:pt x="16936" y="470"/>
                  </a:cubicBezTo>
                  <a:cubicBezTo>
                    <a:pt x="15463" y="-81"/>
                    <a:pt x="13990" y="-173"/>
                    <a:pt x="12518" y="333"/>
                  </a:cubicBezTo>
                  <a:cubicBezTo>
                    <a:pt x="11045" y="838"/>
                    <a:pt x="9572" y="1941"/>
                    <a:pt x="8222" y="4101"/>
                  </a:cubicBezTo>
                  <a:cubicBezTo>
                    <a:pt x="6872" y="6261"/>
                    <a:pt x="5645" y="9478"/>
                    <a:pt x="5645" y="11638"/>
                  </a:cubicBezTo>
                  <a:cubicBezTo>
                    <a:pt x="5645" y="13798"/>
                    <a:pt x="6872" y="14901"/>
                    <a:pt x="8099" y="15453"/>
                  </a:cubicBezTo>
                  <a:cubicBezTo>
                    <a:pt x="9327" y="16004"/>
                    <a:pt x="10554" y="16004"/>
                    <a:pt x="11904" y="15590"/>
                  </a:cubicBezTo>
                  <a:cubicBezTo>
                    <a:pt x="13254" y="15177"/>
                    <a:pt x="14727" y="14350"/>
                    <a:pt x="16077" y="13109"/>
                  </a:cubicBezTo>
                  <a:cubicBezTo>
                    <a:pt x="17427" y="11868"/>
                    <a:pt x="18654" y="10213"/>
                    <a:pt x="18899" y="8881"/>
                  </a:cubicBezTo>
                  <a:cubicBezTo>
                    <a:pt x="19145" y="7548"/>
                    <a:pt x="18409" y="6537"/>
                    <a:pt x="16936" y="5847"/>
                  </a:cubicBezTo>
                  <a:cubicBezTo>
                    <a:pt x="15463" y="5158"/>
                    <a:pt x="13254" y="4790"/>
                    <a:pt x="11413" y="4607"/>
                  </a:cubicBezTo>
                  <a:cubicBezTo>
                    <a:pt x="9572" y="4423"/>
                    <a:pt x="8099" y="4423"/>
                    <a:pt x="6749" y="4882"/>
                  </a:cubicBezTo>
                  <a:cubicBezTo>
                    <a:pt x="5399" y="5342"/>
                    <a:pt x="4172" y="6261"/>
                    <a:pt x="3559" y="7410"/>
                  </a:cubicBezTo>
                  <a:cubicBezTo>
                    <a:pt x="2945" y="8559"/>
                    <a:pt x="2945" y="9938"/>
                    <a:pt x="3068" y="10903"/>
                  </a:cubicBezTo>
                  <a:cubicBezTo>
                    <a:pt x="3190" y="11868"/>
                    <a:pt x="3436" y="12419"/>
                    <a:pt x="4172" y="12741"/>
                  </a:cubicBezTo>
                  <a:cubicBezTo>
                    <a:pt x="4909" y="13063"/>
                    <a:pt x="6136" y="13155"/>
                    <a:pt x="7118" y="12925"/>
                  </a:cubicBezTo>
                  <a:cubicBezTo>
                    <a:pt x="8099" y="12695"/>
                    <a:pt x="8836" y="12144"/>
                    <a:pt x="9695" y="10949"/>
                  </a:cubicBezTo>
                  <a:cubicBezTo>
                    <a:pt x="10554" y="9754"/>
                    <a:pt x="11536" y="7916"/>
                    <a:pt x="11781" y="6491"/>
                  </a:cubicBezTo>
                  <a:cubicBezTo>
                    <a:pt x="12027" y="5066"/>
                    <a:pt x="11536" y="4055"/>
                    <a:pt x="10799" y="3412"/>
                  </a:cubicBezTo>
                  <a:cubicBezTo>
                    <a:pt x="10063" y="2768"/>
                    <a:pt x="9081" y="2493"/>
                    <a:pt x="8590" y="2584"/>
                  </a:cubicBezTo>
                  <a:cubicBezTo>
                    <a:pt x="8099" y="2676"/>
                    <a:pt x="8099" y="3136"/>
                    <a:pt x="8099" y="3596"/>
                  </a:cubicBezTo>
                  <a:cubicBezTo>
                    <a:pt x="8099" y="4055"/>
                    <a:pt x="8099" y="4515"/>
                    <a:pt x="8099" y="4974"/>
                  </a:cubicBezTo>
                  <a:cubicBezTo>
                    <a:pt x="8099" y="5434"/>
                    <a:pt x="8099" y="5893"/>
                    <a:pt x="8713" y="5985"/>
                  </a:cubicBezTo>
                  <a:cubicBezTo>
                    <a:pt x="9327" y="6077"/>
                    <a:pt x="10554" y="5801"/>
                    <a:pt x="11290" y="5388"/>
                  </a:cubicBezTo>
                  <a:cubicBezTo>
                    <a:pt x="12027" y="4974"/>
                    <a:pt x="12272" y="4423"/>
                    <a:pt x="12395" y="3871"/>
                  </a:cubicBezTo>
                  <a:cubicBezTo>
                    <a:pt x="12518" y="3320"/>
                    <a:pt x="12518" y="2768"/>
                    <a:pt x="12149" y="2309"/>
                  </a:cubicBezTo>
                  <a:cubicBezTo>
                    <a:pt x="11781" y="1849"/>
                    <a:pt x="11045" y="1481"/>
                    <a:pt x="10677" y="1573"/>
                  </a:cubicBezTo>
                  <a:cubicBezTo>
                    <a:pt x="10309" y="1665"/>
                    <a:pt x="10309" y="2217"/>
                    <a:pt x="10309" y="2768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" name="เส้น"/>
            <p:cNvSpPr/>
            <p:nvPr/>
          </p:nvSpPr>
          <p:spPr>
            <a:xfrm>
              <a:off x="376052" y="6861640"/>
              <a:ext cx="331921" cy="56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11" extrusionOk="0">
                  <a:moveTo>
                    <a:pt x="9669" y="11601"/>
                  </a:moveTo>
                  <a:cubicBezTo>
                    <a:pt x="9669" y="10758"/>
                    <a:pt x="9669" y="9914"/>
                    <a:pt x="9525" y="8901"/>
                  </a:cubicBezTo>
                  <a:cubicBezTo>
                    <a:pt x="9381" y="7889"/>
                    <a:pt x="9093" y="6708"/>
                    <a:pt x="8661" y="7130"/>
                  </a:cubicBezTo>
                  <a:cubicBezTo>
                    <a:pt x="8229" y="7552"/>
                    <a:pt x="7653" y="9577"/>
                    <a:pt x="6501" y="11939"/>
                  </a:cubicBezTo>
                  <a:cubicBezTo>
                    <a:pt x="5349" y="14301"/>
                    <a:pt x="3621" y="17001"/>
                    <a:pt x="2325" y="18773"/>
                  </a:cubicBezTo>
                  <a:cubicBezTo>
                    <a:pt x="1029" y="20545"/>
                    <a:pt x="165" y="21389"/>
                    <a:pt x="21" y="21305"/>
                  </a:cubicBezTo>
                  <a:cubicBezTo>
                    <a:pt x="-123" y="21220"/>
                    <a:pt x="453" y="20208"/>
                    <a:pt x="2469" y="17677"/>
                  </a:cubicBezTo>
                  <a:cubicBezTo>
                    <a:pt x="4485" y="15145"/>
                    <a:pt x="7941" y="11095"/>
                    <a:pt x="9957" y="8648"/>
                  </a:cubicBezTo>
                  <a:cubicBezTo>
                    <a:pt x="11973" y="6201"/>
                    <a:pt x="12549" y="5358"/>
                    <a:pt x="12837" y="5358"/>
                  </a:cubicBezTo>
                  <a:cubicBezTo>
                    <a:pt x="13125" y="5358"/>
                    <a:pt x="13125" y="6201"/>
                    <a:pt x="12261" y="8226"/>
                  </a:cubicBezTo>
                  <a:cubicBezTo>
                    <a:pt x="11397" y="10251"/>
                    <a:pt x="9669" y="13458"/>
                    <a:pt x="8373" y="15483"/>
                  </a:cubicBezTo>
                  <a:cubicBezTo>
                    <a:pt x="7077" y="17508"/>
                    <a:pt x="6213" y="18352"/>
                    <a:pt x="5781" y="18098"/>
                  </a:cubicBezTo>
                  <a:cubicBezTo>
                    <a:pt x="5349" y="17845"/>
                    <a:pt x="5349" y="16495"/>
                    <a:pt x="6645" y="13795"/>
                  </a:cubicBezTo>
                  <a:cubicBezTo>
                    <a:pt x="7941" y="11095"/>
                    <a:pt x="10533" y="7045"/>
                    <a:pt x="12405" y="4345"/>
                  </a:cubicBezTo>
                  <a:cubicBezTo>
                    <a:pt x="14277" y="1645"/>
                    <a:pt x="15429" y="295"/>
                    <a:pt x="16005" y="42"/>
                  </a:cubicBezTo>
                  <a:cubicBezTo>
                    <a:pt x="16581" y="-211"/>
                    <a:pt x="16581" y="633"/>
                    <a:pt x="15285" y="3502"/>
                  </a:cubicBezTo>
                  <a:cubicBezTo>
                    <a:pt x="13989" y="6370"/>
                    <a:pt x="11397" y="11264"/>
                    <a:pt x="9813" y="14133"/>
                  </a:cubicBezTo>
                  <a:cubicBezTo>
                    <a:pt x="8229" y="17001"/>
                    <a:pt x="7653" y="17845"/>
                    <a:pt x="7797" y="17930"/>
                  </a:cubicBezTo>
                  <a:cubicBezTo>
                    <a:pt x="7941" y="18014"/>
                    <a:pt x="8805" y="17339"/>
                    <a:pt x="9525" y="16495"/>
                  </a:cubicBezTo>
                  <a:cubicBezTo>
                    <a:pt x="10245" y="15651"/>
                    <a:pt x="10821" y="14639"/>
                    <a:pt x="11829" y="13289"/>
                  </a:cubicBezTo>
                  <a:cubicBezTo>
                    <a:pt x="12837" y="11939"/>
                    <a:pt x="14277" y="10251"/>
                    <a:pt x="14997" y="9830"/>
                  </a:cubicBezTo>
                  <a:cubicBezTo>
                    <a:pt x="15717" y="9408"/>
                    <a:pt x="15717" y="10251"/>
                    <a:pt x="15573" y="11095"/>
                  </a:cubicBezTo>
                  <a:cubicBezTo>
                    <a:pt x="15429" y="11939"/>
                    <a:pt x="15141" y="12783"/>
                    <a:pt x="14853" y="13626"/>
                  </a:cubicBezTo>
                  <a:cubicBezTo>
                    <a:pt x="14565" y="14470"/>
                    <a:pt x="14277" y="15314"/>
                    <a:pt x="13989" y="15314"/>
                  </a:cubicBezTo>
                  <a:cubicBezTo>
                    <a:pt x="13701" y="15314"/>
                    <a:pt x="13413" y="14470"/>
                    <a:pt x="13989" y="13205"/>
                  </a:cubicBezTo>
                  <a:cubicBezTo>
                    <a:pt x="14565" y="11939"/>
                    <a:pt x="16005" y="10251"/>
                    <a:pt x="17301" y="8902"/>
                  </a:cubicBezTo>
                  <a:cubicBezTo>
                    <a:pt x="18597" y="7552"/>
                    <a:pt x="19749" y="6539"/>
                    <a:pt x="20469" y="6455"/>
                  </a:cubicBezTo>
                  <a:cubicBezTo>
                    <a:pt x="21189" y="6370"/>
                    <a:pt x="21477" y="7214"/>
                    <a:pt x="20901" y="8480"/>
                  </a:cubicBezTo>
                  <a:cubicBezTo>
                    <a:pt x="20325" y="9745"/>
                    <a:pt x="18885" y="11433"/>
                    <a:pt x="18021" y="12698"/>
                  </a:cubicBezTo>
                  <a:cubicBezTo>
                    <a:pt x="17157" y="13964"/>
                    <a:pt x="16869" y="14808"/>
                    <a:pt x="16725" y="15736"/>
                  </a:cubicBezTo>
                  <a:cubicBezTo>
                    <a:pt x="16581" y="16664"/>
                    <a:pt x="16581" y="17676"/>
                    <a:pt x="16869" y="17761"/>
                  </a:cubicBezTo>
                  <a:cubicBezTo>
                    <a:pt x="17157" y="17845"/>
                    <a:pt x="17733" y="17001"/>
                    <a:pt x="18021" y="16326"/>
                  </a:cubicBezTo>
                  <a:cubicBezTo>
                    <a:pt x="18309" y="15651"/>
                    <a:pt x="18309" y="15145"/>
                    <a:pt x="18309" y="15314"/>
                  </a:cubicBezTo>
                  <a:cubicBezTo>
                    <a:pt x="18309" y="15483"/>
                    <a:pt x="18309" y="16327"/>
                    <a:pt x="18165" y="16242"/>
                  </a:cubicBezTo>
                  <a:cubicBezTo>
                    <a:pt x="18021" y="16158"/>
                    <a:pt x="17733" y="15145"/>
                    <a:pt x="17445" y="13458"/>
                  </a:cubicBezTo>
                  <a:cubicBezTo>
                    <a:pt x="17157" y="11770"/>
                    <a:pt x="16869" y="9408"/>
                    <a:pt x="16581" y="7045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" name="เส้น"/>
            <p:cNvSpPr/>
            <p:nvPr/>
          </p:nvSpPr>
          <p:spPr>
            <a:xfrm>
              <a:off x="622041" y="7063360"/>
              <a:ext cx="108182" cy="8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" name="เส้น"/>
            <p:cNvSpPr/>
            <p:nvPr/>
          </p:nvSpPr>
          <p:spPr>
            <a:xfrm>
              <a:off x="0" y="6974049"/>
              <a:ext cx="720028" cy="106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095" extrusionOk="0">
                  <a:moveTo>
                    <a:pt x="19200" y="5517"/>
                  </a:moveTo>
                  <a:cubicBezTo>
                    <a:pt x="18533" y="5160"/>
                    <a:pt x="17867" y="4803"/>
                    <a:pt x="17467" y="4312"/>
                  </a:cubicBezTo>
                  <a:cubicBezTo>
                    <a:pt x="17067" y="3821"/>
                    <a:pt x="16933" y="3196"/>
                    <a:pt x="16667" y="2705"/>
                  </a:cubicBezTo>
                  <a:cubicBezTo>
                    <a:pt x="16400" y="2214"/>
                    <a:pt x="16000" y="1857"/>
                    <a:pt x="15533" y="1813"/>
                  </a:cubicBezTo>
                  <a:cubicBezTo>
                    <a:pt x="15067" y="1768"/>
                    <a:pt x="14533" y="2036"/>
                    <a:pt x="13600" y="3464"/>
                  </a:cubicBezTo>
                  <a:cubicBezTo>
                    <a:pt x="12667" y="4892"/>
                    <a:pt x="11333" y="7481"/>
                    <a:pt x="10333" y="10247"/>
                  </a:cubicBezTo>
                  <a:cubicBezTo>
                    <a:pt x="9333" y="13014"/>
                    <a:pt x="8667" y="15960"/>
                    <a:pt x="8267" y="17700"/>
                  </a:cubicBezTo>
                  <a:cubicBezTo>
                    <a:pt x="7867" y="19441"/>
                    <a:pt x="7733" y="19976"/>
                    <a:pt x="7867" y="20423"/>
                  </a:cubicBezTo>
                  <a:cubicBezTo>
                    <a:pt x="8000" y="20869"/>
                    <a:pt x="8400" y="21226"/>
                    <a:pt x="9000" y="21047"/>
                  </a:cubicBezTo>
                  <a:cubicBezTo>
                    <a:pt x="9600" y="20869"/>
                    <a:pt x="10400" y="20155"/>
                    <a:pt x="11867" y="18504"/>
                  </a:cubicBezTo>
                  <a:cubicBezTo>
                    <a:pt x="13333" y="16852"/>
                    <a:pt x="15467" y="14264"/>
                    <a:pt x="17267" y="11631"/>
                  </a:cubicBezTo>
                  <a:cubicBezTo>
                    <a:pt x="19067" y="8998"/>
                    <a:pt x="20533" y="6320"/>
                    <a:pt x="21067" y="4401"/>
                  </a:cubicBezTo>
                  <a:cubicBezTo>
                    <a:pt x="21600" y="2482"/>
                    <a:pt x="21200" y="1322"/>
                    <a:pt x="20000" y="608"/>
                  </a:cubicBezTo>
                  <a:cubicBezTo>
                    <a:pt x="18800" y="-106"/>
                    <a:pt x="16800" y="-374"/>
                    <a:pt x="13333" y="831"/>
                  </a:cubicBezTo>
                  <a:cubicBezTo>
                    <a:pt x="9867" y="2036"/>
                    <a:pt x="4933" y="4714"/>
                    <a:pt x="0" y="7391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32" name="การวาด"/>
          <p:cNvGrpSpPr/>
          <p:nvPr/>
        </p:nvGrpSpPr>
        <p:grpSpPr>
          <a:xfrm>
            <a:off x="-430213" y="9514227"/>
            <a:ext cx="11194102" cy="4707555"/>
            <a:chOff x="0" y="0"/>
            <a:chExt cx="11194101" cy="4707554"/>
          </a:xfrm>
        </p:grpSpPr>
        <p:sp>
          <p:nvSpPr>
            <p:cNvPr id="223" name="รูปร่าง"/>
            <p:cNvSpPr/>
            <p:nvPr/>
          </p:nvSpPr>
          <p:spPr>
            <a:xfrm>
              <a:off x="0" y="1114627"/>
              <a:ext cx="9240795" cy="359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59" extrusionOk="0">
                  <a:moveTo>
                    <a:pt x="5666" y="1"/>
                  </a:moveTo>
                  <a:cubicBezTo>
                    <a:pt x="5251" y="-17"/>
                    <a:pt x="4808" y="128"/>
                    <a:pt x="4433" y="408"/>
                  </a:cubicBezTo>
                  <a:cubicBezTo>
                    <a:pt x="4093" y="663"/>
                    <a:pt x="3793" y="1028"/>
                    <a:pt x="3360" y="1709"/>
                  </a:cubicBezTo>
                  <a:cubicBezTo>
                    <a:pt x="3015" y="2249"/>
                    <a:pt x="2590" y="2982"/>
                    <a:pt x="2231" y="3649"/>
                  </a:cubicBezTo>
                  <a:cubicBezTo>
                    <a:pt x="1877" y="4306"/>
                    <a:pt x="1667" y="4756"/>
                    <a:pt x="1448" y="5335"/>
                  </a:cubicBezTo>
                  <a:cubicBezTo>
                    <a:pt x="1234" y="5903"/>
                    <a:pt x="988" y="6658"/>
                    <a:pt x="763" y="7436"/>
                  </a:cubicBezTo>
                  <a:cubicBezTo>
                    <a:pt x="595" y="8015"/>
                    <a:pt x="446" y="8582"/>
                    <a:pt x="299" y="9198"/>
                  </a:cubicBezTo>
                  <a:cubicBezTo>
                    <a:pt x="166" y="9753"/>
                    <a:pt x="114" y="10031"/>
                    <a:pt x="77" y="10391"/>
                  </a:cubicBezTo>
                  <a:cubicBezTo>
                    <a:pt x="45" y="10702"/>
                    <a:pt x="32" y="10964"/>
                    <a:pt x="1" y="11775"/>
                  </a:cubicBezTo>
                  <a:lnTo>
                    <a:pt x="0" y="11796"/>
                  </a:lnTo>
                  <a:lnTo>
                    <a:pt x="8" y="11796"/>
                  </a:lnTo>
                  <a:lnTo>
                    <a:pt x="43" y="11799"/>
                  </a:lnTo>
                  <a:lnTo>
                    <a:pt x="49" y="11799"/>
                  </a:lnTo>
                  <a:cubicBezTo>
                    <a:pt x="45" y="11879"/>
                    <a:pt x="39" y="11953"/>
                    <a:pt x="35" y="12044"/>
                  </a:cubicBezTo>
                  <a:cubicBezTo>
                    <a:pt x="8" y="12756"/>
                    <a:pt x="8" y="13825"/>
                    <a:pt x="35" y="14661"/>
                  </a:cubicBezTo>
                  <a:cubicBezTo>
                    <a:pt x="64" y="15539"/>
                    <a:pt x="124" y="16125"/>
                    <a:pt x="236" y="16635"/>
                  </a:cubicBezTo>
                  <a:cubicBezTo>
                    <a:pt x="310" y="16969"/>
                    <a:pt x="406" y="17280"/>
                    <a:pt x="571" y="17728"/>
                  </a:cubicBezTo>
                  <a:cubicBezTo>
                    <a:pt x="567" y="17718"/>
                    <a:pt x="615" y="17853"/>
                    <a:pt x="632" y="17897"/>
                  </a:cubicBezTo>
                  <a:cubicBezTo>
                    <a:pt x="632" y="17897"/>
                    <a:pt x="654" y="17953"/>
                    <a:pt x="665" y="17981"/>
                  </a:cubicBezTo>
                  <a:cubicBezTo>
                    <a:pt x="679" y="18018"/>
                    <a:pt x="689" y="18046"/>
                    <a:pt x="693" y="18059"/>
                  </a:cubicBezTo>
                  <a:cubicBezTo>
                    <a:pt x="700" y="18078"/>
                    <a:pt x="713" y="18109"/>
                    <a:pt x="736" y="18171"/>
                  </a:cubicBezTo>
                  <a:cubicBezTo>
                    <a:pt x="771" y="18264"/>
                    <a:pt x="777" y="18284"/>
                    <a:pt x="782" y="18295"/>
                  </a:cubicBezTo>
                  <a:cubicBezTo>
                    <a:pt x="790" y="18319"/>
                    <a:pt x="837" y="18443"/>
                    <a:pt x="849" y="18476"/>
                  </a:cubicBezTo>
                  <a:cubicBezTo>
                    <a:pt x="849" y="18477"/>
                    <a:pt x="849" y="18478"/>
                    <a:pt x="849" y="18478"/>
                  </a:cubicBezTo>
                  <a:cubicBezTo>
                    <a:pt x="978" y="18817"/>
                    <a:pt x="1087" y="19069"/>
                    <a:pt x="1220" y="19338"/>
                  </a:cubicBezTo>
                  <a:cubicBezTo>
                    <a:pt x="1488" y="19880"/>
                    <a:pt x="1805" y="20376"/>
                    <a:pt x="2100" y="20707"/>
                  </a:cubicBezTo>
                  <a:cubicBezTo>
                    <a:pt x="2413" y="21059"/>
                    <a:pt x="2751" y="21286"/>
                    <a:pt x="3159" y="21420"/>
                  </a:cubicBezTo>
                  <a:cubicBezTo>
                    <a:pt x="3524" y="21539"/>
                    <a:pt x="3937" y="21583"/>
                    <a:pt x="4336" y="21546"/>
                  </a:cubicBezTo>
                  <a:cubicBezTo>
                    <a:pt x="4682" y="21513"/>
                    <a:pt x="5022" y="21420"/>
                    <a:pt x="5388" y="21260"/>
                  </a:cubicBezTo>
                  <a:cubicBezTo>
                    <a:pt x="5507" y="21208"/>
                    <a:pt x="5612" y="21159"/>
                    <a:pt x="5772" y="21079"/>
                  </a:cubicBezTo>
                  <a:cubicBezTo>
                    <a:pt x="5833" y="21049"/>
                    <a:pt x="6011" y="20958"/>
                    <a:pt x="6041" y="20943"/>
                  </a:cubicBezTo>
                  <a:cubicBezTo>
                    <a:pt x="6043" y="20942"/>
                    <a:pt x="6043" y="20942"/>
                    <a:pt x="6045" y="20941"/>
                  </a:cubicBezTo>
                  <a:cubicBezTo>
                    <a:pt x="6060" y="20933"/>
                    <a:pt x="6077" y="20927"/>
                    <a:pt x="6098" y="20917"/>
                  </a:cubicBezTo>
                  <a:cubicBezTo>
                    <a:pt x="6184" y="20877"/>
                    <a:pt x="6260" y="20843"/>
                    <a:pt x="6331" y="20815"/>
                  </a:cubicBezTo>
                  <a:cubicBezTo>
                    <a:pt x="6644" y="20690"/>
                    <a:pt x="6963" y="20619"/>
                    <a:pt x="7377" y="20584"/>
                  </a:cubicBezTo>
                  <a:cubicBezTo>
                    <a:pt x="7589" y="20566"/>
                    <a:pt x="7788" y="20557"/>
                    <a:pt x="8248" y="20546"/>
                  </a:cubicBezTo>
                  <a:cubicBezTo>
                    <a:pt x="8257" y="20545"/>
                    <a:pt x="8262" y="20545"/>
                    <a:pt x="8270" y="20546"/>
                  </a:cubicBezTo>
                  <a:cubicBezTo>
                    <a:pt x="8278" y="20546"/>
                    <a:pt x="8283" y="20546"/>
                    <a:pt x="8292" y="20546"/>
                  </a:cubicBezTo>
                  <a:cubicBezTo>
                    <a:pt x="8513" y="20540"/>
                    <a:pt x="8624" y="20537"/>
                    <a:pt x="8762" y="20531"/>
                  </a:cubicBezTo>
                  <a:cubicBezTo>
                    <a:pt x="8893" y="20526"/>
                    <a:pt x="9004" y="20521"/>
                    <a:pt x="9204" y="20510"/>
                  </a:cubicBezTo>
                  <a:cubicBezTo>
                    <a:pt x="9267" y="20506"/>
                    <a:pt x="9373" y="20501"/>
                    <a:pt x="9384" y="20500"/>
                  </a:cubicBezTo>
                  <a:cubicBezTo>
                    <a:pt x="9387" y="20500"/>
                    <a:pt x="9387" y="20500"/>
                    <a:pt x="9390" y="20500"/>
                  </a:cubicBezTo>
                  <a:cubicBezTo>
                    <a:pt x="9400" y="20500"/>
                    <a:pt x="9409" y="20498"/>
                    <a:pt x="9420" y="20498"/>
                  </a:cubicBezTo>
                  <a:cubicBezTo>
                    <a:pt x="9717" y="20483"/>
                    <a:pt x="9893" y="20476"/>
                    <a:pt x="10078" y="20476"/>
                  </a:cubicBezTo>
                  <a:cubicBezTo>
                    <a:pt x="10120" y="20476"/>
                    <a:pt x="10160" y="20476"/>
                    <a:pt x="10199" y="20476"/>
                  </a:cubicBezTo>
                  <a:cubicBezTo>
                    <a:pt x="10374" y="20479"/>
                    <a:pt x="10493" y="20484"/>
                    <a:pt x="11060" y="20510"/>
                  </a:cubicBezTo>
                  <a:cubicBezTo>
                    <a:pt x="11290" y="20520"/>
                    <a:pt x="11435" y="20526"/>
                    <a:pt x="11595" y="20531"/>
                  </a:cubicBezTo>
                  <a:cubicBezTo>
                    <a:pt x="11923" y="20542"/>
                    <a:pt x="12278" y="20547"/>
                    <a:pt x="12802" y="20548"/>
                  </a:cubicBezTo>
                  <a:cubicBezTo>
                    <a:pt x="12824" y="20548"/>
                    <a:pt x="12846" y="20548"/>
                    <a:pt x="12868" y="20548"/>
                  </a:cubicBezTo>
                  <a:cubicBezTo>
                    <a:pt x="12922" y="20548"/>
                    <a:pt x="12946" y="20548"/>
                    <a:pt x="13087" y="20548"/>
                  </a:cubicBezTo>
                  <a:cubicBezTo>
                    <a:pt x="13165" y="20548"/>
                    <a:pt x="13223" y="20548"/>
                    <a:pt x="13292" y="20548"/>
                  </a:cubicBezTo>
                  <a:cubicBezTo>
                    <a:pt x="14219" y="20548"/>
                    <a:pt x="14526" y="20545"/>
                    <a:pt x="14919" y="20531"/>
                  </a:cubicBezTo>
                  <a:cubicBezTo>
                    <a:pt x="15277" y="20519"/>
                    <a:pt x="15592" y="20499"/>
                    <a:pt x="16171" y="20455"/>
                  </a:cubicBezTo>
                  <a:cubicBezTo>
                    <a:pt x="16185" y="20454"/>
                    <a:pt x="16237" y="20449"/>
                    <a:pt x="16249" y="20448"/>
                  </a:cubicBezTo>
                  <a:cubicBezTo>
                    <a:pt x="16254" y="20448"/>
                    <a:pt x="16254" y="20448"/>
                    <a:pt x="16259" y="20448"/>
                  </a:cubicBezTo>
                  <a:cubicBezTo>
                    <a:pt x="16277" y="20447"/>
                    <a:pt x="16286" y="20447"/>
                    <a:pt x="16302" y="20446"/>
                  </a:cubicBezTo>
                  <a:cubicBezTo>
                    <a:pt x="16319" y="20444"/>
                    <a:pt x="16328" y="20442"/>
                    <a:pt x="16346" y="20441"/>
                  </a:cubicBezTo>
                  <a:cubicBezTo>
                    <a:pt x="17069" y="20385"/>
                    <a:pt x="17371" y="20369"/>
                    <a:pt x="17731" y="20369"/>
                  </a:cubicBezTo>
                  <a:cubicBezTo>
                    <a:pt x="17748" y="20369"/>
                    <a:pt x="17764" y="20369"/>
                    <a:pt x="17781" y="20369"/>
                  </a:cubicBezTo>
                  <a:cubicBezTo>
                    <a:pt x="17822" y="20370"/>
                    <a:pt x="17864" y="20370"/>
                    <a:pt x="17922" y="20372"/>
                  </a:cubicBezTo>
                  <a:cubicBezTo>
                    <a:pt x="17950" y="20372"/>
                    <a:pt x="18075" y="20376"/>
                    <a:pt x="18111" y="20376"/>
                  </a:cubicBezTo>
                  <a:cubicBezTo>
                    <a:pt x="18400" y="20383"/>
                    <a:pt x="18485" y="20369"/>
                    <a:pt x="18624" y="20362"/>
                  </a:cubicBezTo>
                  <a:cubicBezTo>
                    <a:pt x="18626" y="20362"/>
                    <a:pt x="18629" y="20362"/>
                    <a:pt x="18631" y="20362"/>
                  </a:cubicBezTo>
                  <a:cubicBezTo>
                    <a:pt x="18632" y="20362"/>
                    <a:pt x="18633" y="20362"/>
                    <a:pt x="18635" y="20362"/>
                  </a:cubicBezTo>
                  <a:cubicBezTo>
                    <a:pt x="18723" y="20358"/>
                    <a:pt x="18885" y="20365"/>
                    <a:pt x="18964" y="20353"/>
                  </a:cubicBezTo>
                  <a:cubicBezTo>
                    <a:pt x="19288" y="20304"/>
                    <a:pt x="19565" y="20180"/>
                    <a:pt x="19843" y="19962"/>
                  </a:cubicBezTo>
                  <a:cubicBezTo>
                    <a:pt x="20090" y="19768"/>
                    <a:pt x="20312" y="19521"/>
                    <a:pt x="20564" y="19162"/>
                  </a:cubicBezTo>
                  <a:cubicBezTo>
                    <a:pt x="20798" y="18828"/>
                    <a:pt x="21076" y="18368"/>
                    <a:pt x="21277" y="17986"/>
                  </a:cubicBezTo>
                  <a:cubicBezTo>
                    <a:pt x="21493" y="17575"/>
                    <a:pt x="21563" y="17336"/>
                    <a:pt x="21582" y="16938"/>
                  </a:cubicBezTo>
                  <a:cubicBezTo>
                    <a:pt x="21600" y="16550"/>
                    <a:pt x="21564" y="15994"/>
                    <a:pt x="21472" y="15195"/>
                  </a:cubicBezTo>
                  <a:cubicBezTo>
                    <a:pt x="21381" y="14408"/>
                    <a:pt x="21283" y="13798"/>
                    <a:pt x="21173" y="13344"/>
                  </a:cubicBezTo>
                  <a:cubicBezTo>
                    <a:pt x="21052" y="12842"/>
                    <a:pt x="20901" y="12480"/>
                    <a:pt x="20716" y="12242"/>
                  </a:cubicBezTo>
                  <a:cubicBezTo>
                    <a:pt x="20557" y="12038"/>
                    <a:pt x="20377" y="11919"/>
                    <a:pt x="20072" y="11813"/>
                  </a:cubicBezTo>
                  <a:cubicBezTo>
                    <a:pt x="20022" y="11796"/>
                    <a:pt x="19976" y="11780"/>
                    <a:pt x="19913" y="11761"/>
                  </a:cubicBezTo>
                  <a:cubicBezTo>
                    <a:pt x="19910" y="11759"/>
                    <a:pt x="19876" y="11749"/>
                    <a:pt x="19859" y="11744"/>
                  </a:cubicBezTo>
                  <a:cubicBezTo>
                    <a:pt x="19847" y="11740"/>
                    <a:pt x="19812" y="11729"/>
                    <a:pt x="19813" y="11730"/>
                  </a:cubicBezTo>
                  <a:cubicBezTo>
                    <a:pt x="19809" y="11728"/>
                    <a:pt x="19809" y="11729"/>
                    <a:pt x="19805" y="11727"/>
                  </a:cubicBezTo>
                  <a:cubicBezTo>
                    <a:pt x="19551" y="11646"/>
                    <a:pt x="19417" y="11589"/>
                    <a:pt x="19303" y="11510"/>
                  </a:cubicBezTo>
                  <a:cubicBezTo>
                    <a:pt x="19100" y="11372"/>
                    <a:pt x="18985" y="11165"/>
                    <a:pt x="18929" y="10837"/>
                  </a:cubicBezTo>
                  <a:cubicBezTo>
                    <a:pt x="18877" y="10539"/>
                    <a:pt x="18870" y="10122"/>
                    <a:pt x="18908" y="9696"/>
                  </a:cubicBezTo>
                  <a:cubicBezTo>
                    <a:pt x="18913" y="9643"/>
                    <a:pt x="18918" y="9595"/>
                    <a:pt x="18929" y="9503"/>
                  </a:cubicBezTo>
                  <a:cubicBezTo>
                    <a:pt x="18934" y="9452"/>
                    <a:pt x="18941" y="9402"/>
                    <a:pt x="18953" y="9308"/>
                  </a:cubicBezTo>
                  <a:cubicBezTo>
                    <a:pt x="18953" y="9303"/>
                    <a:pt x="18955" y="9291"/>
                    <a:pt x="18957" y="9270"/>
                  </a:cubicBezTo>
                  <a:cubicBezTo>
                    <a:pt x="18961" y="9239"/>
                    <a:pt x="18961" y="9240"/>
                    <a:pt x="18966" y="9205"/>
                  </a:cubicBezTo>
                  <a:cubicBezTo>
                    <a:pt x="18972" y="9155"/>
                    <a:pt x="18976" y="9124"/>
                    <a:pt x="18978" y="9108"/>
                  </a:cubicBezTo>
                  <a:cubicBezTo>
                    <a:pt x="19014" y="8822"/>
                    <a:pt x="19033" y="8632"/>
                    <a:pt x="19047" y="8415"/>
                  </a:cubicBezTo>
                  <a:cubicBezTo>
                    <a:pt x="19082" y="7881"/>
                    <a:pt x="19082" y="7171"/>
                    <a:pt x="19047" y="6619"/>
                  </a:cubicBezTo>
                  <a:cubicBezTo>
                    <a:pt x="19011" y="6039"/>
                    <a:pt x="18936" y="5659"/>
                    <a:pt x="18790" y="5319"/>
                  </a:cubicBezTo>
                  <a:cubicBezTo>
                    <a:pt x="18644" y="4977"/>
                    <a:pt x="18415" y="4655"/>
                    <a:pt x="18133" y="4395"/>
                  </a:cubicBezTo>
                  <a:cubicBezTo>
                    <a:pt x="17862" y="4145"/>
                    <a:pt x="17557" y="3966"/>
                    <a:pt x="17191" y="3842"/>
                  </a:cubicBezTo>
                  <a:cubicBezTo>
                    <a:pt x="16827" y="3719"/>
                    <a:pt x="16398" y="3647"/>
                    <a:pt x="16028" y="3647"/>
                  </a:cubicBezTo>
                  <a:cubicBezTo>
                    <a:pt x="15669" y="3647"/>
                    <a:pt x="15365" y="3714"/>
                    <a:pt x="14974" y="3878"/>
                  </a:cubicBezTo>
                  <a:cubicBezTo>
                    <a:pt x="14612" y="4031"/>
                    <a:pt x="14158" y="4275"/>
                    <a:pt x="13749" y="4538"/>
                  </a:cubicBezTo>
                  <a:cubicBezTo>
                    <a:pt x="13332" y="4806"/>
                    <a:pt x="13022" y="5057"/>
                    <a:pt x="12717" y="5374"/>
                  </a:cubicBezTo>
                  <a:cubicBezTo>
                    <a:pt x="12370" y="5734"/>
                    <a:pt x="12042" y="6165"/>
                    <a:pt x="11747" y="6652"/>
                  </a:cubicBezTo>
                  <a:cubicBezTo>
                    <a:pt x="11564" y="6955"/>
                    <a:pt x="11399" y="7263"/>
                    <a:pt x="11103" y="7850"/>
                  </a:cubicBezTo>
                  <a:cubicBezTo>
                    <a:pt x="11094" y="7867"/>
                    <a:pt x="11080" y="7893"/>
                    <a:pt x="11040" y="7974"/>
                  </a:cubicBezTo>
                  <a:cubicBezTo>
                    <a:pt x="11002" y="8050"/>
                    <a:pt x="10987" y="8083"/>
                    <a:pt x="10978" y="8100"/>
                  </a:cubicBezTo>
                  <a:cubicBezTo>
                    <a:pt x="10889" y="8276"/>
                    <a:pt x="10884" y="8286"/>
                    <a:pt x="10854" y="8346"/>
                  </a:cubicBezTo>
                  <a:cubicBezTo>
                    <a:pt x="10521" y="8997"/>
                    <a:pt x="10246" y="9486"/>
                    <a:pt x="10015" y="9839"/>
                  </a:cubicBezTo>
                  <a:cubicBezTo>
                    <a:pt x="9749" y="10246"/>
                    <a:pt x="9528" y="10482"/>
                    <a:pt x="9288" y="10620"/>
                  </a:cubicBezTo>
                  <a:cubicBezTo>
                    <a:pt x="9046" y="10758"/>
                    <a:pt x="8772" y="10801"/>
                    <a:pt x="8492" y="10746"/>
                  </a:cubicBezTo>
                  <a:cubicBezTo>
                    <a:pt x="8191" y="10687"/>
                    <a:pt x="7946" y="10529"/>
                    <a:pt x="7806" y="10301"/>
                  </a:cubicBezTo>
                  <a:cubicBezTo>
                    <a:pt x="7673" y="10084"/>
                    <a:pt x="7612" y="9773"/>
                    <a:pt x="7612" y="9341"/>
                  </a:cubicBezTo>
                  <a:cubicBezTo>
                    <a:pt x="7612" y="8994"/>
                    <a:pt x="7650" y="8645"/>
                    <a:pt x="7757" y="8024"/>
                  </a:cubicBezTo>
                  <a:cubicBezTo>
                    <a:pt x="7767" y="7967"/>
                    <a:pt x="7778" y="7905"/>
                    <a:pt x="7792" y="7824"/>
                  </a:cubicBezTo>
                  <a:cubicBezTo>
                    <a:pt x="7801" y="7777"/>
                    <a:pt x="7834" y="7594"/>
                    <a:pt x="7836" y="7584"/>
                  </a:cubicBezTo>
                  <a:cubicBezTo>
                    <a:pt x="7843" y="7546"/>
                    <a:pt x="7854" y="7481"/>
                    <a:pt x="7878" y="7353"/>
                  </a:cubicBezTo>
                  <a:cubicBezTo>
                    <a:pt x="7913" y="7158"/>
                    <a:pt x="7919" y="7119"/>
                    <a:pt x="7923" y="7100"/>
                  </a:cubicBezTo>
                  <a:cubicBezTo>
                    <a:pt x="7927" y="7078"/>
                    <a:pt x="7940" y="7008"/>
                    <a:pt x="7942" y="6998"/>
                  </a:cubicBezTo>
                  <a:cubicBezTo>
                    <a:pt x="7942" y="6995"/>
                    <a:pt x="7942" y="6993"/>
                    <a:pt x="7942" y="6991"/>
                  </a:cubicBezTo>
                  <a:cubicBezTo>
                    <a:pt x="8033" y="6491"/>
                    <a:pt x="8081" y="6208"/>
                    <a:pt x="8118" y="5962"/>
                  </a:cubicBezTo>
                  <a:cubicBezTo>
                    <a:pt x="8201" y="5400"/>
                    <a:pt x="8224" y="5036"/>
                    <a:pt x="8201" y="4609"/>
                  </a:cubicBezTo>
                  <a:cubicBezTo>
                    <a:pt x="8180" y="4205"/>
                    <a:pt x="8122" y="3777"/>
                    <a:pt x="8028" y="3328"/>
                  </a:cubicBezTo>
                  <a:cubicBezTo>
                    <a:pt x="7946" y="2939"/>
                    <a:pt x="7839" y="2585"/>
                    <a:pt x="7719" y="2244"/>
                  </a:cubicBezTo>
                  <a:cubicBezTo>
                    <a:pt x="7717" y="2240"/>
                    <a:pt x="7716" y="2235"/>
                    <a:pt x="7714" y="2230"/>
                  </a:cubicBezTo>
                  <a:cubicBezTo>
                    <a:pt x="7713" y="2225"/>
                    <a:pt x="7711" y="2221"/>
                    <a:pt x="7709" y="2216"/>
                  </a:cubicBezTo>
                  <a:cubicBezTo>
                    <a:pt x="7667" y="2100"/>
                    <a:pt x="7631" y="1979"/>
                    <a:pt x="7585" y="1868"/>
                  </a:cubicBezTo>
                  <a:cubicBezTo>
                    <a:pt x="7349" y="1304"/>
                    <a:pt x="7069" y="841"/>
                    <a:pt x="6774" y="535"/>
                  </a:cubicBezTo>
                  <a:cubicBezTo>
                    <a:pt x="6451" y="199"/>
                    <a:pt x="6078" y="19"/>
                    <a:pt x="5666" y="1"/>
                  </a:cubicBezTo>
                  <a:close/>
                  <a:moveTo>
                    <a:pt x="349" y="10379"/>
                  </a:moveTo>
                  <a:cubicBezTo>
                    <a:pt x="292" y="10486"/>
                    <a:pt x="254" y="10581"/>
                    <a:pt x="215" y="10694"/>
                  </a:cubicBezTo>
                  <a:cubicBezTo>
                    <a:pt x="192" y="10762"/>
                    <a:pt x="172" y="10834"/>
                    <a:pt x="154" y="10913"/>
                  </a:cubicBezTo>
                  <a:cubicBezTo>
                    <a:pt x="172" y="10834"/>
                    <a:pt x="192" y="10761"/>
                    <a:pt x="215" y="10694"/>
                  </a:cubicBezTo>
                  <a:cubicBezTo>
                    <a:pt x="215" y="10693"/>
                    <a:pt x="215" y="10692"/>
                    <a:pt x="215" y="10691"/>
                  </a:cubicBezTo>
                  <a:cubicBezTo>
                    <a:pt x="254" y="10578"/>
                    <a:pt x="292" y="10486"/>
                    <a:pt x="349" y="10379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" name="รูปร่าง"/>
            <p:cNvSpPr/>
            <p:nvPr/>
          </p:nvSpPr>
          <p:spPr>
            <a:xfrm>
              <a:off x="9976396" y="3095078"/>
              <a:ext cx="1217706" cy="86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29" extrusionOk="0">
                  <a:moveTo>
                    <a:pt x="9802" y="5"/>
                  </a:moveTo>
                  <a:cubicBezTo>
                    <a:pt x="8021" y="-64"/>
                    <a:pt x="6453" y="574"/>
                    <a:pt x="4962" y="1962"/>
                  </a:cubicBezTo>
                  <a:cubicBezTo>
                    <a:pt x="3616" y="3215"/>
                    <a:pt x="2343" y="5079"/>
                    <a:pt x="1468" y="7064"/>
                  </a:cubicBezTo>
                  <a:cubicBezTo>
                    <a:pt x="755" y="8683"/>
                    <a:pt x="256" y="10512"/>
                    <a:pt x="60" y="12156"/>
                  </a:cubicBezTo>
                  <a:cubicBezTo>
                    <a:pt x="-107" y="13553"/>
                    <a:pt x="54" y="14250"/>
                    <a:pt x="792" y="15281"/>
                  </a:cubicBezTo>
                  <a:cubicBezTo>
                    <a:pt x="1659" y="16491"/>
                    <a:pt x="3167" y="17912"/>
                    <a:pt x="4648" y="18913"/>
                  </a:cubicBezTo>
                  <a:cubicBezTo>
                    <a:pt x="6292" y="20023"/>
                    <a:pt x="8069" y="20746"/>
                    <a:pt x="10067" y="21103"/>
                  </a:cubicBezTo>
                  <a:cubicBezTo>
                    <a:pt x="12485" y="21536"/>
                    <a:pt x="14616" y="21351"/>
                    <a:pt x="16266" y="20519"/>
                  </a:cubicBezTo>
                  <a:cubicBezTo>
                    <a:pt x="18036" y="19627"/>
                    <a:pt x="19539" y="17826"/>
                    <a:pt x="20429" y="15573"/>
                  </a:cubicBezTo>
                  <a:cubicBezTo>
                    <a:pt x="21168" y="13703"/>
                    <a:pt x="21493" y="11454"/>
                    <a:pt x="21371" y="9235"/>
                  </a:cubicBezTo>
                  <a:cubicBezTo>
                    <a:pt x="21264" y="7304"/>
                    <a:pt x="20830" y="5874"/>
                    <a:pt x="19962" y="4591"/>
                  </a:cubicBezTo>
                  <a:cubicBezTo>
                    <a:pt x="19084" y="3293"/>
                    <a:pt x="17738" y="2121"/>
                    <a:pt x="16266" y="1388"/>
                  </a:cubicBezTo>
                  <a:cubicBezTo>
                    <a:pt x="15337" y="924"/>
                    <a:pt x="14291" y="671"/>
                    <a:pt x="13010" y="550"/>
                  </a:cubicBezTo>
                  <a:lnTo>
                    <a:pt x="13003" y="628"/>
                  </a:lnTo>
                  <a:lnTo>
                    <a:pt x="12989" y="706"/>
                  </a:lnTo>
                  <a:cubicBezTo>
                    <a:pt x="12823" y="652"/>
                    <a:pt x="12627" y="560"/>
                    <a:pt x="12466" y="511"/>
                  </a:cubicBezTo>
                  <a:cubicBezTo>
                    <a:pt x="12354" y="506"/>
                    <a:pt x="12268" y="502"/>
                    <a:pt x="12096" y="482"/>
                  </a:cubicBezTo>
                  <a:cubicBezTo>
                    <a:pt x="12091" y="482"/>
                    <a:pt x="12087" y="483"/>
                    <a:pt x="12082" y="482"/>
                  </a:cubicBezTo>
                  <a:cubicBezTo>
                    <a:pt x="11874" y="458"/>
                    <a:pt x="11776" y="454"/>
                    <a:pt x="11657" y="453"/>
                  </a:cubicBezTo>
                  <a:lnTo>
                    <a:pt x="11657" y="375"/>
                  </a:lnTo>
                  <a:lnTo>
                    <a:pt x="11664" y="297"/>
                  </a:lnTo>
                  <a:cubicBezTo>
                    <a:pt x="10936" y="122"/>
                    <a:pt x="10341" y="26"/>
                    <a:pt x="9802" y="5"/>
                  </a:cubicBezTo>
                  <a:close/>
                  <a:moveTo>
                    <a:pt x="10039" y="599"/>
                  </a:moveTo>
                  <a:cubicBezTo>
                    <a:pt x="8632" y="850"/>
                    <a:pt x="7466" y="1378"/>
                    <a:pt x="6580" y="2186"/>
                  </a:cubicBezTo>
                  <a:cubicBezTo>
                    <a:pt x="7462" y="1383"/>
                    <a:pt x="8631" y="848"/>
                    <a:pt x="10039" y="599"/>
                  </a:cubicBezTo>
                  <a:close/>
                  <a:moveTo>
                    <a:pt x="6573" y="2186"/>
                  </a:moveTo>
                  <a:cubicBezTo>
                    <a:pt x="6277" y="2457"/>
                    <a:pt x="5997" y="2782"/>
                    <a:pt x="5736" y="3140"/>
                  </a:cubicBezTo>
                  <a:cubicBezTo>
                    <a:pt x="5998" y="2778"/>
                    <a:pt x="6274" y="2459"/>
                    <a:pt x="6573" y="2186"/>
                  </a:cubicBezTo>
                  <a:close/>
                  <a:moveTo>
                    <a:pt x="17152" y="2731"/>
                  </a:moveTo>
                  <a:cubicBezTo>
                    <a:pt x="17187" y="2794"/>
                    <a:pt x="17235" y="2847"/>
                    <a:pt x="17256" y="2916"/>
                  </a:cubicBezTo>
                  <a:cubicBezTo>
                    <a:pt x="17379" y="3314"/>
                    <a:pt x="17318" y="3736"/>
                    <a:pt x="17012" y="4815"/>
                  </a:cubicBezTo>
                  <a:cubicBezTo>
                    <a:pt x="17312" y="3758"/>
                    <a:pt x="17372" y="3315"/>
                    <a:pt x="17249" y="2916"/>
                  </a:cubicBezTo>
                  <a:cubicBezTo>
                    <a:pt x="17229" y="2849"/>
                    <a:pt x="17185" y="2792"/>
                    <a:pt x="17152" y="2731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" name="รูปร่าง"/>
            <p:cNvSpPr/>
            <p:nvPr/>
          </p:nvSpPr>
          <p:spPr>
            <a:xfrm>
              <a:off x="80962" y="2007738"/>
              <a:ext cx="8487316" cy="259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5" extrusionOk="0">
                  <a:moveTo>
                    <a:pt x="3357" y="1"/>
                  </a:moveTo>
                  <a:cubicBezTo>
                    <a:pt x="3247" y="-5"/>
                    <a:pt x="3122" y="16"/>
                    <a:pt x="2930" y="70"/>
                  </a:cubicBezTo>
                  <a:cubicBezTo>
                    <a:pt x="2534" y="181"/>
                    <a:pt x="2307" y="294"/>
                    <a:pt x="2065" y="512"/>
                  </a:cubicBezTo>
                  <a:cubicBezTo>
                    <a:pt x="1782" y="766"/>
                    <a:pt x="1480" y="1191"/>
                    <a:pt x="1220" y="1696"/>
                  </a:cubicBezTo>
                  <a:cubicBezTo>
                    <a:pt x="1012" y="2099"/>
                    <a:pt x="832" y="2545"/>
                    <a:pt x="654" y="3097"/>
                  </a:cubicBezTo>
                  <a:cubicBezTo>
                    <a:pt x="609" y="3236"/>
                    <a:pt x="579" y="3342"/>
                    <a:pt x="517" y="3572"/>
                  </a:cubicBezTo>
                  <a:cubicBezTo>
                    <a:pt x="513" y="3584"/>
                    <a:pt x="513" y="3586"/>
                    <a:pt x="510" y="3598"/>
                  </a:cubicBezTo>
                  <a:lnTo>
                    <a:pt x="465" y="3760"/>
                  </a:lnTo>
                  <a:lnTo>
                    <a:pt x="464" y="3763"/>
                  </a:lnTo>
                  <a:lnTo>
                    <a:pt x="418" y="3875"/>
                  </a:lnTo>
                  <a:cubicBezTo>
                    <a:pt x="416" y="3879"/>
                    <a:pt x="414" y="3884"/>
                    <a:pt x="409" y="3898"/>
                  </a:cubicBezTo>
                  <a:cubicBezTo>
                    <a:pt x="403" y="3912"/>
                    <a:pt x="400" y="3917"/>
                    <a:pt x="399" y="3921"/>
                  </a:cubicBezTo>
                  <a:cubicBezTo>
                    <a:pt x="397" y="3923"/>
                    <a:pt x="398" y="3920"/>
                    <a:pt x="396" y="3925"/>
                  </a:cubicBezTo>
                  <a:cubicBezTo>
                    <a:pt x="392" y="3943"/>
                    <a:pt x="390" y="3951"/>
                    <a:pt x="381" y="3994"/>
                  </a:cubicBezTo>
                  <a:cubicBezTo>
                    <a:pt x="381" y="3996"/>
                    <a:pt x="381" y="3999"/>
                    <a:pt x="380" y="4000"/>
                  </a:cubicBezTo>
                  <a:cubicBezTo>
                    <a:pt x="373" y="4034"/>
                    <a:pt x="369" y="4055"/>
                    <a:pt x="364" y="4076"/>
                  </a:cubicBezTo>
                  <a:cubicBezTo>
                    <a:pt x="278" y="4490"/>
                    <a:pt x="198" y="4898"/>
                    <a:pt x="119" y="5316"/>
                  </a:cubicBezTo>
                  <a:cubicBezTo>
                    <a:pt x="75" y="5552"/>
                    <a:pt x="49" y="5701"/>
                    <a:pt x="1" y="5999"/>
                  </a:cubicBezTo>
                  <a:lnTo>
                    <a:pt x="0" y="6012"/>
                  </a:lnTo>
                  <a:cubicBezTo>
                    <a:pt x="0" y="6214"/>
                    <a:pt x="5" y="6473"/>
                    <a:pt x="18" y="7106"/>
                  </a:cubicBezTo>
                  <a:cubicBezTo>
                    <a:pt x="18" y="7109"/>
                    <a:pt x="18" y="7107"/>
                    <a:pt x="18" y="7110"/>
                  </a:cubicBezTo>
                  <a:cubicBezTo>
                    <a:pt x="21" y="7230"/>
                    <a:pt x="22" y="7280"/>
                    <a:pt x="23" y="7344"/>
                  </a:cubicBezTo>
                  <a:lnTo>
                    <a:pt x="24" y="7403"/>
                  </a:lnTo>
                  <a:lnTo>
                    <a:pt x="26" y="7397"/>
                  </a:lnTo>
                  <a:lnTo>
                    <a:pt x="24" y="7413"/>
                  </a:lnTo>
                  <a:cubicBezTo>
                    <a:pt x="26" y="7501"/>
                    <a:pt x="27" y="7556"/>
                    <a:pt x="28" y="7667"/>
                  </a:cubicBezTo>
                  <a:cubicBezTo>
                    <a:pt x="28" y="7668"/>
                    <a:pt x="28" y="7669"/>
                    <a:pt x="28" y="7670"/>
                  </a:cubicBezTo>
                  <a:cubicBezTo>
                    <a:pt x="31" y="7831"/>
                    <a:pt x="32" y="7916"/>
                    <a:pt x="36" y="8076"/>
                  </a:cubicBezTo>
                  <a:cubicBezTo>
                    <a:pt x="71" y="9528"/>
                    <a:pt x="104" y="10402"/>
                    <a:pt x="164" y="11426"/>
                  </a:cubicBezTo>
                  <a:cubicBezTo>
                    <a:pt x="249" y="12863"/>
                    <a:pt x="375" y="14237"/>
                    <a:pt x="519" y="15290"/>
                  </a:cubicBezTo>
                  <a:cubicBezTo>
                    <a:pt x="678" y="16454"/>
                    <a:pt x="875" y="17339"/>
                    <a:pt x="1122" y="18001"/>
                  </a:cubicBezTo>
                  <a:cubicBezTo>
                    <a:pt x="1348" y="18604"/>
                    <a:pt x="1629" y="19065"/>
                    <a:pt x="2004" y="19455"/>
                  </a:cubicBezTo>
                  <a:cubicBezTo>
                    <a:pt x="2218" y="19677"/>
                    <a:pt x="2395" y="19826"/>
                    <a:pt x="2839" y="20157"/>
                  </a:cubicBezTo>
                  <a:cubicBezTo>
                    <a:pt x="2912" y="20212"/>
                    <a:pt x="2948" y="20239"/>
                    <a:pt x="3022" y="20296"/>
                  </a:cubicBezTo>
                  <a:cubicBezTo>
                    <a:pt x="3037" y="20307"/>
                    <a:pt x="3043" y="20313"/>
                    <a:pt x="3051" y="20319"/>
                  </a:cubicBezTo>
                  <a:cubicBezTo>
                    <a:pt x="3055" y="20322"/>
                    <a:pt x="3055" y="20320"/>
                    <a:pt x="3059" y="20322"/>
                  </a:cubicBezTo>
                  <a:cubicBezTo>
                    <a:pt x="3062" y="20325"/>
                    <a:pt x="3061" y="20326"/>
                    <a:pt x="3065" y="20329"/>
                  </a:cubicBezTo>
                  <a:cubicBezTo>
                    <a:pt x="3076" y="20337"/>
                    <a:pt x="3125" y="20374"/>
                    <a:pt x="3138" y="20385"/>
                  </a:cubicBezTo>
                  <a:cubicBezTo>
                    <a:pt x="3169" y="20409"/>
                    <a:pt x="3197" y="20430"/>
                    <a:pt x="3228" y="20454"/>
                  </a:cubicBezTo>
                  <a:cubicBezTo>
                    <a:pt x="3720" y="20839"/>
                    <a:pt x="3873" y="20945"/>
                    <a:pt x="4100" y="21058"/>
                  </a:cubicBezTo>
                  <a:cubicBezTo>
                    <a:pt x="4339" y="21176"/>
                    <a:pt x="4550" y="21237"/>
                    <a:pt x="4997" y="21318"/>
                  </a:cubicBezTo>
                  <a:cubicBezTo>
                    <a:pt x="5000" y="21319"/>
                    <a:pt x="5003" y="21318"/>
                    <a:pt x="5006" y="21318"/>
                  </a:cubicBezTo>
                  <a:cubicBezTo>
                    <a:pt x="5009" y="21318"/>
                    <a:pt x="5009" y="21321"/>
                    <a:pt x="5012" y="21321"/>
                  </a:cubicBezTo>
                  <a:cubicBezTo>
                    <a:pt x="5028" y="21323"/>
                    <a:pt x="5033" y="21322"/>
                    <a:pt x="5045" y="21325"/>
                  </a:cubicBezTo>
                  <a:cubicBezTo>
                    <a:pt x="5055" y="21326"/>
                    <a:pt x="5060" y="21326"/>
                    <a:pt x="5069" y="21328"/>
                  </a:cubicBezTo>
                  <a:cubicBezTo>
                    <a:pt x="5078" y="21330"/>
                    <a:pt x="5084" y="21333"/>
                    <a:pt x="5094" y="21335"/>
                  </a:cubicBezTo>
                  <a:cubicBezTo>
                    <a:pt x="5106" y="21337"/>
                    <a:pt x="5118" y="21339"/>
                    <a:pt x="5131" y="21341"/>
                  </a:cubicBezTo>
                  <a:cubicBezTo>
                    <a:pt x="5138" y="21342"/>
                    <a:pt x="5159" y="21347"/>
                    <a:pt x="5163" y="21348"/>
                  </a:cubicBezTo>
                  <a:cubicBezTo>
                    <a:pt x="5175" y="21349"/>
                    <a:pt x="5184" y="21349"/>
                    <a:pt x="5193" y="21351"/>
                  </a:cubicBezTo>
                  <a:cubicBezTo>
                    <a:pt x="5479" y="21404"/>
                    <a:pt x="5817" y="21477"/>
                    <a:pt x="6340" y="21595"/>
                  </a:cubicBezTo>
                  <a:cubicBezTo>
                    <a:pt x="6344" y="21594"/>
                    <a:pt x="6348" y="21590"/>
                    <a:pt x="6356" y="21585"/>
                  </a:cubicBezTo>
                  <a:cubicBezTo>
                    <a:pt x="6364" y="21580"/>
                    <a:pt x="6366" y="21579"/>
                    <a:pt x="6367" y="21579"/>
                  </a:cubicBezTo>
                  <a:cubicBezTo>
                    <a:pt x="6369" y="21579"/>
                    <a:pt x="6369" y="21580"/>
                    <a:pt x="6371" y="21579"/>
                  </a:cubicBezTo>
                  <a:cubicBezTo>
                    <a:pt x="6372" y="21578"/>
                    <a:pt x="6373" y="21576"/>
                    <a:pt x="6373" y="21575"/>
                  </a:cubicBezTo>
                  <a:cubicBezTo>
                    <a:pt x="6375" y="21574"/>
                    <a:pt x="6376" y="21573"/>
                    <a:pt x="6377" y="21572"/>
                  </a:cubicBezTo>
                  <a:cubicBezTo>
                    <a:pt x="6380" y="21570"/>
                    <a:pt x="6380" y="21570"/>
                    <a:pt x="6382" y="21569"/>
                  </a:cubicBezTo>
                  <a:cubicBezTo>
                    <a:pt x="6385" y="21567"/>
                    <a:pt x="6386" y="21566"/>
                    <a:pt x="6387" y="21565"/>
                  </a:cubicBezTo>
                  <a:cubicBezTo>
                    <a:pt x="6389" y="21564"/>
                    <a:pt x="6394" y="21561"/>
                    <a:pt x="6400" y="21559"/>
                  </a:cubicBezTo>
                  <a:cubicBezTo>
                    <a:pt x="6403" y="21557"/>
                    <a:pt x="6403" y="21557"/>
                    <a:pt x="6406" y="21555"/>
                  </a:cubicBezTo>
                  <a:cubicBezTo>
                    <a:pt x="6405" y="21530"/>
                    <a:pt x="6406" y="21536"/>
                    <a:pt x="6406" y="21529"/>
                  </a:cubicBezTo>
                  <a:cubicBezTo>
                    <a:pt x="6406" y="21529"/>
                    <a:pt x="6407" y="21529"/>
                    <a:pt x="6407" y="21529"/>
                  </a:cubicBezTo>
                  <a:lnTo>
                    <a:pt x="6408" y="21555"/>
                  </a:lnTo>
                  <a:cubicBezTo>
                    <a:pt x="6417" y="21550"/>
                    <a:pt x="6421" y="21548"/>
                    <a:pt x="6426" y="21546"/>
                  </a:cubicBezTo>
                  <a:cubicBezTo>
                    <a:pt x="6429" y="21544"/>
                    <a:pt x="6428" y="21544"/>
                    <a:pt x="6431" y="21542"/>
                  </a:cubicBezTo>
                  <a:cubicBezTo>
                    <a:pt x="6524" y="21486"/>
                    <a:pt x="6607" y="21440"/>
                    <a:pt x="6685" y="21400"/>
                  </a:cubicBezTo>
                  <a:cubicBezTo>
                    <a:pt x="7026" y="21227"/>
                    <a:pt x="7373" y="21130"/>
                    <a:pt x="7823" y="21081"/>
                  </a:cubicBezTo>
                  <a:cubicBezTo>
                    <a:pt x="8051" y="21056"/>
                    <a:pt x="8264" y="21044"/>
                    <a:pt x="8772" y="21028"/>
                  </a:cubicBezTo>
                  <a:cubicBezTo>
                    <a:pt x="8781" y="21028"/>
                    <a:pt x="8786" y="21028"/>
                    <a:pt x="8795" y="21028"/>
                  </a:cubicBezTo>
                  <a:cubicBezTo>
                    <a:pt x="8797" y="21028"/>
                    <a:pt x="8799" y="21028"/>
                    <a:pt x="8803" y="21028"/>
                  </a:cubicBezTo>
                  <a:cubicBezTo>
                    <a:pt x="8809" y="21028"/>
                    <a:pt x="8814" y="21028"/>
                    <a:pt x="8819" y="21028"/>
                  </a:cubicBezTo>
                  <a:cubicBezTo>
                    <a:pt x="9057" y="21020"/>
                    <a:pt x="9178" y="21016"/>
                    <a:pt x="9331" y="21008"/>
                  </a:cubicBezTo>
                  <a:cubicBezTo>
                    <a:pt x="9474" y="21001"/>
                    <a:pt x="9594" y="20994"/>
                    <a:pt x="9812" y="20978"/>
                  </a:cubicBezTo>
                  <a:cubicBezTo>
                    <a:pt x="9819" y="20978"/>
                    <a:pt x="9826" y="20979"/>
                    <a:pt x="9837" y="20978"/>
                  </a:cubicBezTo>
                  <a:cubicBezTo>
                    <a:pt x="9863" y="20977"/>
                    <a:pt x="9868" y="20976"/>
                    <a:pt x="9881" y="20975"/>
                  </a:cubicBezTo>
                  <a:cubicBezTo>
                    <a:pt x="9882" y="20975"/>
                    <a:pt x="9882" y="20972"/>
                    <a:pt x="9883" y="20972"/>
                  </a:cubicBezTo>
                  <a:cubicBezTo>
                    <a:pt x="9883" y="20971"/>
                    <a:pt x="9883" y="20972"/>
                    <a:pt x="9884" y="20972"/>
                  </a:cubicBezTo>
                  <a:cubicBezTo>
                    <a:pt x="9884" y="20972"/>
                    <a:pt x="9885" y="20972"/>
                    <a:pt x="9885" y="20972"/>
                  </a:cubicBezTo>
                  <a:cubicBezTo>
                    <a:pt x="9896" y="20971"/>
                    <a:pt x="9907" y="20972"/>
                    <a:pt x="9928" y="20972"/>
                  </a:cubicBezTo>
                  <a:cubicBezTo>
                    <a:pt x="9930" y="20972"/>
                    <a:pt x="9930" y="20969"/>
                    <a:pt x="9931" y="20969"/>
                  </a:cubicBezTo>
                  <a:cubicBezTo>
                    <a:pt x="9955" y="20968"/>
                    <a:pt x="9965" y="20969"/>
                    <a:pt x="9976" y="20969"/>
                  </a:cubicBezTo>
                  <a:cubicBezTo>
                    <a:pt x="9983" y="20968"/>
                    <a:pt x="9989" y="20967"/>
                    <a:pt x="10012" y="20965"/>
                  </a:cubicBezTo>
                  <a:cubicBezTo>
                    <a:pt x="10013" y="20965"/>
                    <a:pt x="10013" y="20965"/>
                    <a:pt x="10014" y="20965"/>
                  </a:cubicBezTo>
                  <a:cubicBezTo>
                    <a:pt x="10031" y="20964"/>
                    <a:pt x="10040" y="20962"/>
                    <a:pt x="10047" y="20962"/>
                  </a:cubicBezTo>
                  <a:cubicBezTo>
                    <a:pt x="10371" y="20941"/>
                    <a:pt x="10562" y="20932"/>
                    <a:pt x="10763" y="20932"/>
                  </a:cubicBezTo>
                  <a:cubicBezTo>
                    <a:pt x="10766" y="20932"/>
                    <a:pt x="10766" y="20932"/>
                    <a:pt x="10769" y="20932"/>
                  </a:cubicBezTo>
                  <a:cubicBezTo>
                    <a:pt x="10772" y="20932"/>
                    <a:pt x="10772" y="20932"/>
                    <a:pt x="10775" y="20932"/>
                  </a:cubicBezTo>
                  <a:cubicBezTo>
                    <a:pt x="10788" y="20932"/>
                    <a:pt x="10796" y="20932"/>
                    <a:pt x="10808" y="20932"/>
                  </a:cubicBezTo>
                  <a:cubicBezTo>
                    <a:pt x="10863" y="20932"/>
                    <a:pt x="10867" y="20932"/>
                    <a:pt x="10883" y="20932"/>
                  </a:cubicBezTo>
                  <a:cubicBezTo>
                    <a:pt x="10889" y="20932"/>
                    <a:pt x="10889" y="20932"/>
                    <a:pt x="10895" y="20932"/>
                  </a:cubicBezTo>
                  <a:cubicBezTo>
                    <a:pt x="11070" y="20935"/>
                    <a:pt x="11146" y="20939"/>
                    <a:pt x="11832" y="20978"/>
                  </a:cubicBezTo>
                  <a:cubicBezTo>
                    <a:pt x="11858" y="20980"/>
                    <a:pt x="11874" y="20980"/>
                    <a:pt x="11904" y="20982"/>
                  </a:cubicBezTo>
                  <a:cubicBezTo>
                    <a:pt x="11928" y="20983"/>
                    <a:pt x="11939" y="20984"/>
                    <a:pt x="11955" y="20985"/>
                  </a:cubicBezTo>
                  <a:cubicBezTo>
                    <a:pt x="12318" y="20880"/>
                    <a:pt x="12639" y="20816"/>
                    <a:pt x="12994" y="20784"/>
                  </a:cubicBezTo>
                  <a:cubicBezTo>
                    <a:pt x="13362" y="20750"/>
                    <a:pt x="13769" y="20739"/>
                    <a:pt x="14537" y="20738"/>
                  </a:cubicBezTo>
                  <a:cubicBezTo>
                    <a:pt x="14558" y="20738"/>
                    <a:pt x="14558" y="20738"/>
                    <a:pt x="14578" y="20738"/>
                  </a:cubicBezTo>
                  <a:cubicBezTo>
                    <a:pt x="14612" y="20738"/>
                    <a:pt x="14626" y="20738"/>
                    <a:pt x="14713" y="20738"/>
                  </a:cubicBezTo>
                  <a:cubicBezTo>
                    <a:pt x="14762" y="20738"/>
                    <a:pt x="14798" y="20738"/>
                    <a:pt x="14841" y="20738"/>
                  </a:cubicBezTo>
                  <a:cubicBezTo>
                    <a:pt x="15848" y="20738"/>
                    <a:pt x="16209" y="20751"/>
                    <a:pt x="16629" y="20810"/>
                  </a:cubicBezTo>
                  <a:cubicBezTo>
                    <a:pt x="16718" y="20823"/>
                    <a:pt x="16812" y="20842"/>
                    <a:pt x="16956" y="20876"/>
                  </a:cubicBezTo>
                  <a:cubicBezTo>
                    <a:pt x="16971" y="20880"/>
                    <a:pt x="16987" y="20884"/>
                    <a:pt x="17008" y="20889"/>
                  </a:cubicBezTo>
                  <a:cubicBezTo>
                    <a:pt x="17101" y="20911"/>
                    <a:pt x="17113" y="20914"/>
                    <a:pt x="17150" y="20922"/>
                  </a:cubicBezTo>
                  <a:cubicBezTo>
                    <a:pt x="17185" y="20919"/>
                    <a:pt x="17210" y="20916"/>
                    <a:pt x="17255" y="20912"/>
                  </a:cubicBezTo>
                  <a:cubicBezTo>
                    <a:pt x="17256" y="20912"/>
                    <a:pt x="17256" y="20913"/>
                    <a:pt x="17257" y="20912"/>
                  </a:cubicBezTo>
                  <a:cubicBezTo>
                    <a:pt x="17319" y="20908"/>
                    <a:pt x="17347" y="20907"/>
                    <a:pt x="17395" y="20903"/>
                  </a:cubicBezTo>
                  <a:cubicBezTo>
                    <a:pt x="17405" y="20902"/>
                    <a:pt x="17415" y="20901"/>
                    <a:pt x="17436" y="20899"/>
                  </a:cubicBezTo>
                  <a:cubicBezTo>
                    <a:pt x="17443" y="20899"/>
                    <a:pt x="17442" y="20897"/>
                    <a:pt x="17449" y="20896"/>
                  </a:cubicBezTo>
                  <a:cubicBezTo>
                    <a:pt x="17455" y="20895"/>
                    <a:pt x="17454" y="20897"/>
                    <a:pt x="17460" y="20896"/>
                  </a:cubicBezTo>
                  <a:cubicBezTo>
                    <a:pt x="17462" y="20896"/>
                    <a:pt x="17465" y="20897"/>
                    <a:pt x="17469" y="20896"/>
                  </a:cubicBezTo>
                  <a:cubicBezTo>
                    <a:pt x="17470" y="20896"/>
                    <a:pt x="17470" y="20896"/>
                    <a:pt x="17470" y="20896"/>
                  </a:cubicBezTo>
                  <a:cubicBezTo>
                    <a:pt x="17477" y="20895"/>
                    <a:pt x="17479" y="20893"/>
                    <a:pt x="17480" y="20893"/>
                  </a:cubicBezTo>
                  <a:cubicBezTo>
                    <a:pt x="17482" y="20892"/>
                    <a:pt x="17483" y="20892"/>
                    <a:pt x="17485" y="20893"/>
                  </a:cubicBezTo>
                  <a:cubicBezTo>
                    <a:pt x="17487" y="20893"/>
                    <a:pt x="17488" y="20893"/>
                    <a:pt x="17490" y="20893"/>
                  </a:cubicBezTo>
                  <a:cubicBezTo>
                    <a:pt x="17510" y="20891"/>
                    <a:pt x="17520" y="20891"/>
                    <a:pt x="17538" y="20889"/>
                  </a:cubicBezTo>
                  <a:cubicBezTo>
                    <a:pt x="17556" y="20887"/>
                    <a:pt x="17565" y="20885"/>
                    <a:pt x="17585" y="20883"/>
                  </a:cubicBezTo>
                  <a:cubicBezTo>
                    <a:pt x="18380" y="20805"/>
                    <a:pt x="18705" y="20784"/>
                    <a:pt x="19093" y="20784"/>
                  </a:cubicBezTo>
                  <a:cubicBezTo>
                    <a:pt x="19101" y="20784"/>
                    <a:pt x="19101" y="20784"/>
                    <a:pt x="19110" y="20784"/>
                  </a:cubicBezTo>
                  <a:cubicBezTo>
                    <a:pt x="19115" y="20784"/>
                    <a:pt x="19114" y="20784"/>
                    <a:pt x="19119" y="20784"/>
                  </a:cubicBezTo>
                  <a:cubicBezTo>
                    <a:pt x="19131" y="20784"/>
                    <a:pt x="19140" y="20784"/>
                    <a:pt x="19147" y="20784"/>
                  </a:cubicBezTo>
                  <a:cubicBezTo>
                    <a:pt x="19191" y="20784"/>
                    <a:pt x="19237" y="20785"/>
                    <a:pt x="19301" y="20787"/>
                  </a:cubicBezTo>
                  <a:cubicBezTo>
                    <a:pt x="19322" y="20788"/>
                    <a:pt x="19345" y="20788"/>
                    <a:pt x="19406" y="20790"/>
                  </a:cubicBezTo>
                  <a:cubicBezTo>
                    <a:pt x="19407" y="20790"/>
                    <a:pt x="19496" y="20793"/>
                    <a:pt x="19506" y="20794"/>
                  </a:cubicBezTo>
                  <a:cubicBezTo>
                    <a:pt x="19700" y="20800"/>
                    <a:pt x="19800" y="20797"/>
                    <a:pt x="19954" y="20784"/>
                  </a:cubicBezTo>
                  <a:cubicBezTo>
                    <a:pt x="19959" y="20783"/>
                    <a:pt x="19961" y="20781"/>
                    <a:pt x="19966" y="20781"/>
                  </a:cubicBezTo>
                  <a:cubicBezTo>
                    <a:pt x="19970" y="20780"/>
                    <a:pt x="19972" y="20781"/>
                    <a:pt x="19976" y="20781"/>
                  </a:cubicBezTo>
                  <a:cubicBezTo>
                    <a:pt x="20008" y="20778"/>
                    <a:pt x="20028" y="20776"/>
                    <a:pt x="20065" y="20774"/>
                  </a:cubicBezTo>
                  <a:cubicBezTo>
                    <a:pt x="20066" y="20774"/>
                    <a:pt x="20067" y="20774"/>
                    <a:pt x="20068" y="20774"/>
                  </a:cubicBezTo>
                  <a:cubicBezTo>
                    <a:pt x="20068" y="20774"/>
                    <a:pt x="20068" y="20774"/>
                    <a:pt x="20070" y="20774"/>
                  </a:cubicBezTo>
                  <a:cubicBezTo>
                    <a:pt x="20071" y="20774"/>
                    <a:pt x="20071" y="20774"/>
                    <a:pt x="20072" y="20774"/>
                  </a:cubicBezTo>
                  <a:cubicBezTo>
                    <a:pt x="20072" y="20774"/>
                    <a:pt x="20072" y="20774"/>
                    <a:pt x="20073" y="20774"/>
                  </a:cubicBezTo>
                  <a:cubicBezTo>
                    <a:pt x="20073" y="20774"/>
                    <a:pt x="20073" y="20774"/>
                    <a:pt x="20074" y="20774"/>
                  </a:cubicBezTo>
                  <a:cubicBezTo>
                    <a:pt x="20074" y="20774"/>
                    <a:pt x="20074" y="20774"/>
                    <a:pt x="20075" y="20774"/>
                  </a:cubicBezTo>
                  <a:cubicBezTo>
                    <a:pt x="20075" y="20774"/>
                    <a:pt x="20075" y="20774"/>
                    <a:pt x="20076" y="20774"/>
                  </a:cubicBezTo>
                  <a:cubicBezTo>
                    <a:pt x="20076" y="20774"/>
                    <a:pt x="20076" y="20774"/>
                    <a:pt x="20077" y="20774"/>
                  </a:cubicBezTo>
                  <a:cubicBezTo>
                    <a:pt x="20111" y="20772"/>
                    <a:pt x="20143" y="20771"/>
                    <a:pt x="20212" y="20771"/>
                  </a:cubicBezTo>
                  <a:cubicBezTo>
                    <a:pt x="20219" y="20771"/>
                    <a:pt x="20224" y="20771"/>
                    <a:pt x="20233" y="20771"/>
                  </a:cubicBezTo>
                  <a:cubicBezTo>
                    <a:pt x="20238" y="20771"/>
                    <a:pt x="20238" y="20771"/>
                    <a:pt x="20243" y="20771"/>
                  </a:cubicBezTo>
                  <a:cubicBezTo>
                    <a:pt x="20245" y="20771"/>
                    <a:pt x="20245" y="20771"/>
                    <a:pt x="20247" y="20771"/>
                  </a:cubicBezTo>
                  <a:cubicBezTo>
                    <a:pt x="20258" y="20771"/>
                    <a:pt x="20264" y="20769"/>
                    <a:pt x="20273" y="20767"/>
                  </a:cubicBezTo>
                  <a:cubicBezTo>
                    <a:pt x="20274" y="20767"/>
                    <a:pt x="20274" y="20767"/>
                    <a:pt x="20274" y="20767"/>
                  </a:cubicBezTo>
                  <a:cubicBezTo>
                    <a:pt x="20282" y="20766"/>
                    <a:pt x="20287" y="20768"/>
                    <a:pt x="20294" y="20767"/>
                  </a:cubicBezTo>
                  <a:cubicBezTo>
                    <a:pt x="20532" y="20502"/>
                    <a:pt x="20754" y="20098"/>
                    <a:pt x="20939" y="19603"/>
                  </a:cubicBezTo>
                  <a:cubicBezTo>
                    <a:pt x="21089" y="19203"/>
                    <a:pt x="21181" y="18844"/>
                    <a:pt x="21302" y="18199"/>
                  </a:cubicBezTo>
                  <a:cubicBezTo>
                    <a:pt x="21444" y="17435"/>
                    <a:pt x="21535" y="16793"/>
                    <a:pt x="21566" y="16303"/>
                  </a:cubicBezTo>
                  <a:cubicBezTo>
                    <a:pt x="21600" y="15769"/>
                    <a:pt x="21570" y="15319"/>
                    <a:pt x="21475" y="14898"/>
                  </a:cubicBezTo>
                  <a:cubicBezTo>
                    <a:pt x="21397" y="14550"/>
                    <a:pt x="21281" y="14249"/>
                    <a:pt x="21136" y="14011"/>
                  </a:cubicBezTo>
                  <a:cubicBezTo>
                    <a:pt x="21010" y="13805"/>
                    <a:pt x="20877" y="13664"/>
                    <a:pt x="20556" y="13395"/>
                  </a:cubicBezTo>
                  <a:cubicBezTo>
                    <a:pt x="20543" y="13384"/>
                    <a:pt x="20523" y="13367"/>
                    <a:pt x="20505" y="13352"/>
                  </a:cubicBezTo>
                  <a:cubicBezTo>
                    <a:pt x="20470" y="13322"/>
                    <a:pt x="20436" y="13296"/>
                    <a:pt x="20404" y="13269"/>
                  </a:cubicBezTo>
                  <a:cubicBezTo>
                    <a:pt x="20343" y="13218"/>
                    <a:pt x="20297" y="13178"/>
                    <a:pt x="20272" y="13157"/>
                  </a:cubicBezTo>
                  <a:cubicBezTo>
                    <a:pt x="20123" y="13031"/>
                    <a:pt x="20038" y="12957"/>
                    <a:pt x="19952" y="12877"/>
                  </a:cubicBezTo>
                  <a:cubicBezTo>
                    <a:pt x="19768" y="12704"/>
                    <a:pt x="19618" y="12547"/>
                    <a:pt x="19492" y="12389"/>
                  </a:cubicBezTo>
                  <a:cubicBezTo>
                    <a:pt x="19167" y="11978"/>
                    <a:pt x="18937" y="11486"/>
                    <a:pt x="18776" y="10859"/>
                  </a:cubicBezTo>
                  <a:cubicBezTo>
                    <a:pt x="18634" y="10306"/>
                    <a:pt x="18536" y="9622"/>
                    <a:pt x="18467" y="8716"/>
                  </a:cubicBezTo>
                  <a:cubicBezTo>
                    <a:pt x="18467" y="8708"/>
                    <a:pt x="18467" y="8707"/>
                    <a:pt x="18466" y="8699"/>
                  </a:cubicBezTo>
                  <a:cubicBezTo>
                    <a:pt x="18463" y="8665"/>
                    <a:pt x="18461" y="8631"/>
                    <a:pt x="18458" y="8594"/>
                  </a:cubicBezTo>
                  <a:cubicBezTo>
                    <a:pt x="18451" y="8501"/>
                    <a:pt x="18450" y="8481"/>
                    <a:pt x="18431" y="8185"/>
                  </a:cubicBezTo>
                  <a:cubicBezTo>
                    <a:pt x="18431" y="8182"/>
                    <a:pt x="18431" y="8184"/>
                    <a:pt x="18431" y="8181"/>
                  </a:cubicBezTo>
                  <a:cubicBezTo>
                    <a:pt x="18431" y="8180"/>
                    <a:pt x="18430" y="8180"/>
                    <a:pt x="18430" y="8178"/>
                  </a:cubicBezTo>
                  <a:cubicBezTo>
                    <a:pt x="18429" y="8173"/>
                    <a:pt x="18426" y="8107"/>
                    <a:pt x="18424" y="8076"/>
                  </a:cubicBezTo>
                  <a:cubicBezTo>
                    <a:pt x="18364" y="7165"/>
                    <a:pt x="18331" y="6814"/>
                    <a:pt x="18264" y="6424"/>
                  </a:cubicBezTo>
                  <a:cubicBezTo>
                    <a:pt x="18161" y="5815"/>
                    <a:pt x="17983" y="5318"/>
                    <a:pt x="17698" y="4825"/>
                  </a:cubicBezTo>
                  <a:cubicBezTo>
                    <a:pt x="17402" y="4313"/>
                    <a:pt x="17089" y="3971"/>
                    <a:pt x="16786" y="3839"/>
                  </a:cubicBezTo>
                  <a:cubicBezTo>
                    <a:pt x="16471" y="3702"/>
                    <a:pt x="16125" y="3764"/>
                    <a:pt x="15671" y="4033"/>
                  </a:cubicBezTo>
                  <a:cubicBezTo>
                    <a:pt x="15438" y="4172"/>
                    <a:pt x="15210" y="4338"/>
                    <a:pt x="14748" y="4703"/>
                  </a:cubicBezTo>
                  <a:cubicBezTo>
                    <a:pt x="14746" y="4704"/>
                    <a:pt x="14746" y="4705"/>
                    <a:pt x="14745" y="4706"/>
                  </a:cubicBezTo>
                  <a:cubicBezTo>
                    <a:pt x="14739" y="4710"/>
                    <a:pt x="14696" y="4743"/>
                    <a:pt x="14680" y="4755"/>
                  </a:cubicBezTo>
                  <a:cubicBezTo>
                    <a:pt x="14504" y="4895"/>
                    <a:pt x="14453" y="4935"/>
                    <a:pt x="14344" y="5019"/>
                  </a:cubicBezTo>
                  <a:cubicBezTo>
                    <a:pt x="14259" y="5085"/>
                    <a:pt x="14185" y="5141"/>
                    <a:pt x="14014" y="5270"/>
                  </a:cubicBezTo>
                  <a:cubicBezTo>
                    <a:pt x="14011" y="5272"/>
                    <a:pt x="13994" y="5285"/>
                    <a:pt x="13958" y="5313"/>
                  </a:cubicBezTo>
                  <a:cubicBezTo>
                    <a:pt x="13906" y="5352"/>
                    <a:pt x="13873" y="5377"/>
                    <a:pt x="13845" y="5398"/>
                  </a:cubicBezTo>
                  <a:cubicBezTo>
                    <a:pt x="13769" y="5456"/>
                    <a:pt x="13718" y="5494"/>
                    <a:pt x="13692" y="5514"/>
                  </a:cubicBezTo>
                  <a:cubicBezTo>
                    <a:pt x="13414" y="5724"/>
                    <a:pt x="13239" y="5862"/>
                    <a:pt x="13070" y="6005"/>
                  </a:cubicBezTo>
                  <a:cubicBezTo>
                    <a:pt x="12893" y="6155"/>
                    <a:pt x="12713" y="6318"/>
                    <a:pt x="12472" y="6546"/>
                  </a:cubicBezTo>
                  <a:cubicBezTo>
                    <a:pt x="12467" y="6550"/>
                    <a:pt x="12259" y="6751"/>
                    <a:pt x="12174" y="6833"/>
                  </a:cubicBezTo>
                  <a:cubicBezTo>
                    <a:pt x="12173" y="6834"/>
                    <a:pt x="12172" y="6832"/>
                    <a:pt x="12171" y="6833"/>
                  </a:cubicBezTo>
                  <a:cubicBezTo>
                    <a:pt x="12041" y="6958"/>
                    <a:pt x="11948" y="7047"/>
                    <a:pt x="11902" y="7090"/>
                  </a:cubicBezTo>
                  <a:cubicBezTo>
                    <a:pt x="11519" y="7447"/>
                    <a:pt x="11172" y="7740"/>
                    <a:pt x="10793" y="8026"/>
                  </a:cubicBezTo>
                  <a:cubicBezTo>
                    <a:pt x="10756" y="8054"/>
                    <a:pt x="10698" y="8098"/>
                    <a:pt x="10510" y="8237"/>
                  </a:cubicBezTo>
                  <a:cubicBezTo>
                    <a:pt x="10344" y="8360"/>
                    <a:pt x="10271" y="8411"/>
                    <a:pt x="10231" y="8442"/>
                  </a:cubicBezTo>
                  <a:cubicBezTo>
                    <a:pt x="9960" y="8647"/>
                    <a:pt x="9760" y="8813"/>
                    <a:pt x="9580" y="8986"/>
                  </a:cubicBezTo>
                  <a:cubicBezTo>
                    <a:pt x="9486" y="9076"/>
                    <a:pt x="9388" y="9177"/>
                    <a:pt x="9276" y="9299"/>
                  </a:cubicBezTo>
                  <a:cubicBezTo>
                    <a:pt x="9245" y="9334"/>
                    <a:pt x="9186" y="9403"/>
                    <a:pt x="9105" y="9494"/>
                  </a:cubicBezTo>
                  <a:cubicBezTo>
                    <a:pt x="9104" y="9495"/>
                    <a:pt x="9105" y="9493"/>
                    <a:pt x="9104" y="9494"/>
                  </a:cubicBezTo>
                  <a:cubicBezTo>
                    <a:pt x="9042" y="9563"/>
                    <a:pt x="8910" y="9711"/>
                    <a:pt x="8909" y="9711"/>
                  </a:cubicBezTo>
                  <a:cubicBezTo>
                    <a:pt x="8773" y="9863"/>
                    <a:pt x="8675" y="9964"/>
                    <a:pt x="8584" y="10044"/>
                  </a:cubicBezTo>
                  <a:cubicBezTo>
                    <a:pt x="8316" y="10281"/>
                    <a:pt x="8092" y="10346"/>
                    <a:pt x="7801" y="10269"/>
                  </a:cubicBezTo>
                  <a:cubicBezTo>
                    <a:pt x="7469" y="10181"/>
                    <a:pt x="7157" y="9949"/>
                    <a:pt x="6918" y="9603"/>
                  </a:cubicBezTo>
                  <a:cubicBezTo>
                    <a:pt x="6658" y="9224"/>
                    <a:pt x="6444" y="8650"/>
                    <a:pt x="6262" y="7852"/>
                  </a:cubicBezTo>
                  <a:cubicBezTo>
                    <a:pt x="6176" y="7471"/>
                    <a:pt x="6095" y="7038"/>
                    <a:pt x="5990" y="6398"/>
                  </a:cubicBezTo>
                  <a:cubicBezTo>
                    <a:pt x="5985" y="6368"/>
                    <a:pt x="5975" y="6304"/>
                    <a:pt x="5957" y="6190"/>
                  </a:cubicBezTo>
                  <a:cubicBezTo>
                    <a:pt x="5953" y="6167"/>
                    <a:pt x="5914" y="5929"/>
                    <a:pt x="5902" y="5853"/>
                  </a:cubicBezTo>
                  <a:cubicBezTo>
                    <a:pt x="5902" y="5852"/>
                    <a:pt x="5901" y="5852"/>
                    <a:pt x="5901" y="5850"/>
                  </a:cubicBezTo>
                  <a:cubicBezTo>
                    <a:pt x="5859" y="5588"/>
                    <a:pt x="5832" y="5421"/>
                    <a:pt x="5818" y="5339"/>
                  </a:cubicBezTo>
                  <a:cubicBezTo>
                    <a:pt x="5706" y="4664"/>
                    <a:pt x="5590" y="4048"/>
                    <a:pt x="5427" y="3249"/>
                  </a:cubicBezTo>
                  <a:cubicBezTo>
                    <a:pt x="5265" y="2454"/>
                    <a:pt x="5179" y="2106"/>
                    <a:pt x="5072" y="1818"/>
                  </a:cubicBezTo>
                  <a:cubicBezTo>
                    <a:pt x="4962" y="1523"/>
                    <a:pt x="4859" y="1360"/>
                    <a:pt x="4552" y="983"/>
                  </a:cubicBezTo>
                  <a:cubicBezTo>
                    <a:pt x="4160" y="503"/>
                    <a:pt x="3919" y="255"/>
                    <a:pt x="3699" y="119"/>
                  </a:cubicBezTo>
                  <a:cubicBezTo>
                    <a:pt x="3576" y="43"/>
                    <a:pt x="3472" y="7"/>
                    <a:pt x="3357" y="1"/>
                  </a:cubicBezTo>
                  <a:close/>
                  <a:moveTo>
                    <a:pt x="308" y="4479"/>
                  </a:moveTo>
                  <a:cubicBezTo>
                    <a:pt x="230" y="4908"/>
                    <a:pt x="172" y="5316"/>
                    <a:pt x="32" y="6378"/>
                  </a:cubicBezTo>
                  <a:lnTo>
                    <a:pt x="31" y="6378"/>
                  </a:lnTo>
                  <a:cubicBezTo>
                    <a:pt x="171" y="5315"/>
                    <a:pt x="230" y="4907"/>
                    <a:pt x="308" y="4479"/>
                  </a:cubicBezTo>
                  <a:close/>
                  <a:moveTo>
                    <a:pt x="168" y="6968"/>
                  </a:moveTo>
                  <a:lnTo>
                    <a:pt x="169" y="6971"/>
                  </a:lnTo>
                  <a:cubicBezTo>
                    <a:pt x="137" y="7048"/>
                    <a:pt x="115" y="7124"/>
                    <a:pt x="91" y="7199"/>
                  </a:cubicBezTo>
                  <a:cubicBezTo>
                    <a:pt x="96" y="7182"/>
                    <a:pt x="102" y="7165"/>
                    <a:pt x="110" y="7139"/>
                  </a:cubicBezTo>
                  <a:cubicBezTo>
                    <a:pt x="114" y="7127"/>
                    <a:pt x="113" y="7129"/>
                    <a:pt x="117" y="7116"/>
                  </a:cubicBezTo>
                  <a:cubicBezTo>
                    <a:pt x="121" y="7104"/>
                    <a:pt x="123" y="7097"/>
                    <a:pt x="125" y="7090"/>
                  </a:cubicBezTo>
                  <a:cubicBezTo>
                    <a:pt x="141" y="7039"/>
                    <a:pt x="154" y="7003"/>
                    <a:pt x="168" y="6968"/>
                  </a:cubicBezTo>
                  <a:close/>
                  <a:moveTo>
                    <a:pt x="77" y="7242"/>
                  </a:moveTo>
                  <a:cubicBezTo>
                    <a:pt x="63" y="7286"/>
                    <a:pt x="45" y="7329"/>
                    <a:pt x="32" y="7377"/>
                  </a:cubicBezTo>
                  <a:lnTo>
                    <a:pt x="37" y="7357"/>
                  </a:lnTo>
                  <a:cubicBezTo>
                    <a:pt x="45" y="7330"/>
                    <a:pt x="53" y="7307"/>
                    <a:pt x="67" y="7268"/>
                  </a:cubicBezTo>
                  <a:cubicBezTo>
                    <a:pt x="72" y="7254"/>
                    <a:pt x="74" y="7248"/>
                    <a:pt x="77" y="7242"/>
                  </a:cubicBezTo>
                  <a:close/>
                </a:path>
              </a:pathLst>
            </a:cu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" name="รูปร่าง"/>
            <p:cNvSpPr/>
            <p:nvPr/>
          </p:nvSpPr>
          <p:spPr>
            <a:xfrm>
              <a:off x="9977271" y="3095078"/>
              <a:ext cx="1216729" cy="86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97" extrusionOk="0">
                  <a:moveTo>
                    <a:pt x="9880" y="5"/>
                  </a:moveTo>
                  <a:cubicBezTo>
                    <a:pt x="8976" y="-30"/>
                    <a:pt x="8130" y="115"/>
                    <a:pt x="7317" y="447"/>
                  </a:cubicBezTo>
                  <a:cubicBezTo>
                    <a:pt x="6914" y="611"/>
                    <a:pt x="6522" y="824"/>
                    <a:pt x="6141" y="1075"/>
                  </a:cubicBezTo>
                  <a:cubicBezTo>
                    <a:pt x="6120" y="1096"/>
                    <a:pt x="6117" y="1097"/>
                    <a:pt x="6113" y="1104"/>
                  </a:cubicBezTo>
                  <a:cubicBezTo>
                    <a:pt x="5724" y="1363"/>
                    <a:pt x="5351" y="1646"/>
                    <a:pt x="4994" y="1978"/>
                  </a:cubicBezTo>
                  <a:cubicBezTo>
                    <a:pt x="4324" y="2601"/>
                    <a:pt x="3660" y="3384"/>
                    <a:pt x="3044" y="4284"/>
                  </a:cubicBezTo>
                  <a:cubicBezTo>
                    <a:pt x="2745" y="4721"/>
                    <a:pt x="2468" y="5179"/>
                    <a:pt x="2206" y="5648"/>
                  </a:cubicBezTo>
                  <a:cubicBezTo>
                    <a:pt x="1931" y="6141"/>
                    <a:pt x="1681" y="6636"/>
                    <a:pt x="1467" y="7120"/>
                  </a:cubicBezTo>
                  <a:cubicBezTo>
                    <a:pt x="746" y="8753"/>
                    <a:pt x="243" y="10597"/>
                    <a:pt x="45" y="12253"/>
                  </a:cubicBezTo>
                  <a:cubicBezTo>
                    <a:pt x="-2" y="12645"/>
                    <a:pt x="-10" y="12986"/>
                    <a:pt x="10" y="13362"/>
                  </a:cubicBezTo>
                  <a:cubicBezTo>
                    <a:pt x="24" y="13642"/>
                    <a:pt x="69" y="13894"/>
                    <a:pt x="143" y="14138"/>
                  </a:cubicBezTo>
                  <a:cubicBezTo>
                    <a:pt x="179" y="14259"/>
                    <a:pt x="210" y="14359"/>
                    <a:pt x="249" y="14452"/>
                  </a:cubicBezTo>
                  <a:cubicBezTo>
                    <a:pt x="385" y="14777"/>
                    <a:pt x="548" y="15075"/>
                    <a:pt x="784" y="15404"/>
                  </a:cubicBezTo>
                  <a:cubicBezTo>
                    <a:pt x="1212" y="16001"/>
                    <a:pt x="1806" y="16660"/>
                    <a:pt x="2481" y="17298"/>
                  </a:cubicBezTo>
                  <a:cubicBezTo>
                    <a:pt x="3182" y="17960"/>
                    <a:pt x="3940" y="18567"/>
                    <a:pt x="4677" y="19065"/>
                  </a:cubicBezTo>
                  <a:cubicBezTo>
                    <a:pt x="5099" y="19349"/>
                    <a:pt x="5521" y="19605"/>
                    <a:pt x="5944" y="19830"/>
                  </a:cubicBezTo>
                  <a:cubicBezTo>
                    <a:pt x="5971" y="19837"/>
                    <a:pt x="5974" y="19842"/>
                    <a:pt x="5980" y="19840"/>
                  </a:cubicBezTo>
                  <a:cubicBezTo>
                    <a:pt x="7273" y="20525"/>
                    <a:pt x="8648" y="21005"/>
                    <a:pt x="10147" y="21273"/>
                  </a:cubicBezTo>
                  <a:cubicBezTo>
                    <a:pt x="10746" y="21380"/>
                    <a:pt x="11345" y="21448"/>
                    <a:pt x="11935" y="21479"/>
                  </a:cubicBezTo>
                  <a:cubicBezTo>
                    <a:pt x="13648" y="21570"/>
                    <a:pt x="15162" y="21310"/>
                    <a:pt x="16406" y="20684"/>
                  </a:cubicBezTo>
                  <a:cubicBezTo>
                    <a:pt x="17198" y="20285"/>
                    <a:pt x="17949" y="19675"/>
                    <a:pt x="18644" y="18898"/>
                  </a:cubicBezTo>
                  <a:cubicBezTo>
                    <a:pt x="18865" y="18651"/>
                    <a:pt x="19054" y="18407"/>
                    <a:pt x="19362" y="17965"/>
                  </a:cubicBezTo>
                  <a:cubicBezTo>
                    <a:pt x="19408" y="17900"/>
                    <a:pt x="19444" y="17844"/>
                    <a:pt x="19531" y="17730"/>
                  </a:cubicBezTo>
                  <a:cubicBezTo>
                    <a:pt x="19682" y="17533"/>
                    <a:pt x="19747" y="17441"/>
                    <a:pt x="19820" y="17318"/>
                  </a:cubicBezTo>
                  <a:cubicBezTo>
                    <a:pt x="19825" y="17310"/>
                    <a:pt x="19830" y="17307"/>
                    <a:pt x="19834" y="17298"/>
                  </a:cubicBezTo>
                  <a:cubicBezTo>
                    <a:pt x="19837" y="17292"/>
                    <a:pt x="19834" y="17288"/>
                    <a:pt x="19834" y="17288"/>
                  </a:cubicBezTo>
                  <a:cubicBezTo>
                    <a:pt x="20127" y="16790"/>
                    <a:pt x="20385" y="16262"/>
                    <a:pt x="20609" y="15698"/>
                  </a:cubicBezTo>
                  <a:cubicBezTo>
                    <a:pt x="20788" y="15246"/>
                    <a:pt x="20949" y="14754"/>
                    <a:pt x="21087" y="14226"/>
                  </a:cubicBezTo>
                  <a:cubicBezTo>
                    <a:pt x="21165" y="13930"/>
                    <a:pt x="21217" y="13663"/>
                    <a:pt x="21313" y="13137"/>
                  </a:cubicBezTo>
                  <a:cubicBezTo>
                    <a:pt x="21323" y="13080"/>
                    <a:pt x="21333" y="13032"/>
                    <a:pt x="21355" y="12931"/>
                  </a:cubicBezTo>
                  <a:cubicBezTo>
                    <a:pt x="21385" y="12795"/>
                    <a:pt x="21399" y="12728"/>
                    <a:pt x="21411" y="12646"/>
                  </a:cubicBezTo>
                  <a:cubicBezTo>
                    <a:pt x="21413" y="12633"/>
                    <a:pt x="21409" y="12629"/>
                    <a:pt x="21411" y="12617"/>
                  </a:cubicBezTo>
                  <a:cubicBezTo>
                    <a:pt x="21412" y="12609"/>
                    <a:pt x="21417" y="12605"/>
                    <a:pt x="21418" y="12597"/>
                  </a:cubicBezTo>
                  <a:cubicBezTo>
                    <a:pt x="21494" y="12073"/>
                    <a:pt x="21542" y="11533"/>
                    <a:pt x="21566" y="10987"/>
                  </a:cubicBezTo>
                  <a:cubicBezTo>
                    <a:pt x="21566" y="10974"/>
                    <a:pt x="21566" y="10976"/>
                    <a:pt x="21566" y="10968"/>
                  </a:cubicBezTo>
                  <a:cubicBezTo>
                    <a:pt x="21566" y="10962"/>
                    <a:pt x="21566" y="10959"/>
                    <a:pt x="21566" y="10958"/>
                  </a:cubicBezTo>
                  <a:cubicBezTo>
                    <a:pt x="21590" y="10393"/>
                    <a:pt x="21588" y="9838"/>
                    <a:pt x="21559" y="9309"/>
                  </a:cubicBezTo>
                  <a:cubicBezTo>
                    <a:pt x="21531" y="8804"/>
                    <a:pt x="21486" y="8354"/>
                    <a:pt x="21418" y="7935"/>
                  </a:cubicBezTo>
                  <a:cubicBezTo>
                    <a:pt x="21210" y="6657"/>
                    <a:pt x="20800" y="5606"/>
                    <a:pt x="20137" y="4628"/>
                  </a:cubicBezTo>
                  <a:cubicBezTo>
                    <a:pt x="19916" y="4301"/>
                    <a:pt x="19666" y="3982"/>
                    <a:pt x="19391" y="3676"/>
                  </a:cubicBezTo>
                  <a:cubicBezTo>
                    <a:pt x="19379" y="3670"/>
                    <a:pt x="19383" y="3678"/>
                    <a:pt x="19377" y="3676"/>
                  </a:cubicBezTo>
                  <a:cubicBezTo>
                    <a:pt x="19093" y="3361"/>
                    <a:pt x="18797" y="3058"/>
                    <a:pt x="18490" y="2792"/>
                  </a:cubicBezTo>
                  <a:cubicBezTo>
                    <a:pt x="18260" y="2594"/>
                    <a:pt x="18036" y="2428"/>
                    <a:pt x="17645" y="2154"/>
                  </a:cubicBezTo>
                  <a:lnTo>
                    <a:pt x="17595" y="2125"/>
                  </a:lnTo>
                  <a:lnTo>
                    <a:pt x="17567" y="2184"/>
                  </a:lnTo>
                  <a:lnTo>
                    <a:pt x="17321" y="2704"/>
                  </a:lnTo>
                  <a:lnTo>
                    <a:pt x="17300" y="2753"/>
                  </a:lnTo>
                  <a:cubicBezTo>
                    <a:pt x="17093" y="2380"/>
                    <a:pt x="16630" y="2095"/>
                    <a:pt x="15350" y="1546"/>
                  </a:cubicBezTo>
                  <a:cubicBezTo>
                    <a:pt x="14645" y="1244"/>
                    <a:pt x="14077" y="1037"/>
                    <a:pt x="13097" y="712"/>
                  </a:cubicBezTo>
                  <a:cubicBezTo>
                    <a:pt x="13084" y="707"/>
                    <a:pt x="13069" y="707"/>
                    <a:pt x="13034" y="692"/>
                  </a:cubicBezTo>
                  <a:cubicBezTo>
                    <a:pt x="13005" y="680"/>
                    <a:pt x="12991" y="668"/>
                    <a:pt x="12977" y="663"/>
                  </a:cubicBezTo>
                  <a:cubicBezTo>
                    <a:pt x="12959" y="657"/>
                    <a:pt x="12947" y="656"/>
                    <a:pt x="12914" y="643"/>
                  </a:cubicBezTo>
                  <a:cubicBezTo>
                    <a:pt x="12878" y="629"/>
                    <a:pt x="12862" y="620"/>
                    <a:pt x="12843" y="614"/>
                  </a:cubicBezTo>
                  <a:cubicBezTo>
                    <a:pt x="12696" y="555"/>
                    <a:pt x="12642" y="534"/>
                    <a:pt x="12583" y="515"/>
                  </a:cubicBezTo>
                  <a:cubicBezTo>
                    <a:pt x="12564" y="513"/>
                    <a:pt x="12553" y="515"/>
                    <a:pt x="12541" y="515"/>
                  </a:cubicBezTo>
                  <a:cubicBezTo>
                    <a:pt x="12528" y="516"/>
                    <a:pt x="12525" y="516"/>
                    <a:pt x="12520" y="515"/>
                  </a:cubicBezTo>
                  <a:cubicBezTo>
                    <a:pt x="12508" y="515"/>
                    <a:pt x="12512" y="515"/>
                    <a:pt x="12506" y="515"/>
                  </a:cubicBezTo>
                  <a:cubicBezTo>
                    <a:pt x="12503" y="516"/>
                    <a:pt x="12498" y="516"/>
                    <a:pt x="12491" y="515"/>
                  </a:cubicBezTo>
                  <a:cubicBezTo>
                    <a:pt x="12457" y="514"/>
                    <a:pt x="12421" y="511"/>
                    <a:pt x="12379" y="506"/>
                  </a:cubicBezTo>
                  <a:cubicBezTo>
                    <a:pt x="12359" y="503"/>
                    <a:pt x="12341" y="501"/>
                    <a:pt x="12301" y="496"/>
                  </a:cubicBezTo>
                  <a:cubicBezTo>
                    <a:pt x="12271" y="492"/>
                    <a:pt x="12254" y="488"/>
                    <a:pt x="12231" y="486"/>
                  </a:cubicBezTo>
                  <a:cubicBezTo>
                    <a:pt x="12214" y="486"/>
                    <a:pt x="12215" y="486"/>
                    <a:pt x="12203" y="486"/>
                  </a:cubicBezTo>
                  <a:cubicBezTo>
                    <a:pt x="12201" y="486"/>
                    <a:pt x="12197" y="486"/>
                    <a:pt x="12196" y="486"/>
                  </a:cubicBezTo>
                  <a:cubicBezTo>
                    <a:pt x="12185" y="486"/>
                    <a:pt x="12186" y="486"/>
                    <a:pt x="12175" y="486"/>
                  </a:cubicBezTo>
                  <a:cubicBezTo>
                    <a:pt x="11992" y="464"/>
                    <a:pt x="11894" y="457"/>
                    <a:pt x="11752" y="456"/>
                  </a:cubicBezTo>
                  <a:lnTo>
                    <a:pt x="11752" y="299"/>
                  </a:lnTo>
                  <a:lnTo>
                    <a:pt x="11703" y="290"/>
                  </a:lnTo>
                  <a:cubicBezTo>
                    <a:pt x="10964" y="115"/>
                    <a:pt x="10384" y="24"/>
                    <a:pt x="9880" y="5"/>
                  </a:cubicBezTo>
                  <a:close/>
                  <a:moveTo>
                    <a:pt x="9823" y="682"/>
                  </a:moveTo>
                  <a:cubicBezTo>
                    <a:pt x="9002" y="857"/>
                    <a:pt x="8253" y="1115"/>
                    <a:pt x="7613" y="1487"/>
                  </a:cubicBezTo>
                  <a:cubicBezTo>
                    <a:pt x="8254" y="1114"/>
                    <a:pt x="8998" y="857"/>
                    <a:pt x="9823" y="682"/>
                  </a:cubicBezTo>
                  <a:close/>
                  <a:moveTo>
                    <a:pt x="7528" y="1546"/>
                  </a:moveTo>
                  <a:cubicBezTo>
                    <a:pt x="7204" y="1742"/>
                    <a:pt x="6900" y="1955"/>
                    <a:pt x="6627" y="2203"/>
                  </a:cubicBezTo>
                  <a:lnTo>
                    <a:pt x="6669" y="2164"/>
                  </a:lnTo>
                  <a:cubicBezTo>
                    <a:pt x="6928" y="1933"/>
                    <a:pt x="7223" y="1730"/>
                    <a:pt x="7528" y="1546"/>
                  </a:cubicBezTo>
                  <a:close/>
                  <a:moveTo>
                    <a:pt x="17314" y="2783"/>
                  </a:moveTo>
                  <a:lnTo>
                    <a:pt x="17328" y="2792"/>
                  </a:lnTo>
                  <a:cubicBezTo>
                    <a:pt x="17331" y="2797"/>
                    <a:pt x="17333" y="2799"/>
                    <a:pt x="17335" y="2802"/>
                  </a:cubicBezTo>
                  <a:cubicBezTo>
                    <a:pt x="17337" y="2807"/>
                    <a:pt x="17333" y="2806"/>
                    <a:pt x="17335" y="2812"/>
                  </a:cubicBezTo>
                  <a:cubicBezTo>
                    <a:pt x="17331" y="2805"/>
                    <a:pt x="17326" y="2806"/>
                    <a:pt x="17321" y="2802"/>
                  </a:cubicBezTo>
                  <a:cubicBezTo>
                    <a:pt x="17319" y="2799"/>
                    <a:pt x="17318" y="2795"/>
                    <a:pt x="17314" y="2783"/>
                  </a:cubicBezTo>
                  <a:close/>
                  <a:moveTo>
                    <a:pt x="6071" y="2832"/>
                  </a:moveTo>
                  <a:cubicBezTo>
                    <a:pt x="5498" y="3520"/>
                    <a:pt x="5016" y="4399"/>
                    <a:pt x="4614" y="5403"/>
                  </a:cubicBezTo>
                  <a:cubicBezTo>
                    <a:pt x="4948" y="4552"/>
                    <a:pt x="5327" y="3782"/>
                    <a:pt x="5775" y="3165"/>
                  </a:cubicBezTo>
                  <a:cubicBezTo>
                    <a:pt x="5865" y="3042"/>
                    <a:pt x="5975" y="2946"/>
                    <a:pt x="6071" y="2832"/>
                  </a:cubicBezTo>
                  <a:close/>
                  <a:moveTo>
                    <a:pt x="17370" y="2871"/>
                  </a:moveTo>
                  <a:cubicBezTo>
                    <a:pt x="17392" y="2906"/>
                    <a:pt x="17400" y="2922"/>
                    <a:pt x="17405" y="2940"/>
                  </a:cubicBezTo>
                  <a:cubicBezTo>
                    <a:pt x="17529" y="3341"/>
                    <a:pt x="17468" y="3766"/>
                    <a:pt x="17159" y="4853"/>
                  </a:cubicBezTo>
                  <a:lnTo>
                    <a:pt x="17152" y="4853"/>
                  </a:lnTo>
                  <a:cubicBezTo>
                    <a:pt x="17306" y="4310"/>
                    <a:pt x="17404" y="3928"/>
                    <a:pt x="17441" y="3646"/>
                  </a:cubicBezTo>
                  <a:cubicBezTo>
                    <a:pt x="17477" y="3360"/>
                    <a:pt x="17462" y="3148"/>
                    <a:pt x="17398" y="2940"/>
                  </a:cubicBezTo>
                  <a:cubicBezTo>
                    <a:pt x="17392" y="2918"/>
                    <a:pt x="17384" y="2896"/>
                    <a:pt x="17370" y="2871"/>
                  </a:cubicBezTo>
                  <a:close/>
                </a:path>
              </a:pathLst>
            </a:custGeom>
            <a:solidFill>
              <a:srgbClr val="01C7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" name="เส้น"/>
            <p:cNvSpPr/>
            <p:nvPr/>
          </p:nvSpPr>
          <p:spPr>
            <a:xfrm>
              <a:off x="3273" y="1114537"/>
              <a:ext cx="9237414" cy="359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61" extrusionOk="0">
                  <a:moveTo>
                    <a:pt x="0" y="11798"/>
                  </a:moveTo>
                  <a:cubicBezTo>
                    <a:pt x="14" y="11300"/>
                    <a:pt x="28" y="10802"/>
                    <a:pt x="69" y="10393"/>
                  </a:cubicBezTo>
                  <a:cubicBezTo>
                    <a:pt x="111" y="9983"/>
                    <a:pt x="180" y="9663"/>
                    <a:pt x="291" y="9200"/>
                  </a:cubicBezTo>
                  <a:cubicBezTo>
                    <a:pt x="402" y="8738"/>
                    <a:pt x="554" y="8133"/>
                    <a:pt x="755" y="7439"/>
                  </a:cubicBezTo>
                  <a:cubicBezTo>
                    <a:pt x="956" y="6745"/>
                    <a:pt x="1205" y="5962"/>
                    <a:pt x="1441" y="5340"/>
                  </a:cubicBezTo>
                  <a:cubicBezTo>
                    <a:pt x="1676" y="4717"/>
                    <a:pt x="1898" y="4254"/>
                    <a:pt x="2224" y="3649"/>
                  </a:cubicBezTo>
                  <a:cubicBezTo>
                    <a:pt x="2549" y="3044"/>
                    <a:pt x="2979" y="2297"/>
                    <a:pt x="3353" y="1710"/>
                  </a:cubicBezTo>
                  <a:cubicBezTo>
                    <a:pt x="3727" y="1123"/>
                    <a:pt x="4046" y="696"/>
                    <a:pt x="4427" y="411"/>
                  </a:cubicBezTo>
                  <a:cubicBezTo>
                    <a:pt x="4808" y="126"/>
                    <a:pt x="5251" y="-16"/>
                    <a:pt x="5660" y="2"/>
                  </a:cubicBezTo>
                  <a:cubicBezTo>
                    <a:pt x="6069" y="20"/>
                    <a:pt x="6443" y="198"/>
                    <a:pt x="6768" y="536"/>
                  </a:cubicBezTo>
                  <a:cubicBezTo>
                    <a:pt x="7094" y="874"/>
                    <a:pt x="7371" y="1372"/>
                    <a:pt x="7579" y="1870"/>
                  </a:cubicBezTo>
                  <a:cubicBezTo>
                    <a:pt x="7787" y="2368"/>
                    <a:pt x="7925" y="2866"/>
                    <a:pt x="8022" y="3329"/>
                  </a:cubicBezTo>
                  <a:cubicBezTo>
                    <a:pt x="8119" y="3792"/>
                    <a:pt x="8174" y="4219"/>
                    <a:pt x="8195" y="4610"/>
                  </a:cubicBezTo>
                  <a:cubicBezTo>
                    <a:pt x="8216" y="5001"/>
                    <a:pt x="8202" y="5357"/>
                    <a:pt x="8112" y="5962"/>
                  </a:cubicBezTo>
                  <a:cubicBezTo>
                    <a:pt x="8022" y="6567"/>
                    <a:pt x="7856" y="7421"/>
                    <a:pt x="7752" y="8026"/>
                  </a:cubicBezTo>
                  <a:cubicBezTo>
                    <a:pt x="7648" y="8631"/>
                    <a:pt x="7606" y="8987"/>
                    <a:pt x="7606" y="9343"/>
                  </a:cubicBezTo>
                  <a:cubicBezTo>
                    <a:pt x="7606" y="9699"/>
                    <a:pt x="7648" y="10055"/>
                    <a:pt x="7800" y="10304"/>
                  </a:cubicBezTo>
                  <a:cubicBezTo>
                    <a:pt x="7953" y="10553"/>
                    <a:pt x="8216" y="10695"/>
                    <a:pt x="8486" y="10748"/>
                  </a:cubicBezTo>
                  <a:cubicBezTo>
                    <a:pt x="8756" y="10802"/>
                    <a:pt x="9033" y="10766"/>
                    <a:pt x="9283" y="10624"/>
                  </a:cubicBezTo>
                  <a:cubicBezTo>
                    <a:pt x="9532" y="10482"/>
                    <a:pt x="9754" y="10232"/>
                    <a:pt x="10010" y="9841"/>
                  </a:cubicBezTo>
                  <a:cubicBezTo>
                    <a:pt x="10267" y="9450"/>
                    <a:pt x="10558" y="8916"/>
                    <a:pt x="10848" y="8346"/>
                  </a:cubicBezTo>
                  <a:cubicBezTo>
                    <a:pt x="11139" y="7777"/>
                    <a:pt x="11430" y="7172"/>
                    <a:pt x="11742" y="6656"/>
                  </a:cubicBezTo>
                  <a:cubicBezTo>
                    <a:pt x="12054" y="6140"/>
                    <a:pt x="12386" y="5713"/>
                    <a:pt x="12712" y="5375"/>
                  </a:cubicBezTo>
                  <a:cubicBezTo>
                    <a:pt x="13038" y="5037"/>
                    <a:pt x="13356" y="4788"/>
                    <a:pt x="13744" y="4539"/>
                  </a:cubicBezTo>
                  <a:cubicBezTo>
                    <a:pt x="14132" y="4290"/>
                    <a:pt x="14589" y="4041"/>
                    <a:pt x="14970" y="3881"/>
                  </a:cubicBezTo>
                  <a:cubicBezTo>
                    <a:pt x="15351" y="3720"/>
                    <a:pt x="15656" y="3649"/>
                    <a:pt x="16023" y="3649"/>
                  </a:cubicBezTo>
                  <a:cubicBezTo>
                    <a:pt x="16391" y="3649"/>
                    <a:pt x="16820" y="3720"/>
                    <a:pt x="17187" y="3845"/>
                  </a:cubicBezTo>
                  <a:cubicBezTo>
                    <a:pt x="17554" y="3970"/>
                    <a:pt x="17859" y="4147"/>
                    <a:pt x="18129" y="4397"/>
                  </a:cubicBezTo>
                  <a:cubicBezTo>
                    <a:pt x="18399" y="4646"/>
                    <a:pt x="18635" y="4966"/>
                    <a:pt x="18787" y="5322"/>
                  </a:cubicBezTo>
                  <a:cubicBezTo>
                    <a:pt x="18940" y="5678"/>
                    <a:pt x="19009" y="6069"/>
                    <a:pt x="19044" y="6621"/>
                  </a:cubicBezTo>
                  <a:cubicBezTo>
                    <a:pt x="19078" y="7172"/>
                    <a:pt x="19078" y="7884"/>
                    <a:pt x="19044" y="8418"/>
                  </a:cubicBezTo>
                  <a:cubicBezTo>
                    <a:pt x="19009" y="8951"/>
                    <a:pt x="18940" y="9307"/>
                    <a:pt x="18905" y="9699"/>
                  </a:cubicBezTo>
                  <a:cubicBezTo>
                    <a:pt x="18871" y="10090"/>
                    <a:pt x="18871" y="10517"/>
                    <a:pt x="18926" y="10837"/>
                  </a:cubicBezTo>
                  <a:cubicBezTo>
                    <a:pt x="18981" y="11158"/>
                    <a:pt x="19092" y="11371"/>
                    <a:pt x="19300" y="11513"/>
                  </a:cubicBezTo>
                  <a:cubicBezTo>
                    <a:pt x="19508" y="11656"/>
                    <a:pt x="19813" y="11727"/>
                    <a:pt x="20069" y="11816"/>
                  </a:cubicBezTo>
                  <a:cubicBezTo>
                    <a:pt x="20325" y="11905"/>
                    <a:pt x="20533" y="12012"/>
                    <a:pt x="20713" y="12243"/>
                  </a:cubicBezTo>
                  <a:cubicBezTo>
                    <a:pt x="20893" y="12474"/>
                    <a:pt x="21046" y="12830"/>
                    <a:pt x="21170" y="13346"/>
                  </a:cubicBezTo>
                  <a:cubicBezTo>
                    <a:pt x="21295" y="13862"/>
                    <a:pt x="21392" y="14538"/>
                    <a:pt x="21468" y="15197"/>
                  </a:cubicBezTo>
                  <a:cubicBezTo>
                    <a:pt x="21545" y="15855"/>
                    <a:pt x="21600" y="16495"/>
                    <a:pt x="21579" y="16940"/>
                  </a:cubicBezTo>
                  <a:cubicBezTo>
                    <a:pt x="21558" y="17385"/>
                    <a:pt x="21461" y="17634"/>
                    <a:pt x="21274" y="17990"/>
                  </a:cubicBezTo>
                  <a:cubicBezTo>
                    <a:pt x="21087" y="18346"/>
                    <a:pt x="20810" y="18808"/>
                    <a:pt x="20561" y="19164"/>
                  </a:cubicBezTo>
                  <a:cubicBezTo>
                    <a:pt x="20311" y="19520"/>
                    <a:pt x="20090" y="19769"/>
                    <a:pt x="19840" y="19965"/>
                  </a:cubicBezTo>
                  <a:cubicBezTo>
                    <a:pt x="19591" y="20161"/>
                    <a:pt x="19314" y="20303"/>
                    <a:pt x="18961" y="20356"/>
                  </a:cubicBezTo>
                  <a:cubicBezTo>
                    <a:pt x="18607" y="20410"/>
                    <a:pt x="18178" y="20374"/>
                    <a:pt x="17728" y="20374"/>
                  </a:cubicBezTo>
                  <a:cubicBezTo>
                    <a:pt x="17277" y="20374"/>
                    <a:pt x="16806" y="20410"/>
                    <a:pt x="16342" y="20445"/>
                  </a:cubicBezTo>
                  <a:cubicBezTo>
                    <a:pt x="15878" y="20481"/>
                    <a:pt x="15421" y="20516"/>
                    <a:pt x="14915" y="20534"/>
                  </a:cubicBezTo>
                  <a:cubicBezTo>
                    <a:pt x="14409" y="20552"/>
                    <a:pt x="13855" y="20552"/>
                    <a:pt x="13287" y="20552"/>
                  </a:cubicBezTo>
                  <a:cubicBezTo>
                    <a:pt x="12719" y="20552"/>
                    <a:pt x="12137" y="20552"/>
                    <a:pt x="11590" y="20534"/>
                  </a:cubicBezTo>
                  <a:cubicBezTo>
                    <a:pt x="11042" y="20516"/>
                    <a:pt x="10530" y="20481"/>
                    <a:pt x="10073" y="20481"/>
                  </a:cubicBezTo>
                  <a:cubicBezTo>
                    <a:pt x="9615" y="20481"/>
                    <a:pt x="9214" y="20516"/>
                    <a:pt x="8756" y="20534"/>
                  </a:cubicBezTo>
                  <a:cubicBezTo>
                    <a:pt x="8299" y="20552"/>
                    <a:pt x="7787" y="20552"/>
                    <a:pt x="7371" y="20588"/>
                  </a:cubicBezTo>
                  <a:cubicBezTo>
                    <a:pt x="6955" y="20623"/>
                    <a:pt x="6637" y="20694"/>
                    <a:pt x="6325" y="20819"/>
                  </a:cubicBezTo>
                  <a:cubicBezTo>
                    <a:pt x="6013" y="20943"/>
                    <a:pt x="5708" y="21121"/>
                    <a:pt x="5383" y="21264"/>
                  </a:cubicBezTo>
                  <a:cubicBezTo>
                    <a:pt x="5057" y="21406"/>
                    <a:pt x="4711" y="21513"/>
                    <a:pt x="4330" y="21548"/>
                  </a:cubicBezTo>
                  <a:cubicBezTo>
                    <a:pt x="3949" y="21584"/>
                    <a:pt x="3533" y="21548"/>
                    <a:pt x="3152" y="21424"/>
                  </a:cubicBezTo>
                  <a:cubicBezTo>
                    <a:pt x="2771" y="21299"/>
                    <a:pt x="2425" y="21086"/>
                    <a:pt x="2092" y="20712"/>
                  </a:cubicBezTo>
                  <a:cubicBezTo>
                    <a:pt x="1760" y="20339"/>
                    <a:pt x="1441" y="19805"/>
                    <a:pt x="1212" y="19342"/>
                  </a:cubicBezTo>
                  <a:cubicBezTo>
                    <a:pt x="984" y="18880"/>
                    <a:pt x="845" y="18488"/>
                    <a:pt x="686" y="18061"/>
                  </a:cubicBezTo>
                  <a:cubicBezTo>
                    <a:pt x="526" y="17634"/>
                    <a:pt x="346" y="17171"/>
                    <a:pt x="229" y="16638"/>
                  </a:cubicBezTo>
                  <a:cubicBezTo>
                    <a:pt x="111" y="16104"/>
                    <a:pt x="55" y="15499"/>
                    <a:pt x="28" y="14663"/>
                  </a:cubicBezTo>
                  <a:cubicBezTo>
                    <a:pt x="0" y="13827"/>
                    <a:pt x="0" y="12759"/>
                    <a:pt x="28" y="12047"/>
                  </a:cubicBezTo>
                  <a:cubicBezTo>
                    <a:pt x="55" y="11336"/>
                    <a:pt x="111" y="10980"/>
                    <a:pt x="208" y="10695"/>
                  </a:cubicBezTo>
                  <a:cubicBezTo>
                    <a:pt x="305" y="10410"/>
                    <a:pt x="443" y="10197"/>
                    <a:pt x="582" y="998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" name="เส้น"/>
            <p:cNvSpPr/>
            <p:nvPr/>
          </p:nvSpPr>
          <p:spPr>
            <a:xfrm>
              <a:off x="9976495" y="3095106"/>
              <a:ext cx="1217558" cy="86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93" extrusionOk="0">
                  <a:moveTo>
                    <a:pt x="17018" y="4894"/>
                  </a:moveTo>
                  <a:cubicBezTo>
                    <a:pt x="17227" y="4164"/>
                    <a:pt x="17435" y="3435"/>
                    <a:pt x="17279" y="2924"/>
                  </a:cubicBezTo>
                  <a:cubicBezTo>
                    <a:pt x="17122" y="2413"/>
                    <a:pt x="16601" y="2121"/>
                    <a:pt x="15244" y="1537"/>
                  </a:cubicBezTo>
                  <a:cubicBezTo>
                    <a:pt x="13888" y="954"/>
                    <a:pt x="11696" y="78"/>
                    <a:pt x="9818" y="5"/>
                  </a:cubicBezTo>
                  <a:cubicBezTo>
                    <a:pt x="7940" y="-68"/>
                    <a:pt x="6375" y="662"/>
                    <a:pt x="4966" y="1975"/>
                  </a:cubicBezTo>
                  <a:cubicBezTo>
                    <a:pt x="3557" y="3289"/>
                    <a:pt x="2305" y="5186"/>
                    <a:pt x="1470" y="7083"/>
                  </a:cubicBezTo>
                  <a:cubicBezTo>
                    <a:pt x="635" y="8981"/>
                    <a:pt x="218" y="10878"/>
                    <a:pt x="62" y="12191"/>
                  </a:cubicBezTo>
                  <a:cubicBezTo>
                    <a:pt x="-95" y="13505"/>
                    <a:pt x="9" y="14235"/>
                    <a:pt x="792" y="15329"/>
                  </a:cubicBezTo>
                  <a:cubicBezTo>
                    <a:pt x="1575" y="16424"/>
                    <a:pt x="3035" y="17883"/>
                    <a:pt x="4653" y="18978"/>
                  </a:cubicBezTo>
                  <a:cubicBezTo>
                    <a:pt x="6270" y="20073"/>
                    <a:pt x="8044" y="20802"/>
                    <a:pt x="10079" y="21167"/>
                  </a:cubicBezTo>
                  <a:cubicBezTo>
                    <a:pt x="12114" y="21532"/>
                    <a:pt x="14409" y="21532"/>
                    <a:pt x="16288" y="20583"/>
                  </a:cubicBezTo>
                  <a:cubicBezTo>
                    <a:pt x="18166" y="19635"/>
                    <a:pt x="19627" y="17737"/>
                    <a:pt x="20462" y="15621"/>
                  </a:cubicBezTo>
                  <a:cubicBezTo>
                    <a:pt x="21296" y="13505"/>
                    <a:pt x="21505" y="11170"/>
                    <a:pt x="21401" y="9273"/>
                  </a:cubicBezTo>
                  <a:cubicBezTo>
                    <a:pt x="21296" y="7375"/>
                    <a:pt x="20879" y="5916"/>
                    <a:pt x="19992" y="4602"/>
                  </a:cubicBezTo>
                  <a:cubicBezTo>
                    <a:pt x="19105" y="3289"/>
                    <a:pt x="17748" y="2121"/>
                    <a:pt x="16288" y="1391"/>
                  </a:cubicBezTo>
                  <a:cubicBezTo>
                    <a:pt x="14827" y="662"/>
                    <a:pt x="13262" y="370"/>
                    <a:pt x="11540" y="443"/>
                  </a:cubicBezTo>
                  <a:cubicBezTo>
                    <a:pt x="9818" y="516"/>
                    <a:pt x="7940" y="954"/>
                    <a:pt x="6583" y="2194"/>
                  </a:cubicBezTo>
                  <a:cubicBezTo>
                    <a:pt x="5227" y="3435"/>
                    <a:pt x="4392" y="5478"/>
                    <a:pt x="3922" y="7448"/>
                  </a:cubicBezTo>
                  <a:cubicBezTo>
                    <a:pt x="3453" y="9418"/>
                    <a:pt x="3348" y="11316"/>
                    <a:pt x="3244" y="1321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" name="เส้น"/>
            <p:cNvSpPr/>
            <p:nvPr/>
          </p:nvSpPr>
          <p:spPr>
            <a:xfrm>
              <a:off x="80359" y="2007947"/>
              <a:ext cx="8487741" cy="264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17" extrusionOk="0">
                  <a:moveTo>
                    <a:pt x="30" y="6262"/>
                  </a:moveTo>
                  <a:cubicBezTo>
                    <a:pt x="121" y="5587"/>
                    <a:pt x="211" y="4912"/>
                    <a:pt x="309" y="4382"/>
                  </a:cubicBezTo>
                  <a:cubicBezTo>
                    <a:pt x="407" y="3851"/>
                    <a:pt x="512" y="3466"/>
                    <a:pt x="656" y="3032"/>
                  </a:cubicBezTo>
                  <a:cubicBezTo>
                    <a:pt x="799" y="2598"/>
                    <a:pt x="980" y="2116"/>
                    <a:pt x="1221" y="1658"/>
                  </a:cubicBezTo>
                  <a:cubicBezTo>
                    <a:pt x="1462" y="1200"/>
                    <a:pt x="1764" y="766"/>
                    <a:pt x="2065" y="500"/>
                  </a:cubicBezTo>
                  <a:cubicBezTo>
                    <a:pt x="2367" y="235"/>
                    <a:pt x="2668" y="139"/>
                    <a:pt x="2932" y="67"/>
                  </a:cubicBezTo>
                  <a:cubicBezTo>
                    <a:pt x="3196" y="-6"/>
                    <a:pt x="3422" y="-54"/>
                    <a:pt x="3700" y="115"/>
                  </a:cubicBezTo>
                  <a:cubicBezTo>
                    <a:pt x="3979" y="284"/>
                    <a:pt x="4311" y="669"/>
                    <a:pt x="4552" y="958"/>
                  </a:cubicBezTo>
                  <a:cubicBezTo>
                    <a:pt x="4793" y="1248"/>
                    <a:pt x="4944" y="1441"/>
                    <a:pt x="5072" y="1778"/>
                  </a:cubicBezTo>
                  <a:cubicBezTo>
                    <a:pt x="5200" y="2116"/>
                    <a:pt x="5306" y="2598"/>
                    <a:pt x="5426" y="3176"/>
                  </a:cubicBezTo>
                  <a:cubicBezTo>
                    <a:pt x="5547" y="3755"/>
                    <a:pt x="5683" y="4430"/>
                    <a:pt x="5818" y="5225"/>
                  </a:cubicBezTo>
                  <a:cubicBezTo>
                    <a:pt x="5954" y="6021"/>
                    <a:pt x="6090" y="6937"/>
                    <a:pt x="6263" y="7684"/>
                  </a:cubicBezTo>
                  <a:cubicBezTo>
                    <a:pt x="6436" y="8432"/>
                    <a:pt x="6647" y="9010"/>
                    <a:pt x="6919" y="9396"/>
                  </a:cubicBezTo>
                  <a:cubicBezTo>
                    <a:pt x="7190" y="9782"/>
                    <a:pt x="7522" y="9975"/>
                    <a:pt x="7800" y="10047"/>
                  </a:cubicBezTo>
                  <a:cubicBezTo>
                    <a:pt x="8079" y="10119"/>
                    <a:pt x="8305" y="10071"/>
                    <a:pt x="8584" y="9830"/>
                  </a:cubicBezTo>
                  <a:cubicBezTo>
                    <a:pt x="8863" y="9589"/>
                    <a:pt x="9195" y="9155"/>
                    <a:pt x="9579" y="8793"/>
                  </a:cubicBezTo>
                  <a:cubicBezTo>
                    <a:pt x="9963" y="8432"/>
                    <a:pt x="10401" y="8142"/>
                    <a:pt x="10792" y="7853"/>
                  </a:cubicBezTo>
                  <a:cubicBezTo>
                    <a:pt x="11184" y="7564"/>
                    <a:pt x="11531" y="7275"/>
                    <a:pt x="11900" y="6937"/>
                  </a:cubicBezTo>
                  <a:cubicBezTo>
                    <a:pt x="12270" y="6600"/>
                    <a:pt x="12662" y="6214"/>
                    <a:pt x="13069" y="5876"/>
                  </a:cubicBezTo>
                  <a:cubicBezTo>
                    <a:pt x="13476" y="5539"/>
                    <a:pt x="13898" y="5250"/>
                    <a:pt x="14342" y="4912"/>
                  </a:cubicBezTo>
                  <a:cubicBezTo>
                    <a:pt x="14787" y="4575"/>
                    <a:pt x="15254" y="4189"/>
                    <a:pt x="15669" y="3948"/>
                  </a:cubicBezTo>
                  <a:cubicBezTo>
                    <a:pt x="16083" y="3707"/>
                    <a:pt x="16445" y="3610"/>
                    <a:pt x="16784" y="3755"/>
                  </a:cubicBezTo>
                  <a:cubicBezTo>
                    <a:pt x="17123" y="3900"/>
                    <a:pt x="17440" y="4285"/>
                    <a:pt x="17696" y="4719"/>
                  </a:cubicBezTo>
                  <a:cubicBezTo>
                    <a:pt x="17952" y="5153"/>
                    <a:pt x="18148" y="5635"/>
                    <a:pt x="18261" y="6286"/>
                  </a:cubicBezTo>
                  <a:cubicBezTo>
                    <a:pt x="18374" y="6937"/>
                    <a:pt x="18404" y="7757"/>
                    <a:pt x="18465" y="8528"/>
                  </a:cubicBezTo>
                  <a:cubicBezTo>
                    <a:pt x="18525" y="9300"/>
                    <a:pt x="18615" y="10023"/>
                    <a:pt x="18774" y="10625"/>
                  </a:cubicBezTo>
                  <a:cubicBezTo>
                    <a:pt x="18932" y="11228"/>
                    <a:pt x="19158" y="11710"/>
                    <a:pt x="19490" y="12120"/>
                  </a:cubicBezTo>
                  <a:cubicBezTo>
                    <a:pt x="19821" y="12530"/>
                    <a:pt x="20258" y="12867"/>
                    <a:pt x="20552" y="13109"/>
                  </a:cubicBezTo>
                  <a:cubicBezTo>
                    <a:pt x="20846" y="13350"/>
                    <a:pt x="20997" y="13494"/>
                    <a:pt x="21133" y="13711"/>
                  </a:cubicBezTo>
                  <a:cubicBezTo>
                    <a:pt x="21268" y="13928"/>
                    <a:pt x="21389" y="14217"/>
                    <a:pt x="21472" y="14579"/>
                  </a:cubicBezTo>
                  <a:cubicBezTo>
                    <a:pt x="21555" y="14941"/>
                    <a:pt x="21600" y="15375"/>
                    <a:pt x="21562" y="15953"/>
                  </a:cubicBezTo>
                  <a:cubicBezTo>
                    <a:pt x="21525" y="16532"/>
                    <a:pt x="21404" y="17255"/>
                    <a:pt x="21299" y="17809"/>
                  </a:cubicBezTo>
                  <a:cubicBezTo>
                    <a:pt x="21193" y="18364"/>
                    <a:pt x="21103" y="18750"/>
                    <a:pt x="20937" y="19183"/>
                  </a:cubicBezTo>
                  <a:cubicBezTo>
                    <a:pt x="20771" y="19617"/>
                    <a:pt x="20530" y="20100"/>
                    <a:pt x="20236" y="20389"/>
                  </a:cubicBezTo>
                  <a:cubicBezTo>
                    <a:pt x="19942" y="20678"/>
                    <a:pt x="19595" y="20775"/>
                    <a:pt x="19218" y="20799"/>
                  </a:cubicBezTo>
                  <a:cubicBezTo>
                    <a:pt x="18842" y="20823"/>
                    <a:pt x="18435" y="20775"/>
                    <a:pt x="18013" y="20678"/>
                  </a:cubicBezTo>
                  <a:cubicBezTo>
                    <a:pt x="17591" y="20582"/>
                    <a:pt x="17153" y="20437"/>
                    <a:pt x="16626" y="20365"/>
                  </a:cubicBezTo>
                  <a:cubicBezTo>
                    <a:pt x="16098" y="20292"/>
                    <a:pt x="15480" y="20292"/>
                    <a:pt x="14840" y="20292"/>
                  </a:cubicBezTo>
                  <a:cubicBezTo>
                    <a:pt x="14199" y="20292"/>
                    <a:pt x="13536" y="20292"/>
                    <a:pt x="12993" y="20341"/>
                  </a:cubicBezTo>
                  <a:cubicBezTo>
                    <a:pt x="12451" y="20389"/>
                    <a:pt x="12028" y="20485"/>
                    <a:pt x="11621" y="20630"/>
                  </a:cubicBezTo>
                  <a:cubicBezTo>
                    <a:pt x="11215" y="20775"/>
                    <a:pt x="10823" y="20967"/>
                    <a:pt x="10438" y="21136"/>
                  </a:cubicBezTo>
                  <a:cubicBezTo>
                    <a:pt x="10054" y="21305"/>
                    <a:pt x="9677" y="21450"/>
                    <a:pt x="9225" y="21498"/>
                  </a:cubicBezTo>
                  <a:cubicBezTo>
                    <a:pt x="8773" y="21546"/>
                    <a:pt x="8245" y="21498"/>
                    <a:pt x="7778" y="21425"/>
                  </a:cubicBezTo>
                  <a:cubicBezTo>
                    <a:pt x="7311" y="21353"/>
                    <a:pt x="6904" y="21257"/>
                    <a:pt x="6474" y="21160"/>
                  </a:cubicBezTo>
                  <a:cubicBezTo>
                    <a:pt x="6044" y="21064"/>
                    <a:pt x="5592" y="20967"/>
                    <a:pt x="5193" y="20895"/>
                  </a:cubicBezTo>
                  <a:cubicBezTo>
                    <a:pt x="4793" y="20823"/>
                    <a:pt x="4447" y="20775"/>
                    <a:pt x="4100" y="20606"/>
                  </a:cubicBezTo>
                  <a:cubicBezTo>
                    <a:pt x="3753" y="20437"/>
                    <a:pt x="3407" y="20148"/>
                    <a:pt x="3052" y="19883"/>
                  </a:cubicBezTo>
                  <a:cubicBezTo>
                    <a:pt x="2698" y="19617"/>
                    <a:pt x="2336" y="19376"/>
                    <a:pt x="2005" y="19039"/>
                  </a:cubicBezTo>
                  <a:cubicBezTo>
                    <a:pt x="1673" y="18701"/>
                    <a:pt x="1372" y="18267"/>
                    <a:pt x="1123" y="17617"/>
                  </a:cubicBezTo>
                  <a:cubicBezTo>
                    <a:pt x="874" y="16966"/>
                    <a:pt x="678" y="16098"/>
                    <a:pt x="520" y="14965"/>
                  </a:cubicBezTo>
                  <a:cubicBezTo>
                    <a:pt x="362" y="13832"/>
                    <a:pt x="241" y="12434"/>
                    <a:pt x="166" y="11180"/>
                  </a:cubicBezTo>
                  <a:cubicBezTo>
                    <a:pt x="90" y="9926"/>
                    <a:pt x="60" y="8817"/>
                    <a:pt x="38" y="7901"/>
                  </a:cubicBezTo>
                  <a:cubicBezTo>
                    <a:pt x="15" y="6985"/>
                    <a:pt x="0" y="6262"/>
                    <a:pt x="0" y="5780"/>
                  </a:cubicBezTo>
                  <a:cubicBezTo>
                    <a:pt x="0" y="5298"/>
                    <a:pt x="15" y="5057"/>
                    <a:pt x="53" y="4840"/>
                  </a:cubicBezTo>
                  <a:cubicBezTo>
                    <a:pt x="90" y="4623"/>
                    <a:pt x="151" y="4430"/>
                    <a:pt x="362" y="3924"/>
                  </a:cubicBezTo>
                  <a:cubicBezTo>
                    <a:pt x="573" y="3417"/>
                    <a:pt x="935" y="2598"/>
                    <a:pt x="1296" y="1778"/>
                  </a:cubicBezTo>
                </a:path>
              </a:pathLst>
            </a:custGeom>
            <a:noFill/>
            <a:ln w="88900" cap="rnd">
              <a:solidFill>
                <a:srgbClr val="01C7F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" name="เส้น"/>
            <p:cNvSpPr/>
            <p:nvPr/>
          </p:nvSpPr>
          <p:spPr>
            <a:xfrm>
              <a:off x="9208404" y="-1"/>
              <a:ext cx="336059" cy="74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04" extrusionOk="0">
                  <a:moveTo>
                    <a:pt x="5920" y="166"/>
                  </a:moveTo>
                  <a:cubicBezTo>
                    <a:pt x="4480" y="35"/>
                    <a:pt x="3040" y="-96"/>
                    <a:pt x="1888" y="100"/>
                  </a:cubicBezTo>
                  <a:cubicBezTo>
                    <a:pt x="736" y="297"/>
                    <a:pt x="-128" y="820"/>
                    <a:pt x="16" y="1802"/>
                  </a:cubicBezTo>
                  <a:cubicBezTo>
                    <a:pt x="160" y="2784"/>
                    <a:pt x="1312" y="4224"/>
                    <a:pt x="3472" y="7039"/>
                  </a:cubicBezTo>
                  <a:cubicBezTo>
                    <a:pt x="5632" y="9853"/>
                    <a:pt x="8800" y="14042"/>
                    <a:pt x="10528" y="16464"/>
                  </a:cubicBezTo>
                  <a:cubicBezTo>
                    <a:pt x="12256" y="18886"/>
                    <a:pt x="12544" y="19540"/>
                    <a:pt x="12832" y="20195"/>
                  </a:cubicBezTo>
                  <a:cubicBezTo>
                    <a:pt x="13120" y="20849"/>
                    <a:pt x="13408" y="21504"/>
                    <a:pt x="13120" y="21504"/>
                  </a:cubicBezTo>
                  <a:cubicBezTo>
                    <a:pt x="12832" y="21504"/>
                    <a:pt x="11968" y="20849"/>
                    <a:pt x="10672" y="18886"/>
                  </a:cubicBezTo>
                  <a:cubicBezTo>
                    <a:pt x="9376" y="16922"/>
                    <a:pt x="7648" y="13649"/>
                    <a:pt x="6640" y="10900"/>
                  </a:cubicBezTo>
                  <a:cubicBezTo>
                    <a:pt x="5632" y="8151"/>
                    <a:pt x="5344" y="5926"/>
                    <a:pt x="5488" y="4486"/>
                  </a:cubicBezTo>
                  <a:cubicBezTo>
                    <a:pt x="5632" y="3046"/>
                    <a:pt x="6208" y="2391"/>
                    <a:pt x="7216" y="1999"/>
                  </a:cubicBezTo>
                  <a:cubicBezTo>
                    <a:pt x="8224" y="1606"/>
                    <a:pt x="9664" y="1475"/>
                    <a:pt x="10816" y="1933"/>
                  </a:cubicBezTo>
                  <a:cubicBezTo>
                    <a:pt x="11968" y="2391"/>
                    <a:pt x="12832" y="3439"/>
                    <a:pt x="13552" y="5337"/>
                  </a:cubicBezTo>
                  <a:cubicBezTo>
                    <a:pt x="14272" y="7235"/>
                    <a:pt x="14848" y="9984"/>
                    <a:pt x="15136" y="11686"/>
                  </a:cubicBezTo>
                  <a:cubicBezTo>
                    <a:pt x="15424" y="13388"/>
                    <a:pt x="15424" y="14042"/>
                    <a:pt x="15136" y="14042"/>
                  </a:cubicBezTo>
                  <a:cubicBezTo>
                    <a:pt x="14848" y="14042"/>
                    <a:pt x="14272" y="13388"/>
                    <a:pt x="13408" y="11948"/>
                  </a:cubicBezTo>
                  <a:cubicBezTo>
                    <a:pt x="12544" y="10508"/>
                    <a:pt x="11392" y="8282"/>
                    <a:pt x="10528" y="6711"/>
                  </a:cubicBezTo>
                  <a:cubicBezTo>
                    <a:pt x="9664" y="5140"/>
                    <a:pt x="9088" y="4224"/>
                    <a:pt x="8944" y="4093"/>
                  </a:cubicBezTo>
                  <a:cubicBezTo>
                    <a:pt x="8800" y="3962"/>
                    <a:pt x="9088" y="4617"/>
                    <a:pt x="10096" y="6384"/>
                  </a:cubicBezTo>
                  <a:cubicBezTo>
                    <a:pt x="11104" y="8151"/>
                    <a:pt x="12832" y="11031"/>
                    <a:pt x="13840" y="12799"/>
                  </a:cubicBezTo>
                  <a:cubicBezTo>
                    <a:pt x="14848" y="14566"/>
                    <a:pt x="15136" y="15220"/>
                    <a:pt x="14992" y="15220"/>
                  </a:cubicBezTo>
                  <a:cubicBezTo>
                    <a:pt x="14848" y="15220"/>
                    <a:pt x="14272" y="14566"/>
                    <a:pt x="13264" y="13257"/>
                  </a:cubicBezTo>
                  <a:cubicBezTo>
                    <a:pt x="12256" y="11948"/>
                    <a:pt x="10816" y="9984"/>
                    <a:pt x="9952" y="8544"/>
                  </a:cubicBezTo>
                  <a:cubicBezTo>
                    <a:pt x="9088" y="7104"/>
                    <a:pt x="8800" y="6188"/>
                    <a:pt x="9376" y="5926"/>
                  </a:cubicBezTo>
                  <a:cubicBezTo>
                    <a:pt x="9952" y="5664"/>
                    <a:pt x="11392" y="6057"/>
                    <a:pt x="12544" y="6908"/>
                  </a:cubicBezTo>
                  <a:cubicBezTo>
                    <a:pt x="13696" y="7759"/>
                    <a:pt x="14560" y="9068"/>
                    <a:pt x="15280" y="10049"/>
                  </a:cubicBezTo>
                  <a:cubicBezTo>
                    <a:pt x="16000" y="11031"/>
                    <a:pt x="16576" y="11686"/>
                    <a:pt x="16864" y="11620"/>
                  </a:cubicBezTo>
                  <a:cubicBezTo>
                    <a:pt x="17152" y="11555"/>
                    <a:pt x="17152" y="10769"/>
                    <a:pt x="17296" y="10704"/>
                  </a:cubicBezTo>
                  <a:cubicBezTo>
                    <a:pt x="17440" y="10639"/>
                    <a:pt x="17728" y="11293"/>
                    <a:pt x="18016" y="11948"/>
                  </a:cubicBezTo>
                  <a:cubicBezTo>
                    <a:pt x="18304" y="12602"/>
                    <a:pt x="18592" y="13257"/>
                    <a:pt x="19168" y="13126"/>
                  </a:cubicBezTo>
                  <a:cubicBezTo>
                    <a:pt x="19744" y="12995"/>
                    <a:pt x="20608" y="12079"/>
                    <a:pt x="21472" y="11162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" name="เส้น"/>
            <p:cNvSpPr/>
            <p:nvPr/>
          </p:nvSpPr>
          <p:spPr>
            <a:xfrm>
              <a:off x="9841960" y="1529250"/>
              <a:ext cx="256931" cy="49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731"/>
                  </a:moveTo>
                  <a:cubicBezTo>
                    <a:pt x="5684" y="9033"/>
                    <a:pt x="11368" y="14335"/>
                    <a:pt x="14589" y="17476"/>
                  </a:cubicBezTo>
                  <a:cubicBezTo>
                    <a:pt x="17811" y="20618"/>
                    <a:pt x="18568" y="21600"/>
                    <a:pt x="18568" y="21600"/>
                  </a:cubicBezTo>
                  <a:cubicBezTo>
                    <a:pt x="18568" y="21600"/>
                    <a:pt x="17811" y="20618"/>
                    <a:pt x="16105" y="17967"/>
                  </a:cubicBezTo>
                  <a:cubicBezTo>
                    <a:pt x="14400" y="15316"/>
                    <a:pt x="11747" y="10996"/>
                    <a:pt x="10421" y="8149"/>
                  </a:cubicBezTo>
                  <a:cubicBezTo>
                    <a:pt x="9095" y="5302"/>
                    <a:pt x="9095" y="3927"/>
                    <a:pt x="9474" y="3731"/>
                  </a:cubicBezTo>
                  <a:cubicBezTo>
                    <a:pt x="9853" y="3535"/>
                    <a:pt x="10611" y="4516"/>
                    <a:pt x="11368" y="5498"/>
                  </a:cubicBezTo>
                  <a:cubicBezTo>
                    <a:pt x="12126" y="6480"/>
                    <a:pt x="12884" y="7462"/>
                    <a:pt x="13832" y="8444"/>
                  </a:cubicBezTo>
                  <a:cubicBezTo>
                    <a:pt x="14779" y="9425"/>
                    <a:pt x="15916" y="10407"/>
                    <a:pt x="16674" y="10309"/>
                  </a:cubicBezTo>
                  <a:cubicBezTo>
                    <a:pt x="17432" y="10211"/>
                    <a:pt x="17811" y="9033"/>
                    <a:pt x="17811" y="7462"/>
                  </a:cubicBezTo>
                  <a:cubicBezTo>
                    <a:pt x="17811" y="5891"/>
                    <a:pt x="17432" y="3927"/>
                    <a:pt x="17432" y="2455"/>
                  </a:cubicBezTo>
                  <a:cubicBezTo>
                    <a:pt x="17432" y="982"/>
                    <a:pt x="17811" y="0"/>
                    <a:pt x="18379" y="0"/>
                  </a:cubicBezTo>
                  <a:cubicBezTo>
                    <a:pt x="18947" y="0"/>
                    <a:pt x="19705" y="982"/>
                    <a:pt x="20084" y="1964"/>
                  </a:cubicBezTo>
                  <a:cubicBezTo>
                    <a:pt x="20463" y="2945"/>
                    <a:pt x="20463" y="3927"/>
                    <a:pt x="20653" y="4909"/>
                  </a:cubicBezTo>
                  <a:cubicBezTo>
                    <a:pt x="20842" y="5891"/>
                    <a:pt x="21221" y="6873"/>
                    <a:pt x="21411" y="6873"/>
                  </a:cubicBezTo>
                  <a:cubicBezTo>
                    <a:pt x="21600" y="6873"/>
                    <a:pt x="21600" y="5891"/>
                    <a:pt x="21600" y="4909"/>
                  </a:cubicBezTo>
                  <a:cubicBezTo>
                    <a:pt x="21600" y="3927"/>
                    <a:pt x="21600" y="2945"/>
                    <a:pt x="21221" y="2945"/>
                  </a:cubicBezTo>
                  <a:cubicBezTo>
                    <a:pt x="20842" y="2945"/>
                    <a:pt x="20084" y="3927"/>
                    <a:pt x="19705" y="4909"/>
                  </a:cubicBezTo>
                  <a:cubicBezTo>
                    <a:pt x="19326" y="5891"/>
                    <a:pt x="19326" y="6873"/>
                    <a:pt x="19516" y="7855"/>
                  </a:cubicBezTo>
                  <a:cubicBezTo>
                    <a:pt x="19705" y="8836"/>
                    <a:pt x="20084" y="9818"/>
                    <a:pt x="20274" y="9818"/>
                  </a:cubicBezTo>
                  <a:cubicBezTo>
                    <a:pt x="20463" y="9818"/>
                    <a:pt x="20463" y="8836"/>
                    <a:pt x="20463" y="8836"/>
                  </a:cubicBezTo>
                  <a:cubicBezTo>
                    <a:pt x="20463" y="8836"/>
                    <a:pt x="20463" y="9818"/>
                    <a:pt x="20274" y="10702"/>
                  </a:cubicBezTo>
                  <a:cubicBezTo>
                    <a:pt x="20084" y="11585"/>
                    <a:pt x="19705" y="12371"/>
                    <a:pt x="19516" y="11978"/>
                  </a:cubicBezTo>
                  <a:cubicBezTo>
                    <a:pt x="19326" y="11585"/>
                    <a:pt x="19326" y="10015"/>
                    <a:pt x="19137" y="9720"/>
                  </a:cubicBezTo>
                  <a:cubicBezTo>
                    <a:pt x="18947" y="9425"/>
                    <a:pt x="18568" y="10407"/>
                    <a:pt x="18000" y="11389"/>
                  </a:cubicBezTo>
                  <a:cubicBezTo>
                    <a:pt x="17432" y="12371"/>
                    <a:pt x="16674" y="13353"/>
                    <a:pt x="17242" y="13353"/>
                  </a:cubicBezTo>
                  <a:cubicBezTo>
                    <a:pt x="17811" y="13353"/>
                    <a:pt x="19705" y="12371"/>
                    <a:pt x="21600" y="11389"/>
                  </a:cubicBezTo>
                </a:path>
              </a:pathLst>
            </a:custGeom>
            <a:noFill/>
            <a:ln w="88900" cap="rnd">
              <a:solidFill>
                <a:srgbClr val="3A87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33" name="การวาด"/>
          <p:cNvSpPr/>
          <p:nvPr/>
        </p:nvSpPr>
        <p:spPr>
          <a:xfrm>
            <a:off x="17862142" y="11351269"/>
            <a:ext cx="8465789" cy="2951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587" extrusionOk="0">
                <a:moveTo>
                  <a:pt x="18076" y="6103"/>
                </a:moveTo>
                <a:cubicBezTo>
                  <a:pt x="17819" y="5626"/>
                  <a:pt x="17562" y="5148"/>
                  <a:pt x="17275" y="4628"/>
                </a:cubicBezTo>
                <a:cubicBezTo>
                  <a:pt x="16988" y="4107"/>
                  <a:pt x="16671" y="3544"/>
                  <a:pt x="16331" y="3132"/>
                </a:cubicBezTo>
                <a:cubicBezTo>
                  <a:pt x="15991" y="2720"/>
                  <a:pt x="15629" y="2459"/>
                  <a:pt x="15206" y="2177"/>
                </a:cubicBezTo>
                <a:cubicBezTo>
                  <a:pt x="14783" y="1895"/>
                  <a:pt x="14300" y="1592"/>
                  <a:pt x="13824" y="1332"/>
                </a:cubicBezTo>
                <a:cubicBezTo>
                  <a:pt x="13348" y="1071"/>
                  <a:pt x="12880" y="854"/>
                  <a:pt x="12374" y="681"/>
                </a:cubicBezTo>
                <a:cubicBezTo>
                  <a:pt x="11868" y="507"/>
                  <a:pt x="11324" y="377"/>
                  <a:pt x="10818" y="269"/>
                </a:cubicBezTo>
                <a:cubicBezTo>
                  <a:pt x="10312" y="160"/>
                  <a:pt x="9844" y="74"/>
                  <a:pt x="9285" y="30"/>
                </a:cubicBezTo>
                <a:cubicBezTo>
                  <a:pt x="8726" y="-13"/>
                  <a:pt x="8076" y="-13"/>
                  <a:pt x="7502" y="52"/>
                </a:cubicBezTo>
                <a:cubicBezTo>
                  <a:pt x="6928" y="117"/>
                  <a:pt x="6430" y="247"/>
                  <a:pt x="5916" y="421"/>
                </a:cubicBezTo>
                <a:cubicBezTo>
                  <a:pt x="5403" y="594"/>
                  <a:pt x="4874" y="811"/>
                  <a:pt x="4383" y="1136"/>
                </a:cubicBezTo>
                <a:cubicBezTo>
                  <a:pt x="3892" y="1462"/>
                  <a:pt x="3439" y="1895"/>
                  <a:pt x="3009" y="2416"/>
                </a:cubicBezTo>
                <a:cubicBezTo>
                  <a:pt x="2578" y="2936"/>
                  <a:pt x="2170" y="3544"/>
                  <a:pt x="1755" y="4281"/>
                </a:cubicBezTo>
                <a:cubicBezTo>
                  <a:pt x="1340" y="5018"/>
                  <a:pt x="917" y="5886"/>
                  <a:pt x="622" y="6645"/>
                </a:cubicBezTo>
                <a:cubicBezTo>
                  <a:pt x="328" y="7404"/>
                  <a:pt x="161" y="8054"/>
                  <a:pt x="71" y="8922"/>
                </a:cubicBezTo>
                <a:cubicBezTo>
                  <a:pt x="-20" y="9789"/>
                  <a:pt x="-35" y="10874"/>
                  <a:pt x="93" y="11850"/>
                </a:cubicBezTo>
                <a:cubicBezTo>
                  <a:pt x="222" y="12826"/>
                  <a:pt x="494" y="13693"/>
                  <a:pt x="879" y="14474"/>
                </a:cubicBezTo>
                <a:cubicBezTo>
                  <a:pt x="1264" y="15254"/>
                  <a:pt x="1762" y="15948"/>
                  <a:pt x="2276" y="16556"/>
                </a:cubicBezTo>
                <a:cubicBezTo>
                  <a:pt x="2790" y="17163"/>
                  <a:pt x="3318" y="17683"/>
                  <a:pt x="3839" y="18139"/>
                </a:cubicBezTo>
                <a:cubicBezTo>
                  <a:pt x="4361" y="18594"/>
                  <a:pt x="4874" y="18985"/>
                  <a:pt x="5365" y="19310"/>
                </a:cubicBezTo>
                <a:cubicBezTo>
                  <a:pt x="5856" y="19635"/>
                  <a:pt x="6324" y="19895"/>
                  <a:pt x="6845" y="20134"/>
                </a:cubicBezTo>
                <a:cubicBezTo>
                  <a:pt x="7366" y="20373"/>
                  <a:pt x="7940" y="20589"/>
                  <a:pt x="8514" y="20763"/>
                </a:cubicBezTo>
                <a:cubicBezTo>
                  <a:pt x="9088" y="20936"/>
                  <a:pt x="9662" y="21067"/>
                  <a:pt x="10214" y="21197"/>
                </a:cubicBezTo>
                <a:cubicBezTo>
                  <a:pt x="10765" y="21327"/>
                  <a:pt x="11294" y="21457"/>
                  <a:pt x="11792" y="21522"/>
                </a:cubicBezTo>
                <a:cubicBezTo>
                  <a:pt x="12291" y="21587"/>
                  <a:pt x="12759" y="21587"/>
                  <a:pt x="13310" y="21587"/>
                </a:cubicBezTo>
                <a:cubicBezTo>
                  <a:pt x="13862" y="21587"/>
                  <a:pt x="14496" y="21587"/>
                  <a:pt x="15077" y="21522"/>
                </a:cubicBezTo>
                <a:cubicBezTo>
                  <a:pt x="15659" y="21457"/>
                  <a:pt x="16188" y="21327"/>
                  <a:pt x="16656" y="21175"/>
                </a:cubicBezTo>
                <a:cubicBezTo>
                  <a:pt x="17124" y="21023"/>
                  <a:pt x="17532" y="20850"/>
                  <a:pt x="17955" y="20524"/>
                </a:cubicBezTo>
                <a:cubicBezTo>
                  <a:pt x="18378" y="20199"/>
                  <a:pt x="18816" y="19722"/>
                  <a:pt x="19216" y="19158"/>
                </a:cubicBezTo>
                <a:cubicBezTo>
                  <a:pt x="19616" y="18594"/>
                  <a:pt x="19979" y="17944"/>
                  <a:pt x="20319" y="17271"/>
                </a:cubicBezTo>
                <a:cubicBezTo>
                  <a:pt x="20659" y="16599"/>
                  <a:pt x="20976" y="15905"/>
                  <a:pt x="21172" y="15233"/>
                </a:cubicBezTo>
                <a:cubicBezTo>
                  <a:pt x="21369" y="14560"/>
                  <a:pt x="21444" y="13910"/>
                  <a:pt x="21482" y="13259"/>
                </a:cubicBezTo>
                <a:cubicBezTo>
                  <a:pt x="21520" y="12609"/>
                  <a:pt x="21520" y="11958"/>
                  <a:pt x="21527" y="11286"/>
                </a:cubicBezTo>
                <a:cubicBezTo>
                  <a:pt x="21535" y="10614"/>
                  <a:pt x="21550" y="9920"/>
                  <a:pt x="21565" y="9226"/>
                </a:cubicBezTo>
                <a:close/>
              </a:path>
            </a:pathLst>
          </a:custGeom>
          <a:solidFill>
            <a:srgbClr val="01C7FC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4" name="สี่เหลี่ยมมุมมน"/>
          <p:cNvSpPr/>
          <p:nvPr/>
        </p:nvSpPr>
        <p:spPr>
          <a:xfrm>
            <a:off x="819223" y="1145535"/>
            <a:ext cx="22745555" cy="12452649"/>
          </a:xfrm>
          <a:prstGeom prst="roundRect">
            <a:avLst>
              <a:gd name="adj" fmla="val 10000"/>
            </a:avLst>
          </a:prstGeom>
          <a:solidFill>
            <a:srgbClr val="3A87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นวตกรรม ตุ๊กตาสอนแปรงฟัน"/>
          <p:cNvSpPr/>
          <p:nvPr/>
        </p:nvSpPr>
        <p:spPr>
          <a:xfrm>
            <a:off x="832128" y="-256054"/>
            <a:ext cx="12587272" cy="1854967"/>
          </a:xfrm>
          <a:prstGeom prst="roundRect">
            <a:avLst>
              <a:gd name="adj" fmla="val 15905"/>
            </a:avLst>
          </a:prstGeom>
          <a:solidFill>
            <a:srgbClr val="3A87F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นวตกรรม ตุ๊กตาสอนแปรงฟัน</a:t>
            </a:r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</a:t>
            </a:r>
            <a:r>
              <a:rPr sz="8600"/>
              <a:t>   </a:t>
            </a:r>
          </a:p>
        </p:txBody>
      </p:sp>
      <p:sp>
        <p:nvSpPr>
          <p:cNvPr id="236" name="เส้น"/>
          <p:cNvSpPr/>
          <p:nvPr/>
        </p:nvSpPr>
        <p:spPr>
          <a:xfrm>
            <a:off x="15402898" y="12502326"/>
            <a:ext cx="2096173" cy="1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" name="เส้น"/>
          <p:cNvSpPr/>
          <p:nvPr/>
        </p:nvSpPr>
        <p:spPr>
          <a:xfrm flipH="1">
            <a:off x="16450983" y="2289339"/>
            <a:ext cx="1" cy="1016504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" name="เส้น"/>
          <p:cNvSpPr/>
          <p:nvPr/>
        </p:nvSpPr>
        <p:spPr>
          <a:xfrm>
            <a:off x="15537859" y="2265873"/>
            <a:ext cx="1826249" cy="1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39" name="ภาพ" descr="ภาพ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2287" y="1939427"/>
            <a:ext cx="5259426" cy="1086486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ขนาดตัว กว้าง  11 นิ้ว"/>
          <p:cNvSpPr/>
          <p:nvPr/>
        </p:nvSpPr>
        <p:spPr>
          <a:xfrm>
            <a:off x="2557973" y="2524843"/>
            <a:ext cx="6002357" cy="1905001"/>
          </a:xfrm>
          <a:prstGeom prst="roundRect">
            <a:avLst>
              <a:gd name="adj" fmla="val 10000"/>
            </a:avLst>
          </a:prstGeom>
          <a:solidFill>
            <a:srgbClr val="52D6F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67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ขนาดตัว กว้าง  11 นิ้ว</a:t>
            </a:r>
          </a:p>
        </p:txBody>
      </p:sp>
      <p:sp>
        <p:nvSpPr>
          <p:cNvPr id="241" name="สูง  26 นิ้ว"/>
          <p:cNvSpPr/>
          <p:nvPr/>
        </p:nvSpPr>
        <p:spPr>
          <a:xfrm>
            <a:off x="17715372" y="5680911"/>
            <a:ext cx="3573290" cy="1404455"/>
          </a:xfrm>
          <a:prstGeom prst="roundRect">
            <a:avLst>
              <a:gd name="adj" fmla="val 10000"/>
            </a:avLst>
          </a:prstGeom>
          <a:solidFill>
            <a:srgbClr val="52D6F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67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สูง  26 นิ้ว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  <p:bldP spid="236" grpId="5" animBg="1" advAuto="0"/>
      <p:bldP spid="237" grpId="3" animBg="1" advAuto="0"/>
      <p:bldP spid="238" grpId="4" animBg="1" advAuto="0"/>
      <p:bldP spid="239" grpId="2" animBg="1" advAuto="0"/>
      <p:bldP spid="240" grpId="6" animBg="1" advAuto="0"/>
      <p:bldP spid="241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การวาด"/>
          <p:cNvGrpSpPr/>
          <p:nvPr/>
        </p:nvGrpSpPr>
        <p:grpSpPr>
          <a:xfrm>
            <a:off x="-227843" y="-1455434"/>
            <a:ext cx="25068231" cy="16955894"/>
            <a:chOff x="0" y="0"/>
            <a:chExt cx="25068229" cy="16955893"/>
          </a:xfrm>
        </p:grpSpPr>
        <p:sp>
          <p:nvSpPr>
            <p:cNvPr id="243" name="รูปร่าง"/>
            <p:cNvSpPr/>
            <p:nvPr/>
          </p:nvSpPr>
          <p:spPr>
            <a:xfrm>
              <a:off x="0" y="-1"/>
              <a:ext cx="25068230" cy="1695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3" extrusionOk="0">
                  <a:moveTo>
                    <a:pt x="196" y="20936"/>
                  </a:moveTo>
                  <a:cubicBezTo>
                    <a:pt x="174" y="20806"/>
                    <a:pt x="152" y="20676"/>
                    <a:pt x="127" y="20517"/>
                  </a:cubicBezTo>
                  <a:cubicBezTo>
                    <a:pt x="103" y="20358"/>
                    <a:pt x="75" y="20171"/>
                    <a:pt x="53" y="19991"/>
                  </a:cubicBezTo>
                  <a:cubicBezTo>
                    <a:pt x="31" y="19812"/>
                    <a:pt x="15" y="19641"/>
                    <a:pt x="6" y="19401"/>
                  </a:cubicBezTo>
                  <a:cubicBezTo>
                    <a:pt x="-2" y="19161"/>
                    <a:pt x="-2" y="18851"/>
                    <a:pt x="6" y="18611"/>
                  </a:cubicBezTo>
                  <a:cubicBezTo>
                    <a:pt x="15" y="18371"/>
                    <a:pt x="31" y="18200"/>
                    <a:pt x="64" y="18025"/>
                  </a:cubicBezTo>
                  <a:cubicBezTo>
                    <a:pt x="97" y="17849"/>
                    <a:pt x="147" y="17670"/>
                    <a:pt x="213" y="17499"/>
                  </a:cubicBezTo>
                  <a:cubicBezTo>
                    <a:pt x="279" y="17328"/>
                    <a:pt x="362" y="17165"/>
                    <a:pt x="455" y="17027"/>
                  </a:cubicBezTo>
                  <a:cubicBezTo>
                    <a:pt x="549" y="16888"/>
                    <a:pt x="654" y="16774"/>
                    <a:pt x="764" y="16677"/>
                  </a:cubicBezTo>
                  <a:cubicBezTo>
                    <a:pt x="874" y="16579"/>
                    <a:pt x="990" y="16497"/>
                    <a:pt x="1059" y="16444"/>
                  </a:cubicBezTo>
                  <a:cubicBezTo>
                    <a:pt x="1128" y="16391"/>
                    <a:pt x="1150" y="16367"/>
                    <a:pt x="1191" y="16347"/>
                  </a:cubicBezTo>
                  <a:cubicBezTo>
                    <a:pt x="1232" y="16326"/>
                    <a:pt x="1293" y="16310"/>
                    <a:pt x="1398" y="16286"/>
                  </a:cubicBezTo>
                  <a:cubicBezTo>
                    <a:pt x="1502" y="16261"/>
                    <a:pt x="1651" y="16229"/>
                    <a:pt x="1789" y="16200"/>
                  </a:cubicBezTo>
                  <a:cubicBezTo>
                    <a:pt x="1927" y="16172"/>
                    <a:pt x="2053" y="16147"/>
                    <a:pt x="2202" y="16123"/>
                  </a:cubicBezTo>
                  <a:cubicBezTo>
                    <a:pt x="2351" y="16098"/>
                    <a:pt x="2522" y="16074"/>
                    <a:pt x="2690" y="16037"/>
                  </a:cubicBezTo>
                  <a:cubicBezTo>
                    <a:pt x="2858" y="16001"/>
                    <a:pt x="3023" y="15952"/>
                    <a:pt x="3197" y="15870"/>
                  </a:cubicBezTo>
                  <a:cubicBezTo>
                    <a:pt x="3370" y="15789"/>
                    <a:pt x="3552" y="15675"/>
                    <a:pt x="3690" y="15561"/>
                  </a:cubicBezTo>
                  <a:cubicBezTo>
                    <a:pt x="3828" y="15447"/>
                    <a:pt x="3921" y="15333"/>
                    <a:pt x="4009" y="15210"/>
                  </a:cubicBezTo>
                  <a:cubicBezTo>
                    <a:pt x="4098" y="15088"/>
                    <a:pt x="4180" y="14958"/>
                    <a:pt x="4279" y="14811"/>
                  </a:cubicBezTo>
                  <a:cubicBezTo>
                    <a:pt x="4379" y="14665"/>
                    <a:pt x="4494" y="14502"/>
                    <a:pt x="4607" y="14310"/>
                  </a:cubicBezTo>
                  <a:cubicBezTo>
                    <a:pt x="4720" y="14119"/>
                    <a:pt x="4830" y="13899"/>
                    <a:pt x="4930" y="13679"/>
                  </a:cubicBezTo>
                  <a:cubicBezTo>
                    <a:pt x="5029" y="13459"/>
                    <a:pt x="5117" y="13239"/>
                    <a:pt x="5191" y="13044"/>
                  </a:cubicBezTo>
                  <a:cubicBezTo>
                    <a:pt x="5266" y="12848"/>
                    <a:pt x="5326" y="12677"/>
                    <a:pt x="5379" y="12482"/>
                  </a:cubicBezTo>
                  <a:cubicBezTo>
                    <a:pt x="5431" y="12286"/>
                    <a:pt x="5475" y="12067"/>
                    <a:pt x="5511" y="11851"/>
                  </a:cubicBezTo>
                  <a:cubicBezTo>
                    <a:pt x="5547" y="11635"/>
                    <a:pt x="5574" y="11423"/>
                    <a:pt x="5605" y="11220"/>
                  </a:cubicBezTo>
                  <a:cubicBezTo>
                    <a:pt x="5635" y="11016"/>
                    <a:pt x="5668" y="10820"/>
                    <a:pt x="5707" y="10613"/>
                  </a:cubicBezTo>
                  <a:cubicBezTo>
                    <a:pt x="5745" y="10405"/>
                    <a:pt x="5789" y="10185"/>
                    <a:pt x="5844" y="9953"/>
                  </a:cubicBezTo>
                  <a:cubicBezTo>
                    <a:pt x="5899" y="9721"/>
                    <a:pt x="5966" y="9477"/>
                    <a:pt x="6059" y="9228"/>
                  </a:cubicBezTo>
                  <a:cubicBezTo>
                    <a:pt x="6153" y="8980"/>
                    <a:pt x="6274" y="8727"/>
                    <a:pt x="6387" y="8507"/>
                  </a:cubicBezTo>
                  <a:cubicBezTo>
                    <a:pt x="6500" y="8287"/>
                    <a:pt x="6605" y="8100"/>
                    <a:pt x="6734" y="7933"/>
                  </a:cubicBezTo>
                  <a:cubicBezTo>
                    <a:pt x="6864" y="7766"/>
                    <a:pt x="7018" y="7620"/>
                    <a:pt x="7172" y="7489"/>
                  </a:cubicBezTo>
                  <a:cubicBezTo>
                    <a:pt x="7327" y="7359"/>
                    <a:pt x="7481" y="7245"/>
                    <a:pt x="7635" y="7167"/>
                  </a:cubicBezTo>
                  <a:cubicBezTo>
                    <a:pt x="7789" y="7090"/>
                    <a:pt x="7944" y="7049"/>
                    <a:pt x="8098" y="7029"/>
                  </a:cubicBezTo>
                  <a:cubicBezTo>
                    <a:pt x="8252" y="7009"/>
                    <a:pt x="8407" y="7009"/>
                    <a:pt x="8542" y="7021"/>
                  </a:cubicBezTo>
                  <a:cubicBezTo>
                    <a:pt x="8677" y="7033"/>
                    <a:pt x="8792" y="7058"/>
                    <a:pt x="8925" y="7098"/>
                  </a:cubicBezTo>
                  <a:cubicBezTo>
                    <a:pt x="9057" y="7139"/>
                    <a:pt x="9206" y="7196"/>
                    <a:pt x="9349" y="7241"/>
                  </a:cubicBezTo>
                  <a:cubicBezTo>
                    <a:pt x="9492" y="7286"/>
                    <a:pt x="9630" y="7318"/>
                    <a:pt x="9801" y="7339"/>
                  </a:cubicBezTo>
                  <a:cubicBezTo>
                    <a:pt x="9971" y="7359"/>
                    <a:pt x="10175" y="7367"/>
                    <a:pt x="10363" y="7363"/>
                  </a:cubicBezTo>
                  <a:cubicBezTo>
                    <a:pt x="10550" y="7359"/>
                    <a:pt x="10721" y="7343"/>
                    <a:pt x="10900" y="7294"/>
                  </a:cubicBezTo>
                  <a:cubicBezTo>
                    <a:pt x="11079" y="7245"/>
                    <a:pt x="11266" y="7163"/>
                    <a:pt x="11437" y="7070"/>
                  </a:cubicBezTo>
                  <a:cubicBezTo>
                    <a:pt x="11608" y="6976"/>
                    <a:pt x="11762" y="6870"/>
                    <a:pt x="11906" y="6744"/>
                  </a:cubicBezTo>
                  <a:cubicBezTo>
                    <a:pt x="12049" y="6618"/>
                    <a:pt x="12181" y="6471"/>
                    <a:pt x="12313" y="6329"/>
                  </a:cubicBezTo>
                  <a:cubicBezTo>
                    <a:pt x="12446" y="6186"/>
                    <a:pt x="12578" y="6048"/>
                    <a:pt x="12702" y="5881"/>
                  </a:cubicBezTo>
                  <a:cubicBezTo>
                    <a:pt x="12826" y="5714"/>
                    <a:pt x="12941" y="5518"/>
                    <a:pt x="13054" y="5294"/>
                  </a:cubicBezTo>
                  <a:cubicBezTo>
                    <a:pt x="13167" y="5070"/>
                    <a:pt x="13278" y="4818"/>
                    <a:pt x="13355" y="4569"/>
                  </a:cubicBezTo>
                  <a:cubicBezTo>
                    <a:pt x="13432" y="4321"/>
                    <a:pt x="13476" y="4077"/>
                    <a:pt x="13520" y="3848"/>
                  </a:cubicBezTo>
                  <a:cubicBezTo>
                    <a:pt x="13564" y="3620"/>
                    <a:pt x="13608" y="3409"/>
                    <a:pt x="13661" y="3201"/>
                  </a:cubicBezTo>
                  <a:cubicBezTo>
                    <a:pt x="13713" y="2993"/>
                    <a:pt x="13774" y="2790"/>
                    <a:pt x="13851" y="2578"/>
                  </a:cubicBezTo>
                  <a:cubicBezTo>
                    <a:pt x="13928" y="2366"/>
                    <a:pt x="14021" y="2146"/>
                    <a:pt x="14126" y="1963"/>
                  </a:cubicBezTo>
                  <a:cubicBezTo>
                    <a:pt x="14231" y="1780"/>
                    <a:pt x="14347" y="1633"/>
                    <a:pt x="14465" y="1491"/>
                  </a:cubicBezTo>
                  <a:cubicBezTo>
                    <a:pt x="14584" y="1348"/>
                    <a:pt x="14705" y="1210"/>
                    <a:pt x="14840" y="1096"/>
                  </a:cubicBezTo>
                  <a:cubicBezTo>
                    <a:pt x="14975" y="982"/>
                    <a:pt x="15124" y="892"/>
                    <a:pt x="15278" y="802"/>
                  </a:cubicBezTo>
                  <a:cubicBezTo>
                    <a:pt x="15432" y="713"/>
                    <a:pt x="15592" y="623"/>
                    <a:pt x="15760" y="542"/>
                  </a:cubicBezTo>
                  <a:cubicBezTo>
                    <a:pt x="15928" y="460"/>
                    <a:pt x="16104" y="387"/>
                    <a:pt x="16256" y="326"/>
                  </a:cubicBezTo>
                  <a:cubicBezTo>
                    <a:pt x="16407" y="265"/>
                    <a:pt x="16534" y="216"/>
                    <a:pt x="16680" y="175"/>
                  </a:cubicBezTo>
                  <a:cubicBezTo>
                    <a:pt x="16826" y="134"/>
                    <a:pt x="16991" y="102"/>
                    <a:pt x="17146" y="73"/>
                  </a:cubicBezTo>
                  <a:cubicBezTo>
                    <a:pt x="17300" y="45"/>
                    <a:pt x="17443" y="20"/>
                    <a:pt x="17606" y="8"/>
                  </a:cubicBezTo>
                  <a:cubicBezTo>
                    <a:pt x="17768" y="-4"/>
                    <a:pt x="17950" y="-4"/>
                    <a:pt x="18094" y="12"/>
                  </a:cubicBezTo>
                  <a:cubicBezTo>
                    <a:pt x="18237" y="29"/>
                    <a:pt x="18341" y="61"/>
                    <a:pt x="18468" y="106"/>
                  </a:cubicBezTo>
                  <a:cubicBezTo>
                    <a:pt x="18595" y="151"/>
                    <a:pt x="18744" y="208"/>
                    <a:pt x="18895" y="285"/>
                  </a:cubicBezTo>
                  <a:cubicBezTo>
                    <a:pt x="19047" y="363"/>
                    <a:pt x="19201" y="460"/>
                    <a:pt x="19342" y="546"/>
                  </a:cubicBezTo>
                  <a:cubicBezTo>
                    <a:pt x="19482" y="631"/>
                    <a:pt x="19609" y="705"/>
                    <a:pt x="19747" y="790"/>
                  </a:cubicBezTo>
                  <a:cubicBezTo>
                    <a:pt x="19884" y="876"/>
                    <a:pt x="20033" y="973"/>
                    <a:pt x="20152" y="1075"/>
                  </a:cubicBezTo>
                  <a:cubicBezTo>
                    <a:pt x="20270" y="1177"/>
                    <a:pt x="20358" y="1283"/>
                    <a:pt x="20457" y="1409"/>
                  </a:cubicBezTo>
                  <a:cubicBezTo>
                    <a:pt x="20557" y="1535"/>
                    <a:pt x="20667" y="1682"/>
                    <a:pt x="20758" y="1865"/>
                  </a:cubicBezTo>
                  <a:cubicBezTo>
                    <a:pt x="20849" y="2048"/>
                    <a:pt x="20920" y="2268"/>
                    <a:pt x="20970" y="2492"/>
                  </a:cubicBezTo>
                  <a:cubicBezTo>
                    <a:pt x="21019" y="2716"/>
                    <a:pt x="21047" y="2944"/>
                    <a:pt x="21069" y="3152"/>
                  </a:cubicBezTo>
                  <a:cubicBezTo>
                    <a:pt x="21091" y="3360"/>
                    <a:pt x="21108" y="3547"/>
                    <a:pt x="21143" y="3775"/>
                  </a:cubicBezTo>
                  <a:cubicBezTo>
                    <a:pt x="21179" y="4003"/>
                    <a:pt x="21234" y="4272"/>
                    <a:pt x="21281" y="4463"/>
                  </a:cubicBezTo>
                  <a:cubicBezTo>
                    <a:pt x="21328" y="4655"/>
                    <a:pt x="21367" y="4769"/>
                    <a:pt x="21405" y="4891"/>
                  </a:cubicBezTo>
                  <a:cubicBezTo>
                    <a:pt x="21444" y="5013"/>
                    <a:pt x="21482" y="5144"/>
                    <a:pt x="21513" y="5319"/>
                  </a:cubicBezTo>
                  <a:cubicBezTo>
                    <a:pt x="21543" y="5494"/>
                    <a:pt x="21565" y="5714"/>
                    <a:pt x="21579" y="5950"/>
                  </a:cubicBezTo>
                  <a:cubicBezTo>
                    <a:pt x="21592" y="6186"/>
                    <a:pt x="21598" y="6439"/>
                    <a:pt x="21598" y="6663"/>
                  </a:cubicBezTo>
                  <a:cubicBezTo>
                    <a:pt x="21598" y="6886"/>
                    <a:pt x="21592" y="7082"/>
                    <a:pt x="21584" y="7269"/>
                  </a:cubicBezTo>
                  <a:cubicBezTo>
                    <a:pt x="21576" y="7457"/>
                    <a:pt x="21565" y="7636"/>
                    <a:pt x="21548" y="7848"/>
                  </a:cubicBezTo>
                  <a:cubicBezTo>
                    <a:pt x="21532" y="8059"/>
                    <a:pt x="21510" y="8304"/>
                    <a:pt x="21482" y="8544"/>
                  </a:cubicBezTo>
                  <a:cubicBezTo>
                    <a:pt x="21455" y="8784"/>
                    <a:pt x="21422" y="9020"/>
                    <a:pt x="21386" y="9257"/>
                  </a:cubicBezTo>
                  <a:cubicBezTo>
                    <a:pt x="21350" y="9493"/>
                    <a:pt x="21311" y="9729"/>
                    <a:pt x="21278" y="9933"/>
                  </a:cubicBezTo>
                  <a:cubicBezTo>
                    <a:pt x="21245" y="10136"/>
                    <a:pt x="21218" y="10307"/>
                    <a:pt x="21187" y="10499"/>
                  </a:cubicBezTo>
                  <a:cubicBezTo>
                    <a:pt x="21157" y="10690"/>
                    <a:pt x="21124" y="10902"/>
                    <a:pt x="21083" y="11126"/>
                  </a:cubicBezTo>
                  <a:cubicBezTo>
                    <a:pt x="21041" y="11350"/>
                    <a:pt x="20992" y="11586"/>
                    <a:pt x="20934" y="11822"/>
                  </a:cubicBezTo>
                  <a:cubicBezTo>
                    <a:pt x="20876" y="12058"/>
                    <a:pt x="20810" y="12295"/>
                    <a:pt x="20733" y="12494"/>
                  </a:cubicBezTo>
                  <a:cubicBezTo>
                    <a:pt x="20656" y="12694"/>
                    <a:pt x="20568" y="12857"/>
                    <a:pt x="20463" y="13040"/>
                  </a:cubicBezTo>
                  <a:cubicBezTo>
                    <a:pt x="20358" y="13223"/>
                    <a:pt x="20237" y="13427"/>
                    <a:pt x="20113" y="13573"/>
                  </a:cubicBezTo>
                  <a:cubicBezTo>
                    <a:pt x="19989" y="13720"/>
                    <a:pt x="19862" y="13810"/>
                    <a:pt x="19716" y="13887"/>
                  </a:cubicBezTo>
                  <a:cubicBezTo>
                    <a:pt x="19570" y="13964"/>
                    <a:pt x="19405" y="14029"/>
                    <a:pt x="19240" y="14074"/>
                  </a:cubicBezTo>
                  <a:cubicBezTo>
                    <a:pt x="19074" y="14119"/>
                    <a:pt x="18909" y="14144"/>
                    <a:pt x="18724" y="14160"/>
                  </a:cubicBezTo>
                  <a:cubicBezTo>
                    <a:pt x="18540" y="14176"/>
                    <a:pt x="18336" y="14184"/>
                    <a:pt x="18149" y="14184"/>
                  </a:cubicBezTo>
                  <a:cubicBezTo>
                    <a:pt x="17961" y="14184"/>
                    <a:pt x="17790" y="14176"/>
                    <a:pt x="17642" y="14164"/>
                  </a:cubicBezTo>
                  <a:cubicBezTo>
                    <a:pt x="17493" y="14152"/>
                    <a:pt x="17366" y="14135"/>
                    <a:pt x="17228" y="14115"/>
                  </a:cubicBezTo>
                  <a:cubicBezTo>
                    <a:pt x="17091" y="14095"/>
                    <a:pt x="16942" y="14070"/>
                    <a:pt x="16777" y="14029"/>
                  </a:cubicBezTo>
                  <a:cubicBezTo>
                    <a:pt x="16611" y="13989"/>
                    <a:pt x="16429" y="13932"/>
                    <a:pt x="16253" y="13858"/>
                  </a:cubicBezTo>
                  <a:cubicBezTo>
                    <a:pt x="16077" y="13785"/>
                    <a:pt x="15906" y="13696"/>
                    <a:pt x="15738" y="13606"/>
                  </a:cubicBezTo>
                  <a:cubicBezTo>
                    <a:pt x="15570" y="13516"/>
                    <a:pt x="15405" y="13427"/>
                    <a:pt x="15239" y="13349"/>
                  </a:cubicBezTo>
                  <a:cubicBezTo>
                    <a:pt x="15074" y="13272"/>
                    <a:pt x="14909" y="13207"/>
                    <a:pt x="14727" y="13170"/>
                  </a:cubicBezTo>
                  <a:cubicBezTo>
                    <a:pt x="14545" y="13134"/>
                    <a:pt x="14347" y="13125"/>
                    <a:pt x="14173" y="13146"/>
                  </a:cubicBezTo>
                  <a:cubicBezTo>
                    <a:pt x="13999" y="13166"/>
                    <a:pt x="13851" y="13215"/>
                    <a:pt x="13694" y="13292"/>
                  </a:cubicBezTo>
                  <a:cubicBezTo>
                    <a:pt x="13537" y="13370"/>
                    <a:pt x="13371" y="13476"/>
                    <a:pt x="13209" y="13618"/>
                  </a:cubicBezTo>
                  <a:cubicBezTo>
                    <a:pt x="13046" y="13761"/>
                    <a:pt x="12886" y="13940"/>
                    <a:pt x="12729" y="14115"/>
                  </a:cubicBezTo>
                  <a:cubicBezTo>
                    <a:pt x="12572" y="14290"/>
                    <a:pt x="12418" y="14461"/>
                    <a:pt x="12294" y="14636"/>
                  </a:cubicBezTo>
                  <a:cubicBezTo>
                    <a:pt x="12170" y="14811"/>
                    <a:pt x="12076" y="14991"/>
                    <a:pt x="11966" y="15178"/>
                  </a:cubicBezTo>
                  <a:cubicBezTo>
                    <a:pt x="11856" y="15365"/>
                    <a:pt x="11729" y="15561"/>
                    <a:pt x="11622" y="15744"/>
                  </a:cubicBezTo>
                  <a:cubicBezTo>
                    <a:pt x="11514" y="15927"/>
                    <a:pt x="11426" y="16098"/>
                    <a:pt x="11335" y="16294"/>
                  </a:cubicBezTo>
                  <a:cubicBezTo>
                    <a:pt x="11244" y="16489"/>
                    <a:pt x="11151" y="16709"/>
                    <a:pt x="11040" y="16913"/>
                  </a:cubicBezTo>
                  <a:cubicBezTo>
                    <a:pt x="10930" y="17116"/>
                    <a:pt x="10804" y="17304"/>
                    <a:pt x="10688" y="17450"/>
                  </a:cubicBezTo>
                  <a:cubicBezTo>
                    <a:pt x="10572" y="17597"/>
                    <a:pt x="10467" y="17703"/>
                    <a:pt x="10352" y="17805"/>
                  </a:cubicBezTo>
                  <a:cubicBezTo>
                    <a:pt x="10236" y="17906"/>
                    <a:pt x="10109" y="18004"/>
                    <a:pt x="9960" y="18086"/>
                  </a:cubicBezTo>
                  <a:cubicBezTo>
                    <a:pt x="9812" y="18167"/>
                    <a:pt x="9641" y="18232"/>
                    <a:pt x="9481" y="18285"/>
                  </a:cubicBezTo>
                  <a:cubicBezTo>
                    <a:pt x="9321" y="18338"/>
                    <a:pt x="9172" y="18379"/>
                    <a:pt x="9029" y="18415"/>
                  </a:cubicBezTo>
                  <a:cubicBezTo>
                    <a:pt x="8886" y="18452"/>
                    <a:pt x="8748" y="18485"/>
                    <a:pt x="8608" y="18517"/>
                  </a:cubicBezTo>
                  <a:cubicBezTo>
                    <a:pt x="8467" y="18550"/>
                    <a:pt x="8324" y="18582"/>
                    <a:pt x="8172" y="18615"/>
                  </a:cubicBezTo>
                  <a:cubicBezTo>
                    <a:pt x="8021" y="18648"/>
                    <a:pt x="7861" y="18680"/>
                    <a:pt x="7701" y="18717"/>
                  </a:cubicBezTo>
                  <a:cubicBezTo>
                    <a:pt x="7541" y="18753"/>
                    <a:pt x="7382" y="18794"/>
                    <a:pt x="7219" y="18839"/>
                  </a:cubicBezTo>
                  <a:cubicBezTo>
                    <a:pt x="7057" y="18884"/>
                    <a:pt x="6891" y="18933"/>
                    <a:pt x="6751" y="18982"/>
                  </a:cubicBezTo>
                  <a:cubicBezTo>
                    <a:pt x="6610" y="19030"/>
                    <a:pt x="6495" y="19079"/>
                    <a:pt x="6365" y="19148"/>
                  </a:cubicBezTo>
                  <a:cubicBezTo>
                    <a:pt x="6236" y="19218"/>
                    <a:pt x="6092" y="19307"/>
                    <a:pt x="5968" y="19417"/>
                  </a:cubicBezTo>
                  <a:cubicBezTo>
                    <a:pt x="5844" y="19527"/>
                    <a:pt x="5740" y="19658"/>
                    <a:pt x="5651" y="19784"/>
                  </a:cubicBezTo>
                  <a:cubicBezTo>
                    <a:pt x="5563" y="19910"/>
                    <a:pt x="5492" y="20032"/>
                    <a:pt x="5406" y="20175"/>
                  </a:cubicBezTo>
                  <a:cubicBezTo>
                    <a:pt x="5321" y="20317"/>
                    <a:pt x="5222" y="20480"/>
                    <a:pt x="5117" y="20631"/>
                  </a:cubicBezTo>
                  <a:cubicBezTo>
                    <a:pt x="5012" y="20782"/>
                    <a:pt x="4902" y="20920"/>
                    <a:pt x="4759" y="21038"/>
                  </a:cubicBezTo>
                  <a:cubicBezTo>
                    <a:pt x="4616" y="21156"/>
                    <a:pt x="4439" y="21254"/>
                    <a:pt x="4274" y="21331"/>
                  </a:cubicBezTo>
                  <a:cubicBezTo>
                    <a:pt x="4109" y="21409"/>
                    <a:pt x="3954" y="21466"/>
                    <a:pt x="3808" y="21498"/>
                  </a:cubicBezTo>
                  <a:cubicBezTo>
                    <a:pt x="3662" y="21531"/>
                    <a:pt x="3525" y="21539"/>
                    <a:pt x="3392" y="21551"/>
                  </a:cubicBezTo>
                  <a:cubicBezTo>
                    <a:pt x="3260" y="21563"/>
                    <a:pt x="3133" y="21580"/>
                    <a:pt x="2976" y="21588"/>
                  </a:cubicBezTo>
                  <a:cubicBezTo>
                    <a:pt x="2819" y="21596"/>
                    <a:pt x="2632" y="21596"/>
                    <a:pt x="2472" y="21576"/>
                  </a:cubicBezTo>
                  <a:cubicBezTo>
                    <a:pt x="2312" y="21555"/>
                    <a:pt x="2180" y="21515"/>
                    <a:pt x="2067" y="21474"/>
                  </a:cubicBezTo>
                  <a:cubicBezTo>
                    <a:pt x="1954" y="21433"/>
                    <a:pt x="1860" y="21392"/>
                    <a:pt x="1764" y="21360"/>
                  </a:cubicBezTo>
                  <a:cubicBezTo>
                    <a:pt x="1668" y="21327"/>
                    <a:pt x="1568" y="21303"/>
                    <a:pt x="1447" y="21291"/>
                  </a:cubicBezTo>
                  <a:cubicBezTo>
                    <a:pt x="1326" y="21278"/>
                    <a:pt x="1183" y="21278"/>
                    <a:pt x="1056" y="21278"/>
                  </a:cubicBezTo>
                  <a:cubicBezTo>
                    <a:pt x="929" y="21278"/>
                    <a:pt x="819" y="21278"/>
                    <a:pt x="725" y="21246"/>
                  </a:cubicBezTo>
                  <a:cubicBezTo>
                    <a:pt x="632" y="21213"/>
                    <a:pt x="555" y="21148"/>
                    <a:pt x="497" y="21087"/>
                  </a:cubicBezTo>
                  <a:cubicBezTo>
                    <a:pt x="439" y="21026"/>
                    <a:pt x="400" y="20969"/>
                    <a:pt x="356" y="20904"/>
                  </a:cubicBezTo>
                  <a:cubicBezTo>
                    <a:pt x="312" y="20839"/>
                    <a:pt x="262" y="20765"/>
                    <a:pt x="213" y="20692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" name="รูปร่าง"/>
            <p:cNvSpPr/>
            <p:nvPr/>
          </p:nvSpPr>
          <p:spPr>
            <a:xfrm>
              <a:off x="325970" y="2107781"/>
              <a:ext cx="3017475" cy="3410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32" extrusionOk="0">
                  <a:moveTo>
                    <a:pt x="9711" y="0"/>
                  </a:moveTo>
                  <a:cubicBezTo>
                    <a:pt x="10716" y="40"/>
                    <a:pt x="11720" y="81"/>
                    <a:pt x="12793" y="444"/>
                  </a:cubicBezTo>
                  <a:cubicBezTo>
                    <a:pt x="13866" y="807"/>
                    <a:pt x="15008" y="1494"/>
                    <a:pt x="15944" y="2120"/>
                  </a:cubicBezTo>
                  <a:cubicBezTo>
                    <a:pt x="16880" y="2745"/>
                    <a:pt x="17611" y="3311"/>
                    <a:pt x="18319" y="3936"/>
                  </a:cubicBezTo>
                  <a:cubicBezTo>
                    <a:pt x="19027" y="4562"/>
                    <a:pt x="19712" y="5249"/>
                    <a:pt x="20237" y="5915"/>
                  </a:cubicBezTo>
                  <a:cubicBezTo>
                    <a:pt x="20762" y="6581"/>
                    <a:pt x="21127" y="7227"/>
                    <a:pt x="21333" y="7893"/>
                  </a:cubicBezTo>
                  <a:cubicBezTo>
                    <a:pt x="21538" y="8559"/>
                    <a:pt x="21584" y="9246"/>
                    <a:pt x="21516" y="10194"/>
                  </a:cubicBezTo>
                  <a:cubicBezTo>
                    <a:pt x="21447" y="11143"/>
                    <a:pt x="21264" y="12354"/>
                    <a:pt x="21059" y="13444"/>
                  </a:cubicBezTo>
                  <a:cubicBezTo>
                    <a:pt x="20853" y="14535"/>
                    <a:pt x="20625" y="15504"/>
                    <a:pt x="20397" y="16230"/>
                  </a:cubicBezTo>
                  <a:cubicBezTo>
                    <a:pt x="20168" y="16957"/>
                    <a:pt x="19940" y="17441"/>
                    <a:pt x="19598" y="17825"/>
                  </a:cubicBezTo>
                  <a:cubicBezTo>
                    <a:pt x="19255" y="18209"/>
                    <a:pt x="18798" y="18491"/>
                    <a:pt x="18205" y="18935"/>
                  </a:cubicBezTo>
                  <a:cubicBezTo>
                    <a:pt x="17611" y="19379"/>
                    <a:pt x="16880" y="19985"/>
                    <a:pt x="16195" y="20470"/>
                  </a:cubicBezTo>
                  <a:cubicBezTo>
                    <a:pt x="15510" y="20954"/>
                    <a:pt x="14871" y="21317"/>
                    <a:pt x="14209" y="21459"/>
                  </a:cubicBezTo>
                  <a:cubicBezTo>
                    <a:pt x="13547" y="21600"/>
                    <a:pt x="12862" y="21519"/>
                    <a:pt x="12040" y="21358"/>
                  </a:cubicBezTo>
                  <a:cubicBezTo>
                    <a:pt x="11218" y="21196"/>
                    <a:pt x="10259" y="20954"/>
                    <a:pt x="9323" y="20631"/>
                  </a:cubicBezTo>
                  <a:cubicBezTo>
                    <a:pt x="8387" y="20308"/>
                    <a:pt x="7473" y="19904"/>
                    <a:pt x="6560" y="19480"/>
                  </a:cubicBezTo>
                  <a:cubicBezTo>
                    <a:pt x="5647" y="19056"/>
                    <a:pt x="4733" y="18612"/>
                    <a:pt x="3980" y="18209"/>
                  </a:cubicBezTo>
                  <a:cubicBezTo>
                    <a:pt x="3226" y="17805"/>
                    <a:pt x="2633" y="17441"/>
                    <a:pt x="2107" y="16896"/>
                  </a:cubicBezTo>
                  <a:cubicBezTo>
                    <a:pt x="1582" y="16351"/>
                    <a:pt x="1126" y="15625"/>
                    <a:pt x="829" y="14959"/>
                  </a:cubicBezTo>
                  <a:cubicBezTo>
                    <a:pt x="532" y="14292"/>
                    <a:pt x="395" y="13687"/>
                    <a:pt x="281" y="12980"/>
                  </a:cubicBezTo>
                  <a:cubicBezTo>
                    <a:pt x="167" y="12274"/>
                    <a:pt x="75" y="11466"/>
                    <a:pt x="30" y="10639"/>
                  </a:cubicBezTo>
                  <a:cubicBezTo>
                    <a:pt x="-16" y="9811"/>
                    <a:pt x="-16" y="8963"/>
                    <a:pt x="75" y="8135"/>
                  </a:cubicBezTo>
                  <a:cubicBezTo>
                    <a:pt x="167" y="7308"/>
                    <a:pt x="349" y="6500"/>
                    <a:pt x="600" y="5794"/>
                  </a:cubicBezTo>
                  <a:cubicBezTo>
                    <a:pt x="852" y="5087"/>
                    <a:pt x="1171" y="4481"/>
                    <a:pt x="1628" y="3916"/>
                  </a:cubicBezTo>
                  <a:cubicBezTo>
                    <a:pt x="2085" y="3351"/>
                    <a:pt x="2678" y="2826"/>
                    <a:pt x="3340" y="2362"/>
                  </a:cubicBezTo>
                  <a:cubicBezTo>
                    <a:pt x="4003" y="1898"/>
                    <a:pt x="4733" y="1494"/>
                    <a:pt x="5669" y="1130"/>
                  </a:cubicBezTo>
                  <a:cubicBezTo>
                    <a:pt x="6606" y="767"/>
                    <a:pt x="7747" y="444"/>
                    <a:pt x="8615" y="303"/>
                  </a:cubicBezTo>
                  <a:cubicBezTo>
                    <a:pt x="9483" y="161"/>
                    <a:pt x="10076" y="202"/>
                    <a:pt x="10419" y="323"/>
                  </a:cubicBezTo>
                  <a:cubicBezTo>
                    <a:pt x="10761" y="444"/>
                    <a:pt x="10852" y="646"/>
                    <a:pt x="10944" y="848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" name="รูปร่าง"/>
            <p:cNvSpPr/>
            <p:nvPr/>
          </p:nvSpPr>
          <p:spPr>
            <a:xfrm>
              <a:off x="17694139" y="12023630"/>
              <a:ext cx="1327881" cy="129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95" extrusionOk="0">
                  <a:moveTo>
                    <a:pt x="18277" y="6731"/>
                  </a:moveTo>
                  <a:cubicBezTo>
                    <a:pt x="18485" y="6202"/>
                    <a:pt x="18692" y="5673"/>
                    <a:pt x="18433" y="4984"/>
                  </a:cubicBezTo>
                  <a:cubicBezTo>
                    <a:pt x="18173" y="4296"/>
                    <a:pt x="17446" y="3449"/>
                    <a:pt x="16408" y="2655"/>
                  </a:cubicBezTo>
                  <a:cubicBezTo>
                    <a:pt x="15369" y="1861"/>
                    <a:pt x="14019" y="1120"/>
                    <a:pt x="12565" y="643"/>
                  </a:cubicBezTo>
                  <a:cubicBezTo>
                    <a:pt x="11112" y="167"/>
                    <a:pt x="9554" y="-45"/>
                    <a:pt x="8308" y="8"/>
                  </a:cubicBezTo>
                  <a:cubicBezTo>
                    <a:pt x="7062" y="61"/>
                    <a:pt x="6127" y="379"/>
                    <a:pt x="4933" y="1331"/>
                  </a:cubicBezTo>
                  <a:cubicBezTo>
                    <a:pt x="3738" y="2284"/>
                    <a:pt x="2285" y="3873"/>
                    <a:pt x="1350" y="5461"/>
                  </a:cubicBezTo>
                  <a:cubicBezTo>
                    <a:pt x="415" y="7049"/>
                    <a:pt x="0" y="8637"/>
                    <a:pt x="0" y="10226"/>
                  </a:cubicBezTo>
                  <a:cubicBezTo>
                    <a:pt x="0" y="11814"/>
                    <a:pt x="415" y="13402"/>
                    <a:pt x="1038" y="14884"/>
                  </a:cubicBezTo>
                  <a:cubicBezTo>
                    <a:pt x="1662" y="16367"/>
                    <a:pt x="2492" y="17743"/>
                    <a:pt x="3531" y="18855"/>
                  </a:cubicBezTo>
                  <a:cubicBezTo>
                    <a:pt x="4569" y="19967"/>
                    <a:pt x="5815" y="20814"/>
                    <a:pt x="7217" y="21184"/>
                  </a:cubicBezTo>
                  <a:cubicBezTo>
                    <a:pt x="8619" y="21555"/>
                    <a:pt x="10177" y="21449"/>
                    <a:pt x="12150" y="20761"/>
                  </a:cubicBezTo>
                  <a:cubicBezTo>
                    <a:pt x="14123" y="20073"/>
                    <a:pt x="16512" y="18802"/>
                    <a:pt x="18069" y="17743"/>
                  </a:cubicBezTo>
                  <a:cubicBezTo>
                    <a:pt x="19627" y="16684"/>
                    <a:pt x="20354" y="15837"/>
                    <a:pt x="20821" y="14620"/>
                  </a:cubicBezTo>
                  <a:cubicBezTo>
                    <a:pt x="21288" y="13402"/>
                    <a:pt x="21496" y="11814"/>
                    <a:pt x="21548" y="10490"/>
                  </a:cubicBezTo>
                  <a:cubicBezTo>
                    <a:pt x="21600" y="9167"/>
                    <a:pt x="21496" y="8108"/>
                    <a:pt x="21237" y="7420"/>
                  </a:cubicBezTo>
                  <a:cubicBezTo>
                    <a:pt x="20977" y="6731"/>
                    <a:pt x="20562" y="6414"/>
                    <a:pt x="19938" y="5779"/>
                  </a:cubicBezTo>
                  <a:cubicBezTo>
                    <a:pt x="19315" y="5143"/>
                    <a:pt x="18485" y="4190"/>
                    <a:pt x="17862" y="3555"/>
                  </a:cubicBezTo>
                  <a:cubicBezTo>
                    <a:pt x="17238" y="2920"/>
                    <a:pt x="16823" y="2602"/>
                    <a:pt x="16408" y="2284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" name="รูปร่าง"/>
            <p:cNvSpPr/>
            <p:nvPr/>
          </p:nvSpPr>
          <p:spPr>
            <a:xfrm>
              <a:off x="2646681" y="3007793"/>
              <a:ext cx="1961444" cy="181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12" extrusionOk="0">
                  <a:moveTo>
                    <a:pt x="11939" y="472"/>
                  </a:moveTo>
                  <a:cubicBezTo>
                    <a:pt x="10681" y="171"/>
                    <a:pt x="9423" y="-130"/>
                    <a:pt x="8130" y="58"/>
                  </a:cubicBezTo>
                  <a:cubicBezTo>
                    <a:pt x="6836" y="246"/>
                    <a:pt x="5508" y="924"/>
                    <a:pt x="4320" y="1827"/>
                  </a:cubicBezTo>
                  <a:cubicBezTo>
                    <a:pt x="3132" y="2730"/>
                    <a:pt x="2083" y="3859"/>
                    <a:pt x="1349" y="5251"/>
                  </a:cubicBezTo>
                  <a:cubicBezTo>
                    <a:pt x="615" y="6644"/>
                    <a:pt x="196" y="8299"/>
                    <a:pt x="56" y="9993"/>
                  </a:cubicBezTo>
                  <a:cubicBezTo>
                    <a:pt x="-84" y="11686"/>
                    <a:pt x="56" y="13417"/>
                    <a:pt x="300" y="14621"/>
                  </a:cubicBezTo>
                  <a:cubicBezTo>
                    <a:pt x="545" y="15825"/>
                    <a:pt x="895" y="16503"/>
                    <a:pt x="1489" y="17255"/>
                  </a:cubicBezTo>
                  <a:cubicBezTo>
                    <a:pt x="2083" y="18008"/>
                    <a:pt x="2922" y="18836"/>
                    <a:pt x="3935" y="19551"/>
                  </a:cubicBezTo>
                  <a:cubicBezTo>
                    <a:pt x="4949" y="20266"/>
                    <a:pt x="6137" y="20868"/>
                    <a:pt x="7291" y="21169"/>
                  </a:cubicBezTo>
                  <a:cubicBezTo>
                    <a:pt x="8444" y="21470"/>
                    <a:pt x="9563" y="21470"/>
                    <a:pt x="10786" y="21282"/>
                  </a:cubicBezTo>
                  <a:cubicBezTo>
                    <a:pt x="12009" y="21094"/>
                    <a:pt x="13337" y="20717"/>
                    <a:pt x="14351" y="20379"/>
                  </a:cubicBezTo>
                  <a:cubicBezTo>
                    <a:pt x="15365" y="20040"/>
                    <a:pt x="16064" y="19739"/>
                    <a:pt x="16833" y="19250"/>
                  </a:cubicBezTo>
                  <a:cubicBezTo>
                    <a:pt x="17601" y="18761"/>
                    <a:pt x="18440" y="18083"/>
                    <a:pt x="19104" y="17105"/>
                  </a:cubicBezTo>
                  <a:cubicBezTo>
                    <a:pt x="19768" y="16126"/>
                    <a:pt x="20258" y="14847"/>
                    <a:pt x="20607" y="13455"/>
                  </a:cubicBezTo>
                  <a:cubicBezTo>
                    <a:pt x="20957" y="12062"/>
                    <a:pt x="21166" y="10557"/>
                    <a:pt x="21306" y="9353"/>
                  </a:cubicBezTo>
                  <a:cubicBezTo>
                    <a:pt x="21446" y="8149"/>
                    <a:pt x="21516" y="7246"/>
                    <a:pt x="21306" y="6455"/>
                  </a:cubicBezTo>
                  <a:cubicBezTo>
                    <a:pt x="21097" y="5665"/>
                    <a:pt x="20607" y="4988"/>
                    <a:pt x="20118" y="4386"/>
                  </a:cubicBezTo>
                  <a:cubicBezTo>
                    <a:pt x="19629" y="3784"/>
                    <a:pt x="19139" y="3257"/>
                    <a:pt x="18370" y="2805"/>
                  </a:cubicBezTo>
                  <a:cubicBezTo>
                    <a:pt x="17601" y="2354"/>
                    <a:pt x="16553" y="1977"/>
                    <a:pt x="15679" y="1639"/>
                  </a:cubicBezTo>
                  <a:cubicBezTo>
                    <a:pt x="14805" y="1300"/>
                    <a:pt x="14106" y="999"/>
                    <a:pt x="13233" y="736"/>
                  </a:cubicBezTo>
                  <a:cubicBezTo>
                    <a:pt x="12359" y="472"/>
                    <a:pt x="11310" y="246"/>
                    <a:pt x="10262" y="21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" name="รูปร่าง"/>
            <p:cNvSpPr/>
            <p:nvPr/>
          </p:nvSpPr>
          <p:spPr>
            <a:xfrm>
              <a:off x="17376954" y="12064067"/>
              <a:ext cx="732898" cy="66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220" extrusionOk="0">
                  <a:moveTo>
                    <a:pt x="20779" y="9833"/>
                  </a:moveTo>
                  <a:cubicBezTo>
                    <a:pt x="20593" y="7795"/>
                    <a:pt x="20407" y="5757"/>
                    <a:pt x="19941" y="4433"/>
                  </a:cubicBezTo>
                  <a:cubicBezTo>
                    <a:pt x="19476" y="3108"/>
                    <a:pt x="18731" y="2497"/>
                    <a:pt x="16869" y="1784"/>
                  </a:cubicBezTo>
                  <a:cubicBezTo>
                    <a:pt x="15007" y="1071"/>
                    <a:pt x="12028" y="256"/>
                    <a:pt x="9607" y="52"/>
                  </a:cubicBezTo>
                  <a:cubicBezTo>
                    <a:pt x="7186" y="-152"/>
                    <a:pt x="5324" y="256"/>
                    <a:pt x="3741" y="1173"/>
                  </a:cubicBezTo>
                  <a:cubicBezTo>
                    <a:pt x="2159" y="2090"/>
                    <a:pt x="855" y="3516"/>
                    <a:pt x="297" y="5859"/>
                  </a:cubicBezTo>
                  <a:cubicBezTo>
                    <a:pt x="-262" y="8203"/>
                    <a:pt x="-76" y="11463"/>
                    <a:pt x="1228" y="14010"/>
                  </a:cubicBezTo>
                  <a:cubicBezTo>
                    <a:pt x="2531" y="16557"/>
                    <a:pt x="4952" y="18391"/>
                    <a:pt x="7559" y="19614"/>
                  </a:cubicBezTo>
                  <a:cubicBezTo>
                    <a:pt x="10166" y="20837"/>
                    <a:pt x="12959" y="21448"/>
                    <a:pt x="15100" y="21142"/>
                  </a:cubicBezTo>
                  <a:cubicBezTo>
                    <a:pt x="17241" y="20837"/>
                    <a:pt x="18731" y="19614"/>
                    <a:pt x="19662" y="17474"/>
                  </a:cubicBezTo>
                  <a:cubicBezTo>
                    <a:pt x="20593" y="15335"/>
                    <a:pt x="20966" y="12278"/>
                    <a:pt x="21338" y="9222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" name="รูปร่าง"/>
            <p:cNvSpPr/>
            <p:nvPr/>
          </p:nvSpPr>
          <p:spPr>
            <a:xfrm>
              <a:off x="21356773" y="11847195"/>
              <a:ext cx="1033435" cy="90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24" extrusionOk="0">
                  <a:moveTo>
                    <a:pt x="15413" y="3347"/>
                  </a:moveTo>
                  <a:cubicBezTo>
                    <a:pt x="14486" y="2290"/>
                    <a:pt x="13558" y="1232"/>
                    <a:pt x="11968" y="628"/>
                  </a:cubicBezTo>
                  <a:cubicBezTo>
                    <a:pt x="10378" y="24"/>
                    <a:pt x="8125" y="-127"/>
                    <a:pt x="6402" y="100"/>
                  </a:cubicBezTo>
                  <a:cubicBezTo>
                    <a:pt x="4680" y="326"/>
                    <a:pt x="3487" y="930"/>
                    <a:pt x="2493" y="2290"/>
                  </a:cubicBezTo>
                  <a:cubicBezTo>
                    <a:pt x="1499" y="3649"/>
                    <a:pt x="704" y="5764"/>
                    <a:pt x="307" y="7879"/>
                  </a:cubicBezTo>
                  <a:cubicBezTo>
                    <a:pt x="-91" y="9993"/>
                    <a:pt x="-91" y="12108"/>
                    <a:pt x="240" y="13845"/>
                  </a:cubicBezTo>
                  <a:cubicBezTo>
                    <a:pt x="572" y="15582"/>
                    <a:pt x="1234" y="16942"/>
                    <a:pt x="2493" y="18150"/>
                  </a:cubicBezTo>
                  <a:cubicBezTo>
                    <a:pt x="3752" y="19358"/>
                    <a:pt x="5607" y="20416"/>
                    <a:pt x="7264" y="20944"/>
                  </a:cubicBezTo>
                  <a:cubicBezTo>
                    <a:pt x="8920" y="21473"/>
                    <a:pt x="10378" y="21473"/>
                    <a:pt x="11902" y="20793"/>
                  </a:cubicBezTo>
                  <a:cubicBezTo>
                    <a:pt x="13426" y="20114"/>
                    <a:pt x="15016" y="18754"/>
                    <a:pt x="16473" y="17244"/>
                  </a:cubicBezTo>
                  <a:cubicBezTo>
                    <a:pt x="17931" y="15733"/>
                    <a:pt x="19256" y="14072"/>
                    <a:pt x="19985" y="12863"/>
                  </a:cubicBezTo>
                  <a:cubicBezTo>
                    <a:pt x="20714" y="11655"/>
                    <a:pt x="20846" y="10900"/>
                    <a:pt x="21045" y="9993"/>
                  </a:cubicBezTo>
                  <a:cubicBezTo>
                    <a:pt x="21244" y="9087"/>
                    <a:pt x="21509" y="8030"/>
                    <a:pt x="21376" y="7350"/>
                  </a:cubicBezTo>
                  <a:cubicBezTo>
                    <a:pt x="21244" y="6670"/>
                    <a:pt x="20714" y="6368"/>
                    <a:pt x="20184" y="6066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9" name="รูปร่าง"/>
            <p:cNvSpPr/>
            <p:nvPr/>
          </p:nvSpPr>
          <p:spPr>
            <a:xfrm>
              <a:off x="7286172" y="2807337"/>
              <a:ext cx="974505" cy="79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93" extrusionOk="0">
                  <a:moveTo>
                    <a:pt x="5069" y="8056"/>
                  </a:moveTo>
                  <a:cubicBezTo>
                    <a:pt x="4651" y="7364"/>
                    <a:pt x="4233" y="6673"/>
                    <a:pt x="3675" y="6414"/>
                  </a:cubicBezTo>
                  <a:cubicBezTo>
                    <a:pt x="3118" y="6155"/>
                    <a:pt x="2421" y="6328"/>
                    <a:pt x="1864" y="6760"/>
                  </a:cubicBezTo>
                  <a:cubicBezTo>
                    <a:pt x="1306" y="7192"/>
                    <a:pt x="888" y="7883"/>
                    <a:pt x="470" y="9092"/>
                  </a:cubicBezTo>
                  <a:cubicBezTo>
                    <a:pt x="52" y="10302"/>
                    <a:pt x="-366" y="12030"/>
                    <a:pt x="540" y="14017"/>
                  </a:cubicBezTo>
                  <a:cubicBezTo>
                    <a:pt x="1446" y="16004"/>
                    <a:pt x="3675" y="18251"/>
                    <a:pt x="5835" y="19633"/>
                  </a:cubicBezTo>
                  <a:cubicBezTo>
                    <a:pt x="7995" y="21016"/>
                    <a:pt x="10086" y="21534"/>
                    <a:pt x="12176" y="21361"/>
                  </a:cubicBezTo>
                  <a:cubicBezTo>
                    <a:pt x="14266" y="21188"/>
                    <a:pt x="16357" y="20324"/>
                    <a:pt x="17820" y="19201"/>
                  </a:cubicBezTo>
                  <a:cubicBezTo>
                    <a:pt x="19283" y="18078"/>
                    <a:pt x="20119" y="16696"/>
                    <a:pt x="20607" y="15572"/>
                  </a:cubicBezTo>
                  <a:cubicBezTo>
                    <a:pt x="21095" y="14449"/>
                    <a:pt x="21234" y="13585"/>
                    <a:pt x="21234" y="12721"/>
                  </a:cubicBezTo>
                  <a:cubicBezTo>
                    <a:pt x="21234" y="11857"/>
                    <a:pt x="21095" y="10993"/>
                    <a:pt x="20677" y="10302"/>
                  </a:cubicBezTo>
                  <a:cubicBezTo>
                    <a:pt x="20259" y="9611"/>
                    <a:pt x="19562" y="9092"/>
                    <a:pt x="18865" y="8056"/>
                  </a:cubicBezTo>
                  <a:cubicBezTo>
                    <a:pt x="18168" y="7019"/>
                    <a:pt x="17471" y="5464"/>
                    <a:pt x="16635" y="4081"/>
                  </a:cubicBezTo>
                  <a:cubicBezTo>
                    <a:pt x="15799" y="2699"/>
                    <a:pt x="14824" y="1489"/>
                    <a:pt x="13639" y="798"/>
                  </a:cubicBezTo>
                  <a:cubicBezTo>
                    <a:pt x="12455" y="107"/>
                    <a:pt x="11061" y="-66"/>
                    <a:pt x="9668" y="20"/>
                  </a:cubicBezTo>
                  <a:cubicBezTo>
                    <a:pt x="8274" y="107"/>
                    <a:pt x="6880" y="452"/>
                    <a:pt x="5348" y="1921"/>
                  </a:cubicBezTo>
                  <a:cubicBezTo>
                    <a:pt x="3815" y="3390"/>
                    <a:pt x="2142" y="5982"/>
                    <a:pt x="470" y="8574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" name="รูปร่าง"/>
            <p:cNvSpPr/>
            <p:nvPr/>
          </p:nvSpPr>
          <p:spPr>
            <a:xfrm>
              <a:off x="2722113" y="9646558"/>
              <a:ext cx="947755" cy="97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34" extrusionOk="0">
                  <a:moveTo>
                    <a:pt x="3044" y="8030"/>
                  </a:moveTo>
                  <a:cubicBezTo>
                    <a:pt x="3189" y="6627"/>
                    <a:pt x="3334" y="5225"/>
                    <a:pt x="3914" y="3963"/>
                  </a:cubicBezTo>
                  <a:cubicBezTo>
                    <a:pt x="4494" y="2700"/>
                    <a:pt x="5509" y="1578"/>
                    <a:pt x="7176" y="877"/>
                  </a:cubicBezTo>
                  <a:cubicBezTo>
                    <a:pt x="8843" y="176"/>
                    <a:pt x="11162" y="-105"/>
                    <a:pt x="13047" y="35"/>
                  </a:cubicBezTo>
                  <a:cubicBezTo>
                    <a:pt x="14932" y="176"/>
                    <a:pt x="16381" y="737"/>
                    <a:pt x="17468" y="2069"/>
                  </a:cubicBezTo>
                  <a:cubicBezTo>
                    <a:pt x="18556" y="3401"/>
                    <a:pt x="19281" y="5505"/>
                    <a:pt x="19933" y="8100"/>
                  </a:cubicBezTo>
                  <a:cubicBezTo>
                    <a:pt x="20585" y="10695"/>
                    <a:pt x="21165" y="13781"/>
                    <a:pt x="21383" y="15674"/>
                  </a:cubicBezTo>
                  <a:cubicBezTo>
                    <a:pt x="21600" y="17568"/>
                    <a:pt x="21455" y="18269"/>
                    <a:pt x="21020" y="18830"/>
                  </a:cubicBezTo>
                  <a:cubicBezTo>
                    <a:pt x="20585" y="19391"/>
                    <a:pt x="19860" y="19812"/>
                    <a:pt x="18266" y="20022"/>
                  </a:cubicBezTo>
                  <a:cubicBezTo>
                    <a:pt x="16671" y="20233"/>
                    <a:pt x="14207" y="20233"/>
                    <a:pt x="11887" y="20443"/>
                  </a:cubicBezTo>
                  <a:cubicBezTo>
                    <a:pt x="9568" y="20653"/>
                    <a:pt x="7393" y="21074"/>
                    <a:pt x="5944" y="21285"/>
                  </a:cubicBezTo>
                  <a:cubicBezTo>
                    <a:pt x="4494" y="21495"/>
                    <a:pt x="3769" y="21495"/>
                    <a:pt x="3189" y="21214"/>
                  </a:cubicBezTo>
                  <a:cubicBezTo>
                    <a:pt x="2609" y="20934"/>
                    <a:pt x="2174" y="20373"/>
                    <a:pt x="1812" y="18830"/>
                  </a:cubicBezTo>
                  <a:cubicBezTo>
                    <a:pt x="1450" y="17287"/>
                    <a:pt x="1160" y="14763"/>
                    <a:pt x="870" y="12589"/>
                  </a:cubicBezTo>
                  <a:cubicBezTo>
                    <a:pt x="580" y="10414"/>
                    <a:pt x="290" y="8591"/>
                    <a:pt x="0" y="6768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" name="เส้น"/>
            <p:cNvSpPr/>
            <p:nvPr/>
          </p:nvSpPr>
          <p:spPr>
            <a:xfrm>
              <a:off x="2334149" y="8985426"/>
              <a:ext cx="1662487" cy="111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6" extrusionOk="0">
                  <a:moveTo>
                    <a:pt x="19026" y="5442"/>
                  </a:moveTo>
                  <a:cubicBezTo>
                    <a:pt x="18314" y="4570"/>
                    <a:pt x="17603" y="3699"/>
                    <a:pt x="16956" y="3069"/>
                  </a:cubicBezTo>
                  <a:cubicBezTo>
                    <a:pt x="16309" y="2439"/>
                    <a:pt x="15727" y="2052"/>
                    <a:pt x="14693" y="1568"/>
                  </a:cubicBezTo>
                  <a:cubicBezTo>
                    <a:pt x="13658" y="1083"/>
                    <a:pt x="12170" y="502"/>
                    <a:pt x="10554" y="502"/>
                  </a:cubicBezTo>
                  <a:cubicBezTo>
                    <a:pt x="8937" y="502"/>
                    <a:pt x="7191" y="1083"/>
                    <a:pt x="5639" y="2052"/>
                  </a:cubicBezTo>
                  <a:cubicBezTo>
                    <a:pt x="4087" y="3021"/>
                    <a:pt x="2729" y="4377"/>
                    <a:pt x="1823" y="5539"/>
                  </a:cubicBezTo>
                  <a:cubicBezTo>
                    <a:pt x="918" y="6701"/>
                    <a:pt x="465" y="7670"/>
                    <a:pt x="206" y="9123"/>
                  </a:cubicBezTo>
                  <a:cubicBezTo>
                    <a:pt x="-52" y="10576"/>
                    <a:pt x="-117" y="12513"/>
                    <a:pt x="303" y="14450"/>
                  </a:cubicBezTo>
                  <a:cubicBezTo>
                    <a:pt x="724" y="16387"/>
                    <a:pt x="1629" y="18325"/>
                    <a:pt x="2761" y="19584"/>
                  </a:cubicBezTo>
                  <a:cubicBezTo>
                    <a:pt x="3893" y="20843"/>
                    <a:pt x="5251" y="21424"/>
                    <a:pt x="6673" y="21473"/>
                  </a:cubicBezTo>
                  <a:cubicBezTo>
                    <a:pt x="8096" y="21521"/>
                    <a:pt x="9584" y="21037"/>
                    <a:pt x="10974" y="20456"/>
                  </a:cubicBezTo>
                  <a:cubicBezTo>
                    <a:pt x="12364" y="19874"/>
                    <a:pt x="13658" y="19196"/>
                    <a:pt x="14822" y="18228"/>
                  </a:cubicBezTo>
                  <a:cubicBezTo>
                    <a:pt x="15986" y="17259"/>
                    <a:pt x="17021" y="16000"/>
                    <a:pt x="17958" y="14499"/>
                  </a:cubicBezTo>
                  <a:cubicBezTo>
                    <a:pt x="18896" y="12997"/>
                    <a:pt x="19737" y="11254"/>
                    <a:pt x="20190" y="9752"/>
                  </a:cubicBezTo>
                  <a:cubicBezTo>
                    <a:pt x="20642" y="8251"/>
                    <a:pt x="20707" y="6992"/>
                    <a:pt x="20578" y="5926"/>
                  </a:cubicBezTo>
                  <a:cubicBezTo>
                    <a:pt x="20448" y="4861"/>
                    <a:pt x="20125" y="3989"/>
                    <a:pt x="19381" y="3117"/>
                  </a:cubicBezTo>
                  <a:cubicBezTo>
                    <a:pt x="18637" y="2246"/>
                    <a:pt x="17473" y="1374"/>
                    <a:pt x="15986" y="793"/>
                  </a:cubicBezTo>
                  <a:cubicBezTo>
                    <a:pt x="14499" y="212"/>
                    <a:pt x="12688" y="-79"/>
                    <a:pt x="10909" y="18"/>
                  </a:cubicBezTo>
                  <a:cubicBezTo>
                    <a:pt x="9131" y="115"/>
                    <a:pt x="7385" y="599"/>
                    <a:pt x="6124" y="1325"/>
                  </a:cubicBezTo>
                  <a:cubicBezTo>
                    <a:pt x="4863" y="2052"/>
                    <a:pt x="4087" y="3021"/>
                    <a:pt x="3311" y="4328"/>
                  </a:cubicBezTo>
                  <a:cubicBezTo>
                    <a:pt x="2534" y="5636"/>
                    <a:pt x="1758" y="7282"/>
                    <a:pt x="1306" y="9123"/>
                  </a:cubicBezTo>
                  <a:cubicBezTo>
                    <a:pt x="853" y="10963"/>
                    <a:pt x="724" y="12997"/>
                    <a:pt x="982" y="14838"/>
                  </a:cubicBezTo>
                  <a:cubicBezTo>
                    <a:pt x="1241" y="16678"/>
                    <a:pt x="1888" y="18325"/>
                    <a:pt x="2729" y="19342"/>
                  </a:cubicBezTo>
                  <a:cubicBezTo>
                    <a:pt x="3569" y="20359"/>
                    <a:pt x="4604" y="20746"/>
                    <a:pt x="5800" y="20746"/>
                  </a:cubicBezTo>
                  <a:cubicBezTo>
                    <a:pt x="6997" y="20746"/>
                    <a:pt x="8355" y="20359"/>
                    <a:pt x="9778" y="19438"/>
                  </a:cubicBezTo>
                  <a:cubicBezTo>
                    <a:pt x="11200" y="18518"/>
                    <a:pt x="12688" y="17065"/>
                    <a:pt x="13755" y="15467"/>
                  </a:cubicBezTo>
                  <a:cubicBezTo>
                    <a:pt x="14822" y="13869"/>
                    <a:pt x="15469" y="12125"/>
                    <a:pt x="15792" y="10769"/>
                  </a:cubicBezTo>
                  <a:cubicBezTo>
                    <a:pt x="16115" y="9413"/>
                    <a:pt x="16115" y="8445"/>
                    <a:pt x="15857" y="7428"/>
                  </a:cubicBezTo>
                  <a:cubicBezTo>
                    <a:pt x="15598" y="6411"/>
                    <a:pt x="15081" y="5345"/>
                    <a:pt x="14272" y="4522"/>
                  </a:cubicBezTo>
                  <a:cubicBezTo>
                    <a:pt x="13464" y="3699"/>
                    <a:pt x="12364" y="3117"/>
                    <a:pt x="11168" y="2875"/>
                  </a:cubicBezTo>
                  <a:cubicBezTo>
                    <a:pt x="9972" y="2633"/>
                    <a:pt x="8678" y="2730"/>
                    <a:pt x="7288" y="3602"/>
                  </a:cubicBezTo>
                  <a:cubicBezTo>
                    <a:pt x="5897" y="4473"/>
                    <a:pt x="4410" y="6120"/>
                    <a:pt x="3440" y="8154"/>
                  </a:cubicBezTo>
                  <a:cubicBezTo>
                    <a:pt x="2470" y="10188"/>
                    <a:pt x="2017" y="12610"/>
                    <a:pt x="1888" y="14256"/>
                  </a:cubicBezTo>
                  <a:cubicBezTo>
                    <a:pt x="1758" y="15903"/>
                    <a:pt x="1952" y="16775"/>
                    <a:pt x="2761" y="17647"/>
                  </a:cubicBezTo>
                  <a:cubicBezTo>
                    <a:pt x="3569" y="18518"/>
                    <a:pt x="4992" y="19390"/>
                    <a:pt x="6641" y="19535"/>
                  </a:cubicBezTo>
                  <a:cubicBezTo>
                    <a:pt x="8290" y="19681"/>
                    <a:pt x="10166" y="19099"/>
                    <a:pt x="11588" y="18131"/>
                  </a:cubicBezTo>
                  <a:cubicBezTo>
                    <a:pt x="13011" y="17162"/>
                    <a:pt x="13981" y="15806"/>
                    <a:pt x="14563" y="14644"/>
                  </a:cubicBezTo>
                  <a:cubicBezTo>
                    <a:pt x="15145" y="13482"/>
                    <a:pt x="15339" y="12513"/>
                    <a:pt x="15404" y="11254"/>
                  </a:cubicBezTo>
                  <a:cubicBezTo>
                    <a:pt x="15469" y="9995"/>
                    <a:pt x="15404" y="8445"/>
                    <a:pt x="14984" y="7234"/>
                  </a:cubicBezTo>
                  <a:cubicBezTo>
                    <a:pt x="14563" y="6023"/>
                    <a:pt x="13787" y="5151"/>
                    <a:pt x="12494" y="4619"/>
                  </a:cubicBezTo>
                  <a:cubicBezTo>
                    <a:pt x="11200" y="4086"/>
                    <a:pt x="9390" y="3892"/>
                    <a:pt x="7740" y="4425"/>
                  </a:cubicBezTo>
                  <a:cubicBezTo>
                    <a:pt x="6091" y="4958"/>
                    <a:pt x="4604" y="6217"/>
                    <a:pt x="3666" y="7718"/>
                  </a:cubicBezTo>
                  <a:cubicBezTo>
                    <a:pt x="2729" y="9220"/>
                    <a:pt x="2340" y="10963"/>
                    <a:pt x="2276" y="12658"/>
                  </a:cubicBezTo>
                  <a:cubicBezTo>
                    <a:pt x="2211" y="14353"/>
                    <a:pt x="2470" y="16000"/>
                    <a:pt x="3278" y="17259"/>
                  </a:cubicBezTo>
                  <a:cubicBezTo>
                    <a:pt x="4087" y="18518"/>
                    <a:pt x="5445" y="19390"/>
                    <a:pt x="7094" y="19681"/>
                  </a:cubicBezTo>
                  <a:cubicBezTo>
                    <a:pt x="8743" y="19971"/>
                    <a:pt x="10683" y="19681"/>
                    <a:pt x="12461" y="18664"/>
                  </a:cubicBezTo>
                  <a:cubicBezTo>
                    <a:pt x="14240" y="17647"/>
                    <a:pt x="15857" y="15903"/>
                    <a:pt x="16891" y="14160"/>
                  </a:cubicBezTo>
                  <a:cubicBezTo>
                    <a:pt x="17926" y="12416"/>
                    <a:pt x="18379" y="10673"/>
                    <a:pt x="18508" y="9317"/>
                  </a:cubicBezTo>
                  <a:cubicBezTo>
                    <a:pt x="18637" y="7960"/>
                    <a:pt x="18443" y="6992"/>
                    <a:pt x="17894" y="6072"/>
                  </a:cubicBezTo>
                  <a:cubicBezTo>
                    <a:pt x="17344" y="5151"/>
                    <a:pt x="16439" y="4280"/>
                    <a:pt x="15210" y="3699"/>
                  </a:cubicBezTo>
                  <a:cubicBezTo>
                    <a:pt x="13981" y="3117"/>
                    <a:pt x="12429" y="2827"/>
                    <a:pt x="10780" y="3117"/>
                  </a:cubicBezTo>
                  <a:cubicBezTo>
                    <a:pt x="9131" y="3408"/>
                    <a:pt x="7385" y="4280"/>
                    <a:pt x="6027" y="5830"/>
                  </a:cubicBezTo>
                  <a:cubicBezTo>
                    <a:pt x="4669" y="7379"/>
                    <a:pt x="3699" y="9607"/>
                    <a:pt x="3214" y="11205"/>
                  </a:cubicBezTo>
                  <a:cubicBezTo>
                    <a:pt x="2729" y="12804"/>
                    <a:pt x="2729" y="13772"/>
                    <a:pt x="3214" y="14983"/>
                  </a:cubicBezTo>
                  <a:cubicBezTo>
                    <a:pt x="3699" y="16194"/>
                    <a:pt x="4669" y="17647"/>
                    <a:pt x="6156" y="18615"/>
                  </a:cubicBezTo>
                  <a:cubicBezTo>
                    <a:pt x="7643" y="19584"/>
                    <a:pt x="9648" y="20068"/>
                    <a:pt x="11394" y="19729"/>
                  </a:cubicBezTo>
                  <a:cubicBezTo>
                    <a:pt x="13140" y="19390"/>
                    <a:pt x="14628" y="18228"/>
                    <a:pt x="15792" y="16533"/>
                  </a:cubicBezTo>
                  <a:cubicBezTo>
                    <a:pt x="16956" y="14838"/>
                    <a:pt x="17797" y="12610"/>
                    <a:pt x="18282" y="10527"/>
                  </a:cubicBezTo>
                  <a:cubicBezTo>
                    <a:pt x="18767" y="8445"/>
                    <a:pt x="18896" y="6508"/>
                    <a:pt x="18443" y="5103"/>
                  </a:cubicBezTo>
                  <a:cubicBezTo>
                    <a:pt x="17991" y="3699"/>
                    <a:pt x="16956" y="2827"/>
                    <a:pt x="15501" y="2197"/>
                  </a:cubicBezTo>
                  <a:cubicBezTo>
                    <a:pt x="14046" y="1568"/>
                    <a:pt x="12170" y="1180"/>
                    <a:pt x="10263" y="1616"/>
                  </a:cubicBezTo>
                  <a:cubicBezTo>
                    <a:pt x="8355" y="2052"/>
                    <a:pt x="6415" y="3311"/>
                    <a:pt x="4895" y="5055"/>
                  </a:cubicBezTo>
                  <a:cubicBezTo>
                    <a:pt x="3375" y="6798"/>
                    <a:pt x="2276" y="9026"/>
                    <a:pt x="1823" y="10769"/>
                  </a:cubicBezTo>
                  <a:cubicBezTo>
                    <a:pt x="1370" y="12513"/>
                    <a:pt x="1564" y="13772"/>
                    <a:pt x="2243" y="14741"/>
                  </a:cubicBezTo>
                  <a:cubicBezTo>
                    <a:pt x="2923" y="15709"/>
                    <a:pt x="4087" y="16387"/>
                    <a:pt x="5833" y="16630"/>
                  </a:cubicBezTo>
                  <a:cubicBezTo>
                    <a:pt x="7579" y="16872"/>
                    <a:pt x="9907" y="16678"/>
                    <a:pt x="11782" y="15903"/>
                  </a:cubicBezTo>
                  <a:cubicBezTo>
                    <a:pt x="13658" y="15128"/>
                    <a:pt x="15081" y="13772"/>
                    <a:pt x="15954" y="12029"/>
                  </a:cubicBezTo>
                  <a:cubicBezTo>
                    <a:pt x="16827" y="10285"/>
                    <a:pt x="17150" y="8154"/>
                    <a:pt x="16988" y="6411"/>
                  </a:cubicBezTo>
                  <a:cubicBezTo>
                    <a:pt x="16827" y="4667"/>
                    <a:pt x="16180" y="3311"/>
                    <a:pt x="14887" y="2391"/>
                  </a:cubicBezTo>
                  <a:cubicBezTo>
                    <a:pt x="13593" y="1471"/>
                    <a:pt x="11653" y="986"/>
                    <a:pt x="9907" y="1132"/>
                  </a:cubicBezTo>
                  <a:cubicBezTo>
                    <a:pt x="8161" y="1277"/>
                    <a:pt x="6609" y="2052"/>
                    <a:pt x="5380" y="3408"/>
                  </a:cubicBezTo>
                  <a:cubicBezTo>
                    <a:pt x="4151" y="4764"/>
                    <a:pt x="3246" y="6701"/>
                    <a:pt x="2761" y="8687"/>
                  </a:cubicBezTo>
                  <a:cubicBezTo>
                    <a:pt x="2276" y="10673"/>
                    <a:pt x="2211" y="12707"/>
                    <a:pt x="2567" y="14014"/>
                  </a:cubicBezTo>
                  <a:cubicBezTo>
                    <a:pt x="2923" y="15322"/>
                    <a:pt x="3699" y="15903"/>
                    <a:pt x="5186" y="16048"/>
                  </a:cubicBezTo>
                  <a:cubicBezTo>
                    <a:pt x="6673" y="16194"/>
                    <a:pt x="8872" y="15903"/>
                    <a:pt x="10715" y="15225"/>
                  </a:cubicBezTo>
                  <a:cubicBezTo>
                    <a:pt x="12558" y="14547"/>
                    <a:pt x="14046" y="13482"/>
                    <a:pt x="15016" y="12368"/>
                  </a:cubicBezTo>
                  <a:cubicBezTo>
                    <a:pt x="15986" y="11254"/>
                    <a:pt x="16439" y="10091"/>
                    <a:pt x="16471" y="8784"/>
                  </a:cubicBezTo>
                  <a:cubicBezTo>
                    <a:pt x="16503" y="7476"/>
                    <a:pt x="16115" y="6023"/>
                    <a:pt x="15501" y="4861"/>
                  </a:cubicBezTo>
                  <a:cubicBezTo>
                    <a:pt x="14887" y="3699"/>
                    <a:pt x="14046" y="2827"/>
                    <a:pt x="12817" y="2633"/>
                  </a:cubicBezTo>
                  <a:cubicBezTo>
                    <a:pt x="11588" y="2439"/>
                    <a:pt x="9972" y="2924"/>
                    <a:pt x="8484" y="4280"/>
                  </a:cubicBezTo>
                  <a:cubicBezTo>
                    <a:pt x="6997" y="5636"/>
                    <a:pt x="5639" y="7864"/>
                    <a:pt x="4766" y="9704"/>
                  </a:cubicBezTo>
                  <a:cubicBezTo>
                    <a:pt x="3893" y="11544"/>
                    <a:pt x="3505" y="12997"/>
                    <a:pt x="3311" y="14014"/>
                  </a:cubicBezTo>
                  <a:cubicBezTo>
                    <a:pt x="3117" y="15031"/>
                    <a:pt x="3117" y="15612"/>
                    <a:pt x="3311" y="16000"/>
                  </a:cubicBezTo>
                  <a:cubicBezTo>
                    <a:pt x="3505" y="16387"/>
                    <a:pt x="3893" y="16581"/>
                    <a:pt x="5089" y="16436"/>
                  </a:cubicBezTo>
                  <a:cubicBezTo>
                    <a:pt x="6285" y="16291"/>
                    <a:pt x="8290" y="15806"/>
                    <a:pt x="10101" y="14983"/>
                  </a:cubicBezTo>
                  <a:cubicBezTo>
                    <a:pt x="11912" y="14160"/>
                    <a:pt x="13529" y="12997"/>
                    <a:pt x="14466" y="12174"/>
                  </a:cubicBezTo>
                  <a:cubicBezTo>
                    <a:pt x="15404" y="11351"/>
                    <a:pt x="15663" y="10866"/>
                    <a:pt x="15857" y="10237"/>
                  </a:cubicBezTo>
                  <a:cubicBezTo>
                    <a:pt x="16051" y="9607"/>
                    <a:pt x="16180" y="8832"/>
                    <a:pt x="16148" y="8251"/>
                  </a:cubicBezTo>
                  <a:cubicBezTo>
                    <a:pt x="16115" y="7670"/>
                    <a:pt x="15921" y="7282"/>
                    <a:pt x="14951" y="6943"/>
                  </a:cubicBezTo>
                  <a:cubicBezTo>
                    <a:pt x="13981" y="6604"/>
                    <a:pt x="12235" y="6314"/>
                    <a:pt x="10715" y="6847"/>
                  </a:cubicBezTo>
                  <a:cubicBezTo>
                    <a:pt x="9196" y="7379"/>
                    <a:pt x="7902" y="8735"/>
                    <a:pt x="6997" y="10479"/>
                  </a:cubicBezTo>
                  <a:cubicBezTo>
                    <a:pt x="6091" y="12222"/>
                    <a:pt x="5574" y="14353"/>
                    <a:pt x="5412" y="15758"/>
                  </a:cubicBezTo>
                  <a:cubicBezTo>
                    <a:pt x="5251" y="17162"/>
                    <a:pt x="5445" y="17840"/>
                    <a:pt x="6091" y="18179"/>
                  </a:cubicBezTo>
                  <a:cubicBezTo>
                    <a:pt x="6738" y="18518"/>
                    <a:pt x="7837" y="18518"/>
                    <a:pt x="9390" y="17743"/>
                  </a:cubicBezTo>
                  <a:cubicBezTo>
                    <a:pt x="10942" y="16969"/>
                    <a:pt x="12946" y="15419"/>
                    <a:pt x="14175" y="14305"/>
                  </a:cubicBezTo>
                  <a:cubicBezTo>
                    <a:pt x="15404" y="13191"/>
                    <a:pt x="15857" y="12513"/>
                    <a:pt x="16115" y="11835"/>
                  </a:cubicBezTo>
                  <a:cubicBezTo>
                    <a:pt x="16374" y="11157"/>
                    <a:pt x="16439" y="10479"/>
                    <a:pt x="16342" y="9946"/>
                  </a:cubicBezTo>
                  <a:cubicBezTo>
                    <a:pt x="16245" y="9413"/>
                    <a:pt x="15986" y="9026"/>
                    <a:pt x="15275" y="8590"/>
                  </a:cubicBezTo>
                  <a:cubicBezTo>
                    <a:pt x="14563" y="8154"/>
                    <a:pt x="13399" y="7670"/>
                    <a:pt x="12170" y="8203"/>
                  </a:cubicBezTo>
                  <a:cubicBezTo>
                    <a:pt x="10942" y="8735"/>
                    <a:pt x="9648" y="10285"/>
                    <a:pt x="8517" y="12222"/>
                  </a:cubicBezTo>
                  <a:cubicBezTo>
                    <a:pt x="7385" y="14160"/>
                    <a:pt x="6415" y="16484"/>
                    <a:pt x="5930" y="17889"/>
                  </a:cubicBezTo>
                  <a:cubicBezTo>
                    <a:pt x="5445" y="19293"/>
                    <a:pt x="5445" y="19777"/>
                    <a:pt x="6124" y="19923"/>
                  </a:cubicBezTo>
                  <a:cubicBezTo>
                    <a:pt x="6803" y="20068"/>
                    <a:pt x="8161" y="19874"/>
                    <a:pt x="9778" y="19051"/>
                  </a:cubicBezTo>
                  <a:cubicBezTo>
                    <a:pt x="11394" y="18228"/>
                    <a:pt x="13270" y="16775"/>
                    <a:pt x="14628" y="15467"/>
                  </a:cubicBezTo>
                  <a:cubicBezTo>
                    <a:pt x="15986" y="14160"/>
                    <a:pt x="16827" y="12997"/>
                    <a:pt x="17247" y="12174"/>
                  </a:cubicBezTo>
                  <a:cubicBezTo>
                    <a:pt x="17667" y="11351"/>
                    <a:pt x="17667" y="10866"/>
                    <a:pt x="17376" y="10334"/>
                  </a:cubicBezTo>
                  <a:cubicBezTo>
                    <a:pt x="17085" y="9801"/>
                    <a:pt x="16503" y="9220"/>
                    <a:pt x="15275" y="8977"/>
                  </a:cubicBezTo>
                  <a:cubicBezTo>
                    <a:pt x="14046" y="8735"/>
                    <a:pt x="12170" y="8832"/>
                    <a:pt x="10554" y="9704"/>
                  </a:cubicBezTo>
                  <a:cubicBezTo>
                    <a:pt x="8937" y="10576"/>
                    <a:pt x="7579" y="12222"/>
                    <a:pt x="6673" y="13627"/>
                  </a:cubicBezTo>
                  <a:cubicBezTo>
                    <a:pt x="5768" y="15031"/>
                    <a:pt x="5315" y="16194"/>
                    <a:pt x="5121" y="17017"/>
                  </a:cubicBezTo>
                  <a:cubicBezTo>
                    <a:pt x="4927" y="17840"/>
                    <a:pt x="4992" y="18325"/>
                    <a:pt x="5186" y="18615"/>
                  </a:cubicBezTo>
                  <a:cubicBezTo>
                    <a:pt x="5380" y="18906"/>
                    <a:pt x="5703" y="19003"/>
                    <a:pt x="6738" y="18664"/>
                  </a:cubicBezTo>
                  <a:cubicBezTo>
                    <a:pt x="7773" y="18325"/>
                    <a:pt x="9519" y="17550"/>
                    <a:pt x="11039" y="16436"/>
                  </a:cubicBezTo>
                  <a:cubicBezTo>
                    <a:pt x="12558" y="15322"/>
                    <a:pt x="13852" y="13869"/>
                    <a:pt x="14693" y="12658"/>
                  </a:cubicBezTo>
                  <a:cubicBezTo>
                    <a:pt x="15533" y="11447"/>
                    <a:pt x="15921" y="10479"/>
                    <a:pt x="16115" y="9559"/>
                  </a:cubicBezTo>
                  <a:cubicBezTo>
                    <a:pt x="16309" y="8638"/>
                    <a:pt x="16309" y="7767"/>
                    <a:pt x="16083" y="7186"/>
                  </a:cubicBezTo>
                  <a:cubicBezTo>
                    <a:pt x="15857" y="6604"/>
                    <a:pt x="15404" y="6314"/>
                    <a:pt x="14208" y="6411"/>
                  </a:cubicBezTo>
                  <a:cubicBezTo>
                    <a:pt x="13011" y="6508"/>
                    <a:pt x="11071" y="6992"/>
                    <a:pt x="9422" y="8203"/>
                  </a:cubicBezTo>
                  <a:cubicBezTo>
                    <a:pt x="7773" y="9413"/>
                    <a:pt x="6415" y="11351"/>
                    <a:pt x="5703" y="12561"/>
                  </a:cubicBezTo>
                  <a:cubicBezTo>
                    <a:pt x="4992" y="13772"/>
                    <a:pt x="4927" y="14256"/>
                    <a:pt x="4895" y="14741"/>
                  </a:cubicBezTo>
                  <a:cubicBezTo>
                    <a:pt x="4863" y="15225"/>
                    <a:pt x="4863" y="15709"/>
                    <a:pt x="5445" y="16145"/>
                  </a:cubicBezTo>
                  <a:cubicBezTo>
                    <a:pt x="6027" y="16581"/>
                    <a:pt x="7191" y="16969"/>
                    <a:pt x="8678" y="16581"/>
                  </a:cubicBezTo>
                  <a:cubicBezTo>
                    <a:pt x="10166" y="16194"/>
                    <a:pt x="11976" y="15031"/>
                    <a:pt x="13432" y="13433"/>
                  </a:cubicBezTo>
                  <a:cubicBezTo>
                    <a:pt x="14887" y="11835"/>
                    <a:pt x="15986" y="9801"/>
                    <a:pt x="16568" y="8542"/>
                  </a:cubicBezTo>
                  <a:cubicBezTo>
                    <a:pt x="17150" y="7282"/>
                    <a:pt x="17215" y="6798"/>
                    <a:pt x="17118" y="6411"/>
                  </a:cubicBezTo>
                  <a:cubicBezTo>
                    <a:pt x="17021" y="6023"/>
                    <a:pt x="16762" y="5733"/>
                    <a:pt x="15889" y="5491"/>
                  </a:cubicBezTo>
                  <a:cubicBezTo>
                    <a:pt x="15016" y="5248"/>
                    <a:pt x="13529" y="5055"/>
                    <a:pt x="12041" y="5345"/>
                  </a:cubicBezTo>
                  <a:cubicBezTo>
                    <a:pt x="10554" y="5636"/>
                    <a:pt x="9066" y="6411"/>
                    <a:pt x="7773" y="7718"/>
                  </a:cubicBezTo>
                  <a:cubicBezTo>
                    <a:pt x="6479" y="9026"/>
                    <a:pt x="5380" y="10866"/>
                    <a:pt x="4766" y="12077"/>
                  </a:cubicBezTo>
                  <a:cubicBezTo>
                    <a:pt x="4151" y="13288"/>
                    <a:pt x="4022" y="13869"/>
                    <a:pt x="3957" y="14499"/>
                  </a:cubicBezTo>
                  <a:cubicBezTo>
                    <a:pt x="3893" y="15128"/>
                    <a:pt x="3893" y="15806"/>
                    <a:pt x="4054" y="16242"/>
                  </a:cubicBezTo>
                  <a:cubicBezTo>
                    <a:pt x="4216" y="16678"/>
                    <a:pt x="4539" y="16872"/>
                    <a:pt x="5800" y="16484"/>
                  </a:cubicBezTo>
                  <a:cubicBezTo>
                    <a:pt x="7061" y="16097"/>
                    <a:pt x="9260" y="15128"/>
                    <a:pt x="10845" y="13772"/>
                  </a:cubicBezTo>
                  <a:cubicBezTo>
                    <a:pt x="12429" y="12416"/>
                    <a:pt x="13399" y="10673"/>
                    <a:pt x="13884" y="9365"/>
                  </a:cubicBezTo>
                  <a:cubicBezTo>
                    <a:pt x="14369" y="8057"/>
                    <a:pt x="14369" y="7186"/>
                    <a:pt x="14175" y="6604"/>
                  </a:cubicBezTo>
                  <a:cubicBezTo>
                    <a:pt x="13981" y="6023"/>
                    <a:pt x="13593" y="5733"/>
                    <a:pt x="12591" y="5733"/>
                  </a:cubicBezTo>
                  <a:cubicBezTo>
                    <a:pt x="11588" y="5733"/>
                    <a:pt x="9972" y="6023"/>
                    <a:pt x="8517" y="7186"/>
                  </a:cubicBezTo>
                  <a:cubicBezTo>
                    <a:pt x="7061" y="8348"/>
                    <a:pt x="5768" y="10382"/>
                    <a:pt x="4992" y="11980"/>
                  </a:cubicBezTo>
                  <a:cubicBezTo>
                    <a:pt x="4216" y="13578"/>
                    <a:pt x="3957" y="14741"/>
                    <a:pt x="3796" y="15709"/>
                  </a:cubicBezTo>
                  <a:cubicBezTo>
                    <a:pt x="3634" y="16678"/>
                    <a:pt x="3569" y="17453"/>
                    <a:pt x="3699" y="17889"/>
                  </a:cubicBezTo>
                  <a:cubicBezTo>
                    <a:pt x="3828" y="18325"/>
                    <a:pt x="4151" y="18421"/>
                    <a:pt x="5251" y="18034"/>
                  </a:cubicBezTo>
                  <a:cubicBezTo>
                    <a:pt x="6350" y="17647"/>
                    <a:pt x="8226" y="16775"/>
                    <a:pt x="9875" y="15419"/>
                  </a:cubicBezTo>
                  <a:cubicBezTo>
                    <a:pt x="11524" y="14063"/>
                    <a:pt x="12946" y="12222"/>
                    <a:pt x="13787" y="11060"/>
                  </a:cubicBezTo>
                  <a:cubicBezTo>
                    <a:pt x="14628" y="9898"/>
                    <a:pt x="14887" y="9413"/>
                    <a:pt x="15016" y="8929"/>
                  </a:cubicBezTo>
                  <a:cubicBezTo>
                    <a:pt x="15145" y="8445"/>
                    <a:pt x="15145" y="7960"/>
                    <a:pt x="14951" y="7670"/>
                  </a:cubicBezTo>
                  <a:cubicBezTo>
                    <a:pt x="14757" y="7379"/>
                    <a:pt x="14369" y="7282"/>
                    <a:pt x="13496" y="7476"/>
                  </a:cubicBezTo>
                  <a:cubicBezTo>
                    <a:pt x="12623" y="7670"/>
                    <a:pt x="11265" y="8154"/>
                    <a:pt x="10166" y="9559"/>
                  </a:cubicBezTo>
                  <a:cubicBezTo>
                    <a:pt x="9066" y="10963"/>
                    <a:pt x="8226" y="13288"/>
                    <a:pt x="7805" y="15031"/>
                  </a:cubicBezTo>
                  <a:cubicBezTo>
                    <a:pt x="7385" y="16775"/>
                    <a:pt x="7385" y="17937"/>
                    <a:pt x="7805" y="18615"/>
                  </a:cubicBezTo>
                  <a:cubicBezTo>
                    <a:pt x="8226" y="19293"/>
                    <a:pt x="9066" y="19487"/>
                    <a:pt x="10360" y="18615"/>
                  </a:cubicBezTo>
                  <a:cubicBezTo>
                    <a:pt x="11653" y="17743"/>
                    <a:pt x="13399" y="15806"/>
                    <a:pt x="14563" y="14160"/>
                  </a:cubicBezTo>
                  <a:cubicBezTo>
                    <a:pt x="15727" y="12513"/>
                    <a:pt x="16309" y="11157"/>
                    <a:pt x="16665" y="10043"/>
                  </a:cubicBezTo>
                  <a:cubicBezTo>
                    <a:pt x="17021" y="8929"/>
                    <a:pt x="17150" y="8057"/>
                    <a:pt x="17053" y="7525"/>
                  </a:cubicBezTo>
                  <a:cubicBezTo>
                    <a:pt x="16956" y="6992"/>
                    <a:pt x="16633" y="6798"/>
                    <a:pt x="16148" y="6895"/>
                  </a:cubicBezTo>
                  <a:cubicBezTo>
                    <a:pt x="15663" y="6992"/>
                    <a:pt x="15016" y="7379"/>
                    <a:pt x="14175" y="8735"/>
                  </a:cubicBezTo>
                  <a:cubicBezTo>
                    <a:pt x="13334" y="10091"/>
                    <a:pt x="12300" y="12416"/>
                    <a:pt x="11653" y="13821"/>
                  </a:cubicBezTo>
                  <a:cubicBezTo>
                    <a:pt x="11006" y="15225"/>
                    <a:pt x="10748" y="15709"/>
                    <a:pt x="10780" y="15709"/>
                  </a:cubicBezTo>
                  <a:cubicBezTo>
                    <a:pt x="10812" y="15709"/>
                    <a:pt x="11136" y="15225"/>
                    <a:pt x="11847" y="14160"/>
                  </a:cubicBezTo>
                  <a:cubicBezTo>
                    <a:pt x="12558" y="13094"/>
                    <a:pt x="13658" y="11447"/>
                    <a:pt x="14402" y="10237"/>
                  </a:cubicBezTo>
                  <a:cubicBezTo>
                    <a:pt x="15145" y="9026"/>
                    <a:pt x="15533" y="8251"/>
                    <a:pt x="15533" y="8057"/>
                  </a:cubicBezTo>
                  <a:cubicBezTo>
                    <a:pt x="15533" y="7864"/>
                    <a:pt x="15145" y="8251"/>
                    <a:pt x="14240" y="9317"/>
                  </a:cubicBezTo>
                  <a:cubicBezTo>
                    <a:pt x="13334" y="10382"/>
                    <a:pt x="11912" y="12125"/>
                    <a:pt x="11006" y="13143"/>
                  </a:cubicBezTo>
                  <a:cubicBezTo>
                    <a:pt x="10101" y="14160"/>
                    <a:pt x="9713" y="14450"/>
                    <a:pt x="9357" y="14692"/>
                  </a:cubicBezTo>
                  <a:cubicBezTo>
                    <a:pt x="9002" y="14934"/>
                    <a:pt x="8678" y="15128"/>
                    <a:pt x="8614" y="15031"/>
                  </a:cubicBezTo>
                  <a:cubicBezTo>
                    <a:pt x="8549" y="14934"/>
                    <a:pt x="8743" y="14547"/>
                    <a:pt x="9551" y="13578"/>
                  </a:cubicBezTo>
                  <a:cubicBezTo>
                    <a:pt x="10360" y="12610"/>
                    <a:pt x="11782" y="11060"/>
                    <a:pt x="12914" y="9995"/>
                  </a:cubicBezTo>
                  <a:cubicBezTo>
                    <a:pt x="14046" y="8929"/>
                    <a:pt x="14887" y="8348"/>
                    <a:pt x="15145" y="8106"/>
                  </a:cubicBezTo>
                  <a:cubicBezTo>
                    <a:pt x="15404" y="7864"/>
                    <a:pt x="15081" y="7960"/>
                    <a:pt x="14208" y="8687"/>
                  </a:cubicBezTo>
                  <a:cubicBezTo>
                    <a:pt x="13334" y="9413"/>
                    <a:pt x="11912" y="10769"/>
                    <a:pt x="11039" y="11544"/>
                  </a:cubicBezTo>
                  <a:cubicBezTo>
                    <a:pt x="10166" y="12319"/>
                    <a:pt x="9842" y="12513"/>
                    <a:pt x="9875" y="12464"/>
                  </a:cubicBezTo>
                  <a:cubicBezTo>
                    <a:pt x="9907" y="12416"/>
                    <a:pt x="10295" y="12125"/>
                    <a:pt x="11071" y="11447"/>
                  </a:cubicBezTo>
                  <a:cubicBezTo>
                    <a:pt x="11847" y="10769"/>
                    <a:pt x="13011" y="9704"/>
                    <a:pt x="13755" y="9074"/>
                  </a:cubicBezTo>
                  <a:cubicBezTo>
                    <a:pt x="14499" y="8445"/>
                    <a:pt x="14822" y="8251"/>
                    <a:pt x="14854" y="8396"/>
                  </a:cubicBezTo>
                  <a:cubicBezTo>
                    <a:pt x="14887" y="8542"/>
                    <a:pt x="14628" y="9026"/>
                    <a:pt x="13593" y="9946"/>
                  </a:cubicBezTo>
                  <a:cubicBezTo>
                    <a:pt x="12558" y="10866"/>
                    <a:pt x="10748" y="12222"/>
                    <a:pt x="9681" y="12949"/>
                  </a:cubicBezTo>
                  <a:cubicBezTo>
                    <a:pt x="8614" y="13675"/>
                    <a:pt x="8290" y="13772"/>
                    <a:pt x="7967" y="13772"/>
                  </a:cubicBezTo>
                  <a:cubicBezTo>
                    <a:pt x="7643" y="13772"/>
                    <a:pt x="7320" y="13675"/>
                    <a:pt x="7223" y="13385"/>
                  </a:cubicBezTo>
                  <a:cubicBezTo>
                    <a:pt x="7126" y="13094"/>
                    <a:pt x="7255" y="12610"/>
                    <a:pt x="8032" y="11786"/>
                  </a:cubicBezTo>
                  <a:cubicBezTo>
                    <a:pt x="8808" y="10963"/>
                    <a:pt x="10230" y="9801"/>
                    <a:pt x="11103" y="9171"/>
                  </a:cubicBezTo>
                  <a:cubicBezTo>
                    <a:pt x="11976" y="8542"/>
                    <a:pt x="12300" y="8445"/>
                    <a:pt x="12623" y="8348"/>
                  </a:cubicBezTo>
                  <a:cubicBezTo>
                    <a:pt x="12946" y="8251"/>
                    <a:pt x="13270" y="8154"/>
                    <a:pt x="13270" y="8348"/>
                  </a:cubicBezTo>
                  <a:cubicBezTo>
                    <a:pt x="13270" y="8542"/>
                    <a:pt x="12946" y="9026"/>
                    <a:pt x="12170" y="9607"/>
                  </a:cubicBezTo>
                  <a:cubicBezTo>
                    <a:pt x="11394" y="10188"/>
                    <a:pt x="10166" y="10866"/>
                    <a:pt x="9390" y="11254"/>
                  </a:cubicBezTo>
                  <a:cubicBezTo>
                    <a:pt x="8614" y="11641"/>
                    <a:pt x="8290" y="11738"/>
                    <a:pt x="7837" y="11835"/>
                  </a:cubicBezTo>
                  <a:cubicBezTo>
                    <a:pt x="7385" y="11932"/>
                    <a:pt x="6803" y="12029"/>
                    <a:pt x="6544" y="11786"/>
                  </a:cubicBezTo>
                  <a:cubicBezTo>
                    <a:pt x="6285" y="11544"/>
                    <a:pt x="6350" y="10963"/>
                    <a:pt x="7029" y="10043"/>
                  </a:cubicBezTo>
                  <a:cubicBezTo>
                    <a:pt x="7708" y="9123"/>
                    <a:pt x="9002" y="7864"/>
                    <a:pt x="9842" y="7089"/>
                  </a:cubicBezTo>
                  <a:cubicBezTo>
                    <a:pt x="10683" y="6314"/>
                    <a:pt x="11071" y="6023"/>
                    <a:pt x="11427" y="5830"/>
                  </a:cubicBezTo>
                  <a:cubicBezTo>
                    <a:pt x="11782" y="5636"/>
                    <a:pt x="12106" y="5539"/>
                    <a:pt x="12461" y="5442"/>
                  </a:cubicBezTo>
                  <a:cubicBezTo>
                    <a:pt x="12817" y="5345"/>
                    <a:pt x="13205" y="5248"/>
                    <a:pt x="13367" y="5442"/>
                  </a:cubicBezTo>
                  <a:cubicBezTo>
                    <a:pt x="13529" y="5636"/>
                    <a:pt x="13464" y="6120"/>
                    <a:pt x="12946" y="6798"/>
                  </a:cubicBezTo>
                  <a:cubicBezTo>
                    <a:pt x="12429" y="7476"/>
                    <a:pt x="11459" y="8348"/>
                    <a:pt x="10327" y="9123"/>
                  </a:cubicBezTo>
                  <a:cubicBezTo>
                    <a:pt x="9196" y="9898"/>
                    <a:pt x="7902" y="10576"/>
                    <a:pt x="7094" y="10915"/>
                  </a:cubicBezTo>
                  <a:cubicBezTo>
                    <a:pt x="6285" y="11254"/>
                    <a:pt x="5962" y="11254"/>
                    <a:pt x="5703" y="11012"/>
                  </a:cubicBezTo>
                  <a:cubicBezTo>
                    <a:pt x="5445" y="10769"/>
                    <a:pt x="5251" y="10285"/>
                    <a:pt x="5186" y="9752"/>
                  </a:cubicBezTo>
                  <a:cubicBezTo>
                    <a:pt x="5121" y="9220"/>
                    <a:pt x="5186" y="8638"/>
                    <a:pt x="6059" y="7670"/>
                  </a:cubicBezTo>
                  <a:cubicBezTo>
                    <a:pt x="6932" y="6701"/>
                    <a:pt x="8614" y="5345"/>
                    <a:pt x="9842" y="4667"/>
                  </a:cubicBezTo>
                  <a:cubicBezTo>
                    <a:pt x="11071" y="3989"/>
                    <a:pt x="11847" y="3989"/>
                    <a:pt x="12364" y="4231"/>
                  </a:cubicBezTo>
                  <a:cubicBezTo>
                    <a:pt x="12882" y="4473"/>
                    <a:pt x="13140" y="4958"/>
                    <a:pt x="13270" y="5442"/>
                  </a:cubicBezTo>
                  <a:cubicBezTo>
                    <a:pt x="13399" y="5926"/>
                    <a:pt x="13399" y="6411"/>
                    <a:pt x="12914" y="7282"/>
                  </a:cubicBezTo>
                  <a:cubicBezTo>
                    <a:pt x="12429" y="8154"/>
                    <a:pt x="11459" y="9413"/>
                    <a:pt x="10295" y="10334"/>
                  </a:cubicBezTo>
                  <a:cubicBezTo>
                    <a:pt x="9131" y="11254"/>
                    <a:pt x="7773" y="11835"/>
                    <a:pt x="6867" y="12174"/>
                  </a:cubicBezTo>
                  <a:cubicBezTo>
                    <a:pt x="5962" y="12513"/>
                    <a:pt x="5509" y="12610"/>
                    <a:pt x="5251" y="12416"/>
                  </a:cubicBezTo>
                  <a:cubicBezTo>
                    <a:pt x="4992" y="12222"/>
                    <a:pt x="4927" y="11738"/>
                    <a:pt x="5348" y="10721"/>
                  </a:cubicBezTo>
                  <a:cubicBezTo>
                    <a:pt x="5768" y="9704"/>
                    <a:pt x="6673" y="8154"/>
                    <a:pt x="8129" y="6943"/>
                  </a:cubicBezTo>
                  <a:cubicBezTo>
                    <a:pt x="9584" y="5733"/>
                    <a:pt x="11588" y="4861"/>
                    <a:pt x="12914" y="4522"/>
                  </a:cubicBezTo>
                  <a:cubicBezTo>
                    <a:pt x="14240" y="4183"/>
                    <a:pt x="14887" y="4377"/>
                    <a:pt x="15275" y="4764"/>
                  </a:cubicBezTo>
                  <a:cubicBezTo>
                    <a:pt x="15663" y="5151"/>
                    <a:pt x="15792" y="5733"/>
                    <a:pt x="15727" y="6508"/>
                  </a:cubicBezTo>
                  <a:cubicBezTo>
                    <a:pt x="15663" y="7282"/>
                    <a:pt x="15404" y="8251"/>
                    <a:pt x="14725" y="9413"/>
                  </a:cubicBezTo>
                  <a:cubicBezTo>
                    <a:pt x="14046" y="10576"/>
                    <a:pt x="12946" y="11932"/>
                    <a:pt x="12235" y="12610"/>
                  </a:cubicBezTo>
                  <a:cubicBezTo>
                    <a:pt x="11524" y="13288"/>
                    <a:pt x="11200" y="13288"/>
                    <a:pt x="10942" y="13094"/>
                  </a:cubicBezTo>
                  <a:cubicBezTo>
                    <a:pt x="10683" y="12900"/>
                    <a:pt x="10489" y="12513"/>
                    <a:pt x="10521" y="11835"/>
                  </a:cubicBezTo>
                  <a:cubicBezTo>
                    <a:pt x="10554" y="11157"/>
                    <a:pt x="10812" y="10188"/>
                    <a:pt x="11685" y="9074"/>
                  </a:cubicBezTo>
                  <a:cubicBezTo>
                    <a:pt x="12558" y="7960"/>
                    <a:pt x="14046" y="6701"/>
                    <a:pt x="15307" y="6072"/>
                  </a:cubicBezTo>
                  <a:cubicBezTo>
                    <a:pt x="16568" y="5442"/>
                    <a:pt x="17603" y="5442"/>
                    <a:pt x="18282" y="5587"/>
                  </a:cubicBezTo>
                  <a:cubicBezTo>
                    <a:pt x="18961" y="5733"/>
                    <a:pt x="19284" y="6023"/>
                    <a:pt x="19478" y="6701"/>
                  </a:cubicBezTo>
                  <a:cubicBezTo>
                    <a:pt x="19672" y="7379"/>
                    <a:pt x="19737" y="8445"/>
                    <a:pt x="19155" y="9656"/>
                  </a:cubicBezTo>
                  <a:cubicBezTo>
                    <a:pt x="18573" y="10866"/>
                    <a:pt x="17344" y="12222"/>
                    <a:pt x="16342" y="12997"/>
                  </a:cubicBezTo>
                  <a:cubicBezTo>
                    <a:pt x="15339" y="13772"/>
                    <a:pt x="14563" y="13966"/>
                    <a:pt x="14046" y="13869"/>
                  </a:cubicBezTo>
                  <a:cubicBezTo>
                    <a:pt x="13529" y="13772"/>
                    <a:pt x="13270" y="13385"/>
                    <a:pt x="13237" y="12658"/>
                  </a:cubicBezTo>
                  <a:cubicBezTo>
                    <a:pt x="13205" y="11932"/>
                    <a:pt x="13399" y="10866"/>
                    <a:pt x="14111" y="9656"/>
                  </a:cubicBezTo>
                  <a:cubicBezTo>
                    <a:pt x="14822" y="8445"/>
                    <a:pt x="16051" y="7089"/>
                    <a:pt x="17118" y="6314"/>
                  </a:cubicBezTo>
                  <a:cubicBezTo>
                    <a:pt x="18185" y="5539"/>
                    <a:pt x="19090" y="5345"/>
                    <a:pt x="19640" y="5442"/>
                  </a:cubicBezTo>
                  <a:cubicBezTo>
                    <a:pt x="20190" y="5539"/>
                    <a:pt x="20384" y="5926"/>
                    <a:pt x="20351" y="6556"/>
                  </a:cubicBezTo>
                  <a:cubicBezTo>
                    <a:pt x="20319" y="7186"/>
                    <a:pt x="20060" y="8057"/>
                    <a:pt x="19349" y="9074"/>
                  </a:cubicBezTo>
                  <a:cubicBezTo>
                    <a:pt x="18637" y="10091"/>
                    <a:pt x="17473" y="11254"/>
                    <a:pt x="16730" y="11883"/>
                  </a:cubicBezTo>
                  <a:cubicBezTo>
                    <a:pt x="15986" y="12513"/>
                    <a:pt x="15663" y="12610"/>
                    <a:pt x="15339" y="12658"/>
                  </a:cubicBezTo>
                  <a:cubicBezTo>
                    <a:pt x="15016" y="12707"/>
                    <a:pt x="14693" y="12707"/>
                    <a:pt x="14466" y="12416"/>
                  </a:cubicBezTo>
                  <a:cubicBezTo>
                    <a:pt x="14240" y="12125"/>
                    <a:pt x="14111" y="11544"/>
                    <a:pt x="14337" y="10527"/>
                  </a:cubicBezTo>
                  <a:cubicBezTo>
                    <a:pt x="14563" y="9510"/>
                    <a:pt x="15145" y="8057"/>
                    <a:pt x="15889" y="6992"/>
                  </a:cubicBezTo>
                  <a:cubicBezTo>
                    <a:pt x="16633" y="5926"/>
                    <a:pt x="17538" y="5248"/>
                    <a:pt x="18249" y="4909"/>
                  </a:cubicBezTo>
                  <a:cubicBezTo>
                    <a:pt x="18961" y="4570"/>
                    <a:pt x="19478" y="4570"/>
                    <a:pt x="19802" y="4812"/>
                  </a:cubicBezTo>
                  <a:cubicBezTo>
                    <a:pt x="20125" y="5055"/>
                    <a:pt x="20254" y="5539"/>
                    <a:pt x="20287" y="6023"/>
                  </a:cubicBezTo>
                  <a:cubicBezTo>
                    <a:pt x="20319" y="6508"/>
                    <a:pt x="20254" y="6992"/>
                    <a:pt x="19866" y="7573"/>
                  </a:cubicBezTo>
                  <a:cubicBezTo>
                    <a:pt x="19478" y="8154"/>
                    <a:pt x="18767" y="8832"/>
                    <a:pt x="18217" y="9220"/>
                  </a:cubicBezTo>
                  <a:cubicBezTo>
                    <a:pt x="17667" y="9607"/>
                    <a:pt x="17279" y="9704"/>
                    <a:pt x="16924" y="9752"/>
                  </a:cubicBezTo>
                  <a:cubicBezTo>
                    <a:pt x="16568" y="9801"/>
                    <a:pt x="16245" y="9801"/>
                    <a:pt x="16018" y="9559"/>
                  </a:cubicBezTo>
                  <a:cubicBezTo>
                    <a:pt x="15792" y="9317"/>
                    <a:pt x="15663" y="8832"/>
                    <a:pt x="15695" y="8009"/>
                  </a:cubicBezTo>
                  <a:cubicBezTo>
                    <a:pt x="15727" y="7186"/>
                    <a:pt x="15921" y="6023"/>
                    <a:pt x="16503" y="5151"/>
                  </a:cubicBezTo>
                  <a:cubicBezTo>
                    <a:pt x="17085" y="4280"/>
                    <a:pt x="18055" y="3699"/>
                    <a:pt x="18767" y="3408"/>
                  </a:cubicBezTo>
                  <a:cubicBezTo>
                    <a:pt x="19478" y="3117"/>
                    <a:pt x="19931" y="3117"/>
                    <a:pt x="20254" y="3311"/>
                  </a:cubicBezTo>
                  <a:cubicBezTo>
                    <a:pt x="20578" y="3505"/>
                    <a:pt x="20772" y="3892"/>
                    <a:pt x="20869" y="4377"/>
                  </a:cubicBezTo>
                  <a:cubicBezTo>
                    <a:pt x="20966" y="4861"/>
                    <a:pt x="20966" y="5442"/>
                    <a:pt x="20869" y="5926"/>
                  </a:cubicBezTo>
                  <a:cubicBezTo>
                    <a:pt x="20772" y="6411"/>
                    <a:pt x="20578" y="6798"/>
                    <a:pt x="20125" y="7137"/>
                  </a:cubicBezTo>
                  <a:cubicBezTo>
                    <a:pt x="19672" y="7476"/>
                    <a:pt x="18961" y="7767"/>
                    <a:pt x="18443" y="7912"/>
                  </a:cubicBezTo>
                  <a:cubicBezTo>
                    <a:pt x="17926" y="8057"/>
                    <a:pt x="17603" y="8057"/>
                    <a:pt x="17279" y="7960"/>
                  </a:cubicBezTo>
                  <a:cubicBezTo>
                    <a:pt x="16956" y="7864"/>
                    <a:pt x="16633" y="7670"/>
                    <a:pt x="16439" y="7282"/>
                  </a:cubicBezTo>
                  <a:cubicBezTo>
                    <a:pt x="16245" y="6895"/>
                    <a:pt x="16180" y="6314"/>
                    <a:pt x="16245" y="5830"/>
                  </a:cubicBezTo>
                  <a:cubicBezTo>
                    <a:pt x="16309" y="5345"/>
                    <a:pt x="16503" y="4958"/>
                    <a:pt x="17118" y="4619"/>
                  </a:cubicBezTo>
                  <a:cubicBezTo>
                    <a:pt x="17732" y="4280"/>
                    <a:pt x="18767" y="3989"/>
                    <a:pt x="19446" y="3844"/>
                  </a:cubicBezTo>
                  <a:cubicBezTo>
                    <a:pt x="20125" y="3699"/>
                    <a:pt x="20448" y="3699"/>
                    <a:pt x="20739" y="3892"/>
                  </a:cubicBezTo>
                  <a:cubicBezTo>
                    <a:pt x="21030" y="4086"/>
                    <a:pt x="21289" y="4473"/>
                    <a:pt x="21386" y="4909"/>
                  </a:cubicBezTo>
                  <a:cubicBezTo>
                    <a:pt x="21483" y="5345"/>
                    <a:pt x="21418" y="5830"/>
                    <a:pt x="21160" y="6314"/>
                  </a:cubicBezTo>
                  <a:cubicBezTo>
                    <a:pt x="20901" y="6798"/>
                    <a:pt x="20448" y="7282"/>
                    <a:pt x="19899" y="7573"/>
                  </a:cubicBezTo>
                  <a:cubicBezTo>
                    <a:pt x="19349" y="7864"/>
                    <a:pt x="18702" y="7960"/>
                    <a:pt x="18249" y="7864"/>
                  </a:cubicBezTo>
                  <a:cubicBezTo>
                    <a:pt x="17797" y="7767"/>
                    <a:pt x="17538" y="7476"/>
                    <a:pt x="17376" y="7089"/>
                  </a:cubicBezTo>
                  <a:cubicBezTo>
                    <a:pt x="17215" y="6701"/>
                    <a:pt x="17150" y="6217"/>
                    <a:pt x="17118" y="5733"/>
                  </a:cubicBezTo>
                  <a:cubicBezTo>
                    <a:pt x="17085" y="5248"/>
                    <a:pt x="17085" y="4764"/>
                    <a:pt x="17182" y="4280"/>
                  </a:cubicBezTo>
                  <a:cubicBezTo>
                    <a:pt x="17279" y="3795"/>
                    <a:pt x="17473" y="3311"/>
                    <a:pt x="17732" y="3021"/>
                  </a:cubicBezTo>
                  <a:cubicBezTo>
                    <a:pt x="17991" y="2730"/>
                    <a:pt x="18314" y="2633"/>
                    <a:pt x="18702" y="2633"/>
                  </a:cubicBezTo>
                  <a:cubicBezTo>
                    <a:pt x="19090" y="2633"/>
                    <a:pt x="19543" y="2730"/>
                    <a:pt x="19834" y="3021"/>
                  </a:cubicBezTo>
                  <a:cubicBezTo>
                    <a:pt x="20125" y="3311"/>
                    <a:pt x="20254" y="3795"/>
                    <a:pt x="20157" y="4716"/>
                  </a:cubicBezTo>
                  <a:cubicBezTo>
                    <a:pt x="20060" y="5636"/>
                    <a:pt x="19737" y="6992"/>
                    <a:pt x="19123" y="8057"/>
                  </a:cubicBezTo>
                  <a:cubicBezTo>
                    <a:pt x="18508" y="9123"/>
                    <a:pt x="17603" y="9898"/>
                    <a:pt x="16924" y="10285"/>
                  </a:cubicBezTo>
                  <a:cubicBezTo>
                    <a:pt x="16245" y="10673"/>
                    <a:pt x="15792" y="10673"/>
                    <a:pt x="15469" y="10334"/>
                  </a:cubicBezTo>
                  <a:cubicBezTo>
                    <a:pt x="15145" y="9995"/>
                    <a:pt x="14951" y="9317"/>
                    <a:pt x="14887" y="8396"/>
                  </a:cubicBezTo>
                  <a:cubicBezTo>
                    <a:pt x="14822" y="7476"/>
                    <a:pt x="14887" y="6314"/>
                    <a:pt x="15275" y="5442"/>
                  </a:cubicBezTo>
                  <a:cubicBezTo>
                    <a:pt x="15663" y="4570"/>
                    <a:pt x="16374" y="3989"/>
                    <a:pt x="16859" y="3941"/>
                  </a:cubicBezTo>
                  <a:cubicBezTo>
                    <a:pt x="17344" y="3892"/>
                    <a:pt x="17603" y="4377"/>
                    <a:pt x="17667" y="5345"/>
                  </a:cubicBezTo>
                  <a:cubicBezTo>
                    <a:pt x="17732" y="6314"/>
                    <a:pt x="17603" y="7767"/>
                    <a:pt x="17441" y="8687"/>
                  </a:cubicBezTo>
                  <a:cubicBezTo>
                    <a:pt x="17279" y="9607"/>
                    <a:pt x="17085" y="9995"/>
                    <a:pt x="16827" y="10237"/>
                  </a:cubicBezTo>
                  <a:cubicBezTo>
                    <a:pt x="16568" y="10479"/>
                    <a:pt x="16245" y="10576"/>
                    <a:pt x="15760" y="10334"/>
                  </a:cubicBezTo>
                  <a:cubicBezTo>
                    <a:pt x="15275" y="10091"/>
                    <a:pt x="14628" y="9510"/>
                    <a:pt x="14175" y="8590"/>
                  </a:cubicBezTo>
                  <a:cubicBezTo>
                    <a:pt x="13723" y="7670"/>
                    <a:pt x="13464" y="6411"/>
                    <a:pt x="13561" y="5297"/>
                  </a:cubicBezTo>
                  <a:cubicBezTo>
                    <a:pt x="13658" y="4183"/>
                    <a:pt x="14111" y="3214"/>
                    <a:pt x="14725" y="2778"/>
                  </a:cubicBezTo>
                  <a:cubicBezTo>
                    <a:pt x="15339" y="2343"/>
                    <a:pt x="16115" y="2439"/>
                    <a:pt x="16730" y="3021"/>
                  </a:cubicBezTo>
                  <a:cubicBezTo>
                    <a:pt x="17344" y="3602"/>
                    <a:pt x="17797" y="4667"/>
                    <a:pt x="17764" y="6120"/>
                  </a:cubicBezTo>
                  <a:cubicBezTo>
                    <a:pt x="17732" y="7573"/>
                    <a:pt x="17215" y="9413"/>
                    <a:pt x="16374" y="10866"/>
                  </a:cubicBezTo>
                  <a:cubicBezTo>
                    <a:pt x="15533" y="12319"/>
                    <a:pt x="14369" y="13385"/>
                    <a:pt x="13529" y="13917"/>
                  </a:cubicBezTo>
                  <a:cubicBezTo>
                    <a:pt x="12688" y="14450"/>
                    <a:pt x="12170" y="14450"/>
                    <a:pt x="11879" y="14160"/>
                  </a:cubicBezTo>
                  <a:cubicBezTo>
                    <a:pt x="11588" y="13869"/>
                    <a:pt x="11524" y="13288"/>
                    <a:pt x="11944" y="12464"/>
                  </a:cubicBezTo>
                  <a:cubicBezTo>
                    <a:pt x="12364" y="11641"/>
                    <a:pt x="13270" y="10576"/>
                    <a:pt x="14078" y="9946"/>
                  </a:cubicBezTo>
                  <a:cubicBezTo>
                    <a:pt x="14887" y="9317"/>
                    <a:pt x="15598" y="9123"/>
                    <a:pt x="16115" y="9026"/>
                  </a:cubicBezTo>
                  <a:cubicBezTo>
                    <a:pt x="16633" y="8929"/>
                    <a:pt x="16956" y="8929"/>
                    <a:pt x="17053" y="9171"/>
                  </a:cubicBezTo>
                  <a:cubicBezTo>
                    <a:pt x="17150" y="9413"/>
                    <a:pt x="17021" y="9898"/>
                    <a:pt x="16309" y="10818"/>
                  </a:cubicBezTo>
                  <a:cubicBezTo>
                    <a:pt x="15598" y="11738"/>
                    <a:pt x="14305" y="13094"/>
                    <a:pt x="13011" y="144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" name="เส้น"/>
            <p:cNvSpPr/>
            <p:nvPr/>
          </p:nvSpPr>
          <p:spPr>
            <a:xfrm>
              <a:off x="8065514" y="2354650"/>
              <a:ext cx="3061003" cy="100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69" extrusionOk="0">
                  <a:moveTo>
                    <a:pt x="454" y="11631"/>
                  </a:moveTo>
                  <a:cubicBezTo>
                    <a:pt x="1195" y="10027"/>
                    <a:pt x="1936" y="8423"/>
                    <a:pt x="2748" y="7194"/>
                  </a:cubicBezTo>
                  <a:cubicBezTo>
                    <a:pt x="3560" y="5964"/>
                    <a:pt x="4442" y="5109"/>
                    <a:pt x="5378" y="4360"/>
                  </a:cubicBezTo>
                  <a:cubicBezTo>
                    <a:pt x="6313" y="3612"/>
                    <a:pt x="7301" y="2970"/>
                    <a:pt x="8431" y="2542"/>
                  </a:cubicBezTo>
                  <a:cubicBezTo>
                    <a:pt x="9560" y="2115"/>
                    <a:pt x="10831" y="1901"/>
                    <a:pt x="12154" y="1847"/>
                  </a:cubicBezTo>
                  <a:cubicBezTo>
                    <a:pt x="13478" y="1794"/>
                    <a:pt x="14854" y="1901"/>
                    <a:pt x="16054" y="2435"/>
                  </a:cubicBezTo>
                  <a:cubicBezTo>
                    <a:pt x="17254" y="2970"/>
                    <a:pt x="18278" y="3932"/>
                    <a:pt x="19107" y="5216"/>
                  </a:cubicBezTo>
                  <a:cubicBezTo>
                    <a:pt x="19936" y="6499"/>
                    <a:pt x="20572" y="8103"/>
                    <a:pt x="20960" y="9386"/>
                  </a:cubicBezTo>
                  <a:cubicBezTo>
                    <a:pt x="21348" y="10669"/>
                    <a:pt x="21489" y="11631"/>
                    <a:pt x="21525" y="12754"/>
                  </a:cubicBezTo>
                  <a:cubicBezTo>
                    <a:pt x="21560" y="13877"/>
                    <a:pt x="21489" y="15160"/>
                    <a:pt x="21084" y="16443"/>
                  </a:cubicBezTo>
                  <a:cubicBezTo>
                    <a:pt x="20678" y="17726"/>
                    <a:pt x="19936" y="19010"/>
                    <a:pt x="18966" y="19812"/>
                  </a:cubicBezTo>
                  <a:cubicBezTo>
                    <a:pt x="17995" y="20614"/>
                    <a:pt x="16795" y="20934"/>
                    <a:pt x="15542" y="21148"/>
                  </a:cubicBezTo>
                  <a:cubicBezTo>
                    <a:pt x="14289" y="21362"/>
                    <a:pt x="12984" y="21469"/>
                    <a:pt x="11695" y="21469"/>
                  </a:cubicBezTo>
                  <a:cubicBezTo>
                    <a:pt x="10407" y="21469"/>
                    <a:pt x="9136" y="21362"/>
                    <a:pt x="7989" y="21041"/>
                  </a:cubicBezTo>
                  <a:cubicBezTo>
                    <a:pt x="6842" y="20720"/>
                    <a:pt x="5819" y="20186"/>
                    <a:pt x="4919" y="19758"/>
                  </a:cubicBezTo>
                  <a:cubicBezTo>
                    <a:pt x="4019" y="19330"/>
                    <a:pt x="3242" y="19010"/>
                    <a:pt x="2678" y="18528"/>
                  </a:cubicBezTo>
                  <a:cubicBezTo>
                    <a:pt x="2113" y="18047"/>
                    <a:pt x="1760" y="17406"/>
                    <a:pt x="1478" y="16657"/>
                  </a:cubicBezTo>
                  <a:cubicBezTo>
                    <a:pt x="1195" y="15909"/>
                    <a:pt x="984" y="15053"/>
                    <a:pt x="842" y="14358"/>
                  </a:cubicBezTo>
                  <a:cubicBezTo>
                    <a:pt x="701" y="13663"/>
                    <a:pt x="631" y="13128"/>
                    <a:pt x="648" y="12594"/>
                  </a:cubicBezTo>
                  <a:cubicBezTo>
                    <a:pt x="666" y="12059"/>
                    <a:pt x="772" y="11524"/>
                    <a:pt x="1284" y="10669"/>
                  </a:cubicBezTo>
                  <a:cubicBezTo>
                    <a:pt x="1795" y="9814"/>
                    <a:pt x="2713" y="8637"/>
                    <a:pt x="3754" y="7621"/>
                  </a:cubicBezTo>
                  <a:cubicBezTo>
                    <a:pt x="4795" y="6606"/>
                    <a:pt x="5960" y="5750"/>
                    <a:pt x="7231" y="5269"/>
                  </a:cubicBezTo>
                  <a:cubicBezTo>
                    <a:pt x="8501" y="4788"/>
                    <a:pt x="9878" y="4681"/>
                    <a:pt x="11272" y="4574"/>
                  </a:cubicBezTo>
                  <a:cubicBezTo>
                    <a:pt x="12666" y="4467"/>
                    <a:pt x="14078" y="4360"/>
                    <a:pt x="15172" y="4574"/>
                  </a:cubicBezTo>
                  <a:cubicBezTo>
                    <a:pt x="16266" y="4788"/>
                    <a:pt x="17042" y="5322"/>
                    <a:pt x="17625" y="6071"/>
                  </a:cubicBezTo>
                  <a:cubicBezTo>
                    <a:pt x="18207" y="6819"/>
                    <a:pt x="18595" y="7782"/>
                    <a:pt x="18842" y="8477"/>
                  </a:cubicBezTo>
                  <a:cubicBezTo>
                    <a:pt x="19089" y="9172"/>
                    <a:pt x="19195" y="9600"/>
                    <a:pt x="19248" y="10081"/>
                  </a:cubicBezTo>
                  <a:cubicBezTo>
                    <a:pt x="19301" y="10562"/>
                    <a:pt x="19301" y="11097"/>
                    <a:pt x="19019" y="12166"/>
                  </a:cubicBezTo>
                  <a:cubicBezTo>
                    <a:pt x="18736" y="13235"/>
                    <a:pt x="18172" y="14839"/>
                    <a:pt x="17325" y="15909"/>
                  </a:cubicBezTo>
                  <a:cubicBezTo>
                    <a:pt x="16478" y="16978"/>
                    <a:pt x="15348" y="17513"/>
                    <a:pt x="14148" y="18047"/>
                  </a:cubicBezTo>
                  <a:cubicBezTo>
                    <a:pt x="12948" y="18582"/>
                    <a:pt x="11678" y="19117"/>
                    <a:pt x="10495" y="19491"/>
                  </a:cubicBezTo>
                  <a:cubicBezTo>
                    <a:pt x="9313" y="19865"/>
                    <a:pt x="8219" y="20079"/>
                    <a:pt x="6966" y="20025"/>
                  </a:cubicBezTo>
                  <a:cubicBezTo>
                    <a:pt x="5713" y="19972"/>
                    <a:pt x="4301" y="19651"/>
                    <a:pt x="3207" y="18956"/>
                  </a:cubicBezTo>
                  <a:cubicBezTo>
                    <a:pt x="2113" y="18261"/>
                    <a:pt x="1336" y="17192"/>
                    <a:pt x="895" y="15909"/>
                  </a:cubicBezTo>
                  <a:cubicBezTo>
                    <a:pt x="454" y="14625"/>
                    <a:pt x="348" y="13128"/>
                    <a:pt x="507" y="11524"/>
                  </a:cubicBezTo>
                  <a:cubicBezTo>
                    <a:pt x="666" y="9920"/>
                    <a:pt x="1089" y="8210"/>
                    <a:pt x="1831" y="6606"/>
                  </a:cubicBezTo>
                  <a:cubicBezTo>
                    <a:pt x="2572" y="5002"/>
                    <a:pt x="3631" y="3505"/>
                    <a:pt x="4760" y="2435"/>
                  </a:cubicBezTo>
                  <a:cubicBezTo>
                    <a:pt x="5889" y="1366"/>
                    <a:pt x="7089" y="724"/>
                    <a:pt x="8448" y="350"/>
                  </a:cubicBezTo>
                  <a:cubicBezTo>
                    <a:pt x="9807" y="-24"/>
                    <a:pt x="11325" y="-131"/>
                    <a:pt x="12754" y="190"/>
                  </a:cubicBezTo>
                  <a:cubicBezTo>
                    <a:pt x="14184" y="511"/>
                    <a:pt x="15525" y="1259"/>
                    <a:pt x="16619" y="2275"/>
                  </a:cubicBezTo>
                  <a:cubicBezTo>
                    <a:pt x="17713" y="3291"/>
                    <a:pt x="18560" y="4574"/>
                    <a:pt x="19054" y="5964"/>
                  </a:cubicBezTo>
                  <a:cubicBezTo>
                    <a:pt x="19548" y="7354"/>
                    <a:pt x="19689" y="8851"/>
                    <a:pt x="19354" y="10402"/>
                  </a:cubicBezTo>
                  <a:cubicBezTo>
                    <a:pt x="19019" y="11952"/>
                    <a:pt x="18207" y="13556"/>
                    <a:pt x="17148" y="14732"/>
                  </a:cubicBezTo>
                  <a:cubicBezTo>
                    <a:pt x="16089" y="15909"/>
                    <a:pt x="14784" y="16657"/>
                    <a:pt x="13478" y="17192"/>
                  </a:cubicBezTo>
                  <a:cubicBezTo>
                    <a:pt x="12172" y="17726"/>
                    <a:pt x="10866" y="18047"/>
                    <a:pt x="9542" y="18208"/>
                  </a:cubicBezTo>
                  <a:cubicBezTo>
                    <a:pt x="8219" y="18368"/>
                    <a:pt x="6878" y="18368"/>
                    <a:pt x="5678" y="17833"/>
                  </a:cubicBezTo>
                  <a:cubicBezTo>
                    <a:pt x="4478" y="17299"/>
                    <a:pt x="3419" y="16229"/>
                    <a:pt x="2784" y="15214"/>
                  </a:cubicBezTo>
                  <a:cubicBezTo>
                    <a:pt x="2148" y="14198"/>
                    <a:pt x="1936" y="13235"/>
                    <a:pt x="1848" y="12487"/>
                  </a:cubicBezTo>
                  <a:cubicBezTo>
                    <a:pt x="1760" y="11738"/>
                    <a:pt x="1795" y="11204"/>
                    <a:pt x="2113" y="10562"/>
                  </a:cubicBezTo>
                  <a:cubicBezTo>
                    <a:pt x="2431" y="9920"/>
                    <a:pt x="3031" y="9172"/>
                    <a:pt x="4019" y="8370"/>
                  </a:cubicBezTo>
                  <a:cubicBezTo>
                    <a:pt x="5007" y="7568"/>
                    <a:pt x="6384" y="6713"/>
                    <a:pt x="7707" y="6124"/>
                  </a:cubicBezTo>
                  <a:cubicBezTo>
                    <a:pt x="9031" y="5536"/>
                    <a:pt x="10301" y="5216"/>
                    <a:pt x="11431" y="5216"/>
                  </a:cubicBezTo>
                  <a:cubicBezTo>
                    <a:pt x="12560" y="5216"/>
                    <a:pt x="13548" y="5536"/>
                    <a:pt x="14642" y="6499"/>
                  </a:cubicBezTo>
                  <a:cubicBezTo>
                    <a:pt x="15736" y="7461"/>
                    <a:pt x="16936" y="9065"/>
                    <a:pt x="17607" y="10402"/>
                  </a:cubicBezTo>
                  <a:cubicBezTo>
                    <a:pt x="18278" y="11738"/>
                    <a:pt x="18419" y="12808"/>
                    <a:pt x="18154" y="14037"/>
                  </a:cubicBezTo>
                  <a:cubicBezTo>
                    <a:pt x="17889" y="15267"/>
                    <a:pt x="17219" y="16657"/>
                    <a:pt x="16248" y="17726"/>
                  </a:cubicBezTo>
                  <a:cubicBezTo>
                    <a:pt x="15278" y="18796"/>
                    <a:pt x="14007" y="19544"/>
                    <a:pt x="12648" y="20079"/>
                  </a:cubicBezTo>
                  <a:cubicBezTo>
                    <a:pt x="11289" y="20614"/>
                    <a:pt x="9842" y="20934"/>
                    <a:pt x="8501" y="20881"/>
                  </a:cubicBezTo>
                  <a:cubicBezTo>
                    <a:pt x="7160" y="20827"/>
                    <a:pt x="5925" y="20400"/>
                    <a:pt x="5078" y="19598"/>
                  </a:cubicBezTo>
                  <a:cubicBezTo>
                    <a:pt x="4231" y="18796"/>
                    <a:pt x="3772" y="17619"/>
                    <a:pt x="3701" y="15962"/>
                  </a:cubicBezTo>
                  <a:cubicBezTo>
                    <a:pt x="3631" y="14305"/>
                    <a:pt x="3948" y="12166"/>
                    <a:pt x="4778" y="10295"/>
                  </a:cubicBezTo>
                  <a:cubicBezTo>
                    <a:pt x="5607" y="8423"/>
                    <a:pt x="6948" y="6819"/>
                    <a:pt x="8236" y="5697"/>
                  </a:cubicBezTo>
                  <a:cubicBezTo>
                    <a:pt x="9525" y="4574"/>
                    <a:pt x="10760" y="3932"/>
                    <a:pt x="11960" y="3772"/>
                  </a:cubicBezTo>
                  <a:cubicBezTo>
                    <a:pt x="13160" y="3612"/>
                    <a:pt x="14325" y="3932"/>
                    <a:pt x="15384" y="4841"/>
                  </a:cubicBezTo>
                  <a:cubicBezTo>
                    <a:pt x="16442" y="5750"/>
                    <a:pt x="17395" y="7247"/>
                    <a:pt x="17960" y="8584"/>
                  </a:cubicBezTo>
                  <a:cubicBezTo>
                    <a:pt x="18525" y="9920"/>
                    <a:pt x="18701" y="11097"/>
                    <a:pt x="18507" y="12273"/>
                  </a:cubicBezTo>
                  <a:cubicBezTo>
                    <a:pt x="18313" y="13449"/>
                    <a:pt x="17748" y="14625"/>
                    <a:pt x="16901" y="15427"/>
                  </a:cubicBezTo>
                  <a:cubicBezTo>
                    <a:pt x="16054" y="16229"/>
                    <a:pt x="14925" y="16657"/>
                    <a:pt x="13725" y="16978"/>
                  </a:cubicBezTo>
                  <a:cubicBezTo>
                    <a:pt x="12525" y="17299"/>
                    <a:pt x="11254" y="17513"/>
                    <a:pt x="9948" y="17726"/>
                  </a:cubicBezTo>
                  <a:cubicBezTo>
                    <a:pt x="8642" y="17940"/>
                    <a:pt x="7301" y="18154"/>
                    <a:pt x="6084" y="18101"/>
                  </a:cubicBezTo>
                  <a:cubicBezTo>
                    <a:pt x="4866" y="18047"/>
                    <a:pt x="3772" y="17726"/>
                    <a:pt x="3189" y="16657"/>
                  </a:cubicBezTo>
                  <a:cubicBezTo>
                    <a:pt x="2607" y="15588"/>
                    <a:pt x="2536" y="13770"/>
                    <a:pt x="2872" y="11738"/>
                  </a:cubicBezTo>
                  <a:cubicBezTo>
                    <a:pt x="3207" y="9707"/>
                    <a:pt x="3948" y="7461"/>
                    <a:pt x="5025" y="5911"/>
                  </a:cubicBezTo>
                  <a:cubicBezTo>
                    <a:pt x="6101" y="4360"/>
                    <a:pt x="7513" y="3505"/>
                    <a:pt x="8960" y="3077"/>
                  </a:cubicBezTo>
                  <a:cubicBezTo>
                    <a:pt x="10407" y="2649"/>
                    <a:pt x="11889" y="2649"/>
                    <a:pt x="13248" y="3023"/>
                  </a:cubicBezTo>
                  <a:cubicBezTo>
                    <a:pt x="14607" y="3398"/>
                    <a:pt x="15842" y="4146"/>
                    <a:pt x="16813" y="5162"/>
                  </a:cubicBezTo>
                  <a:cubicBezTo>
                    <a:pt x="17784" y="6178"/>
                    <a:pt x="18489" y="7461"/>
                    <a:pt x="18789" y="8691"/>
                  </a:cubicBezTo>
                  <a:cubicBezTo>
                    <a:pt x="19089" y="9920"/>
                    <a:pt x="18984" y="11097"/>
                    <a:pt x="18348" y="12273"/>
                  </a:cubicBezTo>
                  <a:cubicBezTo>
                    <a:pt x="17713" y="13449"/>
                    <a:pt x="16548" y="14625"/>
                    <a:pt x="15366" y="15427"/>
                  </a:cubicBezTo>
                  <a:cubicBezTo>
                    <a:pt x="14184" y="16229"/>
                    <a:pt x="12984" y="16657"/>
                    <a:pt x="11678" y="16924"/>
                  </a:cubicBezTo>
                  <a:cubicBezTo>
                    <a:pt x="10372" y="17192"/>
                    <a:pt x="8960" y="17299"/>
                    <a:pt x="7654" y="17192"/>
                  </a:cubicBezTo>
                  <a:cubicBezTo>
                    <a:pt x="6348" y="17085"/>
                    <a:pt x="5148" y="16764"/>
                    <a:pt x="4354" y="15802"/>
                  </a:cubicBezTo>
                  <a:cubicBezTo>
                    <a:pt x="3560" y="14839"/>
                    <a:pt x="3172" y="13235"/>
                    <a:pt x="3066" y="11792"/>
                  </a:cubicBezTo>
                  <a:cubicBezTo>
                    <a:pt x="2960" y="10348"/>
                    <a:pt x="3136" y="9065"/>
                    <a:pt x="3789" y="7996"/>
                  </a:cubicBezTo>
                  <a:cubicBezTo>
                    <a:pt x="4442" y="6926"/>
                    <a:pt x="5572" y="6071"/>
                    <a:pt x="6789" y="5483"/>
                  </a:cubicBezTo>
                  <a:cubicBezTo>
                    <a:pt x="8007" y="4895"/>
                    <a:pt x="9313" y="4574"/>
                    <a:pt x="10548" y="4627"/>
                  </a:cubicBezTo>
                  <a:cubicBezTo>
                    <a:pt x="11784" y="4681"/>
                    <a:pt x="12948" y="5109"/>
                    <a:pt x="14007" y="6018"/>
                  </a:cubicBezTo>
                  <a:cubicBezTo>
                    <a:pt x="15066" y="6926"/>
                    <a:pt x="16019" y="8317"/>
                    <a:pt x="16584" y="9332"/>
                  </a:cubicBezTo>
                  <a:cubicBezTo>
                    <a:pt x="17148" y="10348"/>
                    <a:pt x="17325" y="10990"/>
                    <a:pt x="17413" y="11631"/>
                  </a:cubicBezTo>
                  <a:cubicBezTo>
                    <a:pt x="17501" y="12273"/>
                    <a:pt x="17501" y="12915"/>
                    <a:pt x="17148" y="13663"/>
                  </a:cubicBezTo>
                  <a:cubicBezTo>
                    <a:pt x="16795" y="14412"/>
                    <a:pt x="16089" y="15267"/>
                    <a:pt x="15066" y="15962"/>
                  </a:cubicBezTo>
                  <a:cubicBezTo>
                    <a:pt x="14042" y="16657"/>
                    <a:pt x="12701" y="17192"/>
                    <a:pt x="11378" y="17513"/>
                  </a:cubicBezTo>
                  <a:cubicBezTo>
                    <a:pt x="10054" y="17833"/>
                    <a:pt x="8748" y="17940"/>
                    <a:pt x="7778" y="17673"/>
                  </a:cubicBezTo>
                  <a:cubicBezTo>
                    <a:pt x="6807" y="17406"/>
                    <a:pt x="6172" y="16764"/>
                    <a:pt x="5836" y="15909"/>
                  </a:cubicBezTo>
                  <a:cubicBezTo>
                    <a:pt x="5501" y="15053"/>
                    <a:pt x="5466" y="13984"/>
                    <a:pt x="5836" y="12701"/>
                  </a:cubicBezTo>
                  <a:cubicBezTo>
                    <a:pt x="6207" y="11418"/>
                    <a:pt x="6984" y="9920"/>
                    <a:pt x="8060" y="8691"/>
                  </a:cubicBezTo>
                  <a:cubicBezTo>
                    <a:pt x="9136" y="7461"/>
                    <a:pt x="10513" y="6499"/>
                    <a:pt x="11801" y="6071"/>
                  </a:cubicBezTo>
                  <a:cubicBezTo>
                    <a:pt x="13089" y="5643"/>
                    <a:pt x="14289" y="5750"/>
                    <a:pt x="15225" y="6231"/>
                  </a:cubicBezTo>
                  <a:cubicBezTo>
                    <a:pt x="16160" y="6713"/>
                    <a:pt x="16831" y="7568"/>
                    <a:pt x="17184" y="8263"/>
                  </a:cubicBezTo>
                  <a:cubicBezTo>
                    <a:pt x="17536" y="8958"/>
                    <a:pt x="17572" y="9493"/>
                    <a:pt x="17254" y="10348"/>
                  </a:cubicBezTo>
                  <a:cubicBezTo>
                    <a:pt x="16936" y="11204"/>
                    <a:pt x="16266" y="12380"/>
                    <a:pt x="15366" y="13396"/>
                  </a:cubicBezTo>
                  <a:cubicBezTo>
                    <a:pt x="14466" y="14412"/>
                    <a:pt x="13336" y="15267"/>
                    <a:pt x="12348" y="15802"/>
                  </a:cubicBezTo>
                  <a:cubicBezTo>
                    <a:pt x="11360" y="16336"/>
                    <a:pt x="10513" y="16550"/>
                    <a:pt x="9948" y="16604"/>
                  </a:cubicBezTo>
                  <a:cubicBezTo>
                    <a:pt x="9384" y="16657"/>
                    <a:pt x="9101" y="16550"/>
                    <a:pt x="8960" y="16229"/>
                  </a:cubicBezTo>
                  <a:cubicBezTo>
                    <a:pt x="8819" y="15909"/>
                    <a:pt x="8819" y="15374"/>
                    <a:pt x="9242" y="14465"/>
                  </a:cubicBezTo>
                  <a:cubicBezTo>
                    <a:pt x="9666" y="13556"/>
                    <a:pt x="10513" y="12273"/>
                    <a:pt x="11536" y="11311"/>
                  </a:cubicBezTo>
                  <a:cubicBezTo>
                    <a:pt x="12560" y="10348"/>
                    <a:pt x="13760" y="9707"/>
                    <a:pt x="14713" y="9386"/>
                  </a:cubicBezTo>
                  <a:cubicBezTo>
                    <a:pt x="15666" y="9065"/>
                    <a:pt x="16372" y="9065"/>
                    <a:pt x="17007" y="9119"/>
                  </a:cubicBezTo>
                  <a:cubicBezTo>
                    <a:pt x="17642" y="9172"/>
                    <a:pt x="18207" y="9279"/>
                    <a:pt x="18542" y="9546"/>
                  </a:cubicBezTo>
                  <a:cubicBezTo>
                    <a:pt x="18878" y="9814"/>
                    <a:pt x="18984" y="10241"/>
                    <a:pt x="18895" y="10669"/>
                  </a:cubicBezTo>
                  <a:cubicBezTo>
                    <a:pt x="18807" y="11097"/>
                    <a:pt x="18525" y="11524"/>
                    <a:pt x="17819" y="12166"/>
                  </a:cubicBezTo>
                  <a:cubicBezTo>
                    <a:pt x="17113" y="12808"/>
                    <a:pt x="15984" y="13663"/>
                    <a:pt x="14872" y="14251"/>
                  </a:cubicBezTo>
                  <a:cubicBezTo>
                    <a:pt x="13760" y="14839"/>
                    <a:pt x="12666" y="15160"/>
                    <a:pt x="11907" y="15320"/>
                  </a:cubicBezTo>
                  <a:cubicBezTo>
                    <a:pt x="11148" y="15481"/>
                    <a:pt x="10725" y="15481"/>
                    <a:pt x="10425" y="15427"/>
                  </a:cubicBezTo>
                  <a:cubicBezTo>
                    <a:pt x="10125" y="15374"/>
                    <a:pt x="9948" y="15267"/>
                    <a:pt x="9913" y="14893"/>
                  </a:cubicBezTo>
                  <a:cubicBezTo>
                    <a:pt x="9878" y="14519"/>
                    <a:pt x="9984" y="13877"/>
                    <a:pt x="10548" y="13128"/>
                  </a:cubicBezTo>
                  <a:cubicBezTo>
                    <a:pt x="11113" y="12380"/>
                    <a:pt x="12136" y="11524"/>
                    <a:pt x="13442" y="10990"/>
                  </a:cubicBezTo>
                  <a:cubicBezTo>
                    <a:pt x="14748" y="10455"/>
                    <a:pt x="16336" y="10241"/>
                    <a:pt x="16442" y="10134"/>
                  </a:cubicBezTo>
                  <a:cubicBezTo>
                    <a:pt x="16548" y="10027"/>
                    <a:pt x="15172" y="10027"/>
                    <a:pt x="13725" y="10134"/>
                  </a:cubicBezTo>
                  <a:cubicBezTo>
                    <a:pt x="12278" y="10241"/>
                    <a:pt x="10760" y="10455"/>
                    <a:pt x="9313" y="10616"/>
                  </a:cubicBezTo>
                  <a:cubicBezTo>
                    <a:pt x="7866" y="10776"/>
                    <a:pt x="6489" y="10883"/>
                    <a:pt x="5678" y="10990"/>
                  </a:cubicBezTo>
                  <a:cubicBezTo>
                    <a:pt x="4866" y="11097"/>
                    <a:pt x="4619" y="11204"/>
                    <a:pt x="4284" y="11257"/>
                  </a:cubicBezTo>
                  <a:cubicBezTo>
                    <a:pt x="3948" y="11311"/>
                    <a:pt x="3525" y="11311"/>
                    <a:pt x="3401" y="11204"/>
                  </a:cubicBezTo>
                  <a:cubicBezTo>
                    <a:pt x="3278" y="11097"/>
                    <a:pt x="3454" y="10883"/>
                    <a:pt x="4195" y="10402"/>
                  </a:cubicBezTo>
                  <a:cubicBezTo>
                    <a:pt x="4936" y="9920"/>
                    <a:pt x="6242" y="9172"/>
                    <a:pt x="7619" y="8584"/>
                  </a:cubicBezTo>
                  <a:cubicBezTo>
                    <a:pt x="8995" y="7996"/>
                    <a:pt x="10442" y="7568"/>
                    <a:pt x="11554" y="7354"/>
                  </a:cubicBezTo>
                  <a:cubicBezTo>
                    <a:pt x="12666" y="7140"/>
                    <a:pt x="13442" y="7140"/>
                    <a:pt x="13160" y="7194"/>
                  </a:cubicBezTo>
                  <a:cubicBezTo>
                    <a:pt x="12878" y="7247"/>
                    <a:pt x="11536" y="7354"/>
                    <a:pt x="10195" y="7782"/>
                  </a:cubicBezTo>
                  <a:cubicBezTo>
                    <a:pt x="8854" y="8210"/>
                    <a:pt x="7513" y="8958"/>
                    <a:pt x="6242" y="9974"/>
                  </a:cubicBezTo>
                  <a:cubicBezTo>
                    <a:pt x="4972" y="10990"/>
                    <a:pt x="3772" y="12273"/>
                    <a:pt x="3119" y="13182"/>
                  </a:cubicBezTo>
                  <a:cubicBezTo>
                    <a:pt x="2466" y="14091"/>
                    <a:pt x="2360" y="14625"/>
                    <a:pt x="2413" y="14946"/>
                  </a:cubicBezTo>
                  <a:cubicBezTo>
                    <a:pt x="2466" y="15267"/>
                    <a:pt x="2678" y="15374"/>
                    <a:pt x="3419" y="15267"/>
                  </a:cubicBezTo>
                  <a:cubicBezTo>
                    <a:pt x="4160" y="15160"/>
                    <a:pt x="5431" y="14839"/>
                    <a:pt x="6719" y="14358"/>
                  </a:cubicBezTo>
                  <a:cubicBezTo>
                    <a:pt x="8007" y="13877"/>
                    <a:pt x="9313" y="13235"/>
                    <a:pt x="10478" y="12647"/>
                  </a:cubicBezTo>
                  <a:cubicBezTo>
                    <a:pt x="11642" y="12059"/>
                    <a:pt x="12666" y="11524"/>
                    <a:pt x="13266" y="11097"/>
                  </a:cubicBezTo>
                  <a:cubicBezTo>
                    <a:pt x="13866" y="10669"/>
                    <a:pt x="14042" y="10348"/>
                    <a:pt x="14078" y="9974"/>
                  </a:cubicBezTo>
                  <a:cubicBezTo>
                    <a:pt x="14113" y="9600"/>
                    <a:pt x="14007" y="9172"/>
                    <a:pt x="13495" y="8691"/>
                  </a:cubicBezTo>
                  <a:cubicBezTo>
                    <a:pt x="12984" y="8210"/>
                    <a:pt x="12066" y="7675"/>
                    <a:pt x="10972" y="7354"/>
                  </a:cubicBezTo>
                  <a:cubicBezTo>
                    <a:pt x="9878" y="7033"/>
                    <a:pt x="8607" y="6926"/>
                    <a:pt x="7389" y="7140"/>
                  </a:cubicBezTo>
                  <a:cubicBezTo>
                    <a:pt x="6172" y="7354"/>
                    <a:pt x="5007" y="7889"/>
                    <a:pt x="4107" y="8530"/>
                  </a:cubicBezTo>
                  <a:cubicBezTo>
                    <a:pt x="3207" y="9172"/>
                    <a:pt x="2572" y="9920"/>
                    <a:pt x="2166" y="10562"/>
                  </a:cubicBezTo>
                  <a:cubicBezTo>
                    <a:pt x="1760" y="11204"/>
                    <a:pt x="1584" y="11738"/>
                    <a:pt x="1601" y="12540"/>
                  </a:cubicBezTo>
                  <a:cubicBezTo>
                    <a:pt x="1619" y="13342"/>
                    <a:pt x="1831" y="14412"/>
                    <a:pt x="2536" y="15160"/>
                  </a:cubicBezTo>
                  <a:cubicBezTo>
                    <a:pt x="3242" y="15909"/>
                    <a:pt x="4442" y="16336"/>
                    <a:pt x="5642" y="16443"/>
                  </a:cubicBezTo>
                  <a:cubicBezTo>
                    <a:pt x="6842" y="16550"/>
                    <a:pt x="8042" y="16336"/>
                    <a:pt x="9242" y="15855"/>
                  </a:cubicBezTo>
                  <a:cubicBezTo>
                    <a:pt x="10442" y="15374"/>
                    <a:pt x="11642" y="14625"/>
                    <a:pt x="12384" y="13663"/>
                  </a:cubicBezTo>
                  <a:cubicBezTo>
                    <a:pt x="13125" y="12701"/>
                    <a:pt x="13407" y="11524"/>
                    <a:pt x="13407" y="10509"/>
                  </a:cubicBezTo>
                  <a:cubicBezTo>
                    <a:pt x="13407" y="9493"/>
                    <a:pt x="13125" y="8637"/>
                    <a:pt x="12366" y="7996"/>
                  </a:cubicBezTo>
                  <a:cubicBezTo>
                    <a:pt x="11607" y="7354"/>
                    <a:pt x="10372" y="6926"/>
                    <a:pt x="9084" y="6926"/>
                  </a:cubicBezTo>
                  <a:cubicBezTo>
                    <a:pt x="7795" y="6926"/>
                    <a:pt x="6454" y="7354"/>
                    <a:pt x="5413" y="7996"/>
                  </a:cubicBezTo>
                  <a:cubicBezTo>
                    <a:pt x="4372" y="8637"/>
                    <a:pt x="3631" y="9493"/>
                    <a:pt x="3154" y="10295"/>
                  </a:cubicBezTo>
                  <a:cubicBezTo>
                    <a:pt x="2678" y="11097"/>
                    <a:pt x="2466" y="11845"/>
                    <a:pt x="2342" y="12594"/>
                  </a:cubicBezTo>
                  <a:cubicBezTo>
                    <a:pt x="2219" y="13342"/>
                    <a:pt x="2184" y="14091"/>
                    <a:pt x="2501" y="14786"/>
                  </a:cubicBezTo>
                  <a:cubicBezTo>
                    <a:pt x="2819" y="15481"/>
                    <a:pt x="3489" y="16122"/>
                    <a:pt x="4460" y="16390"/>
                  </a:cubicBezTo>
                  <a:cubicBezTo>
                    <a:pt x="5431" y="16657"/>
                    <a:pt x="6701" y="16550"/>
                    <a:pt x="7972" y="16229"/>
                  </a:cubicBezTo>
                  <a:cubicBezTo>
                    <a:pt x="9242" y="15909"/>
                    <a:pt x="10513" y="15374"/>
                    <a:pt x="11607" y="14519"/>
                  </a:cubicBezTo>
                  <a:cubicBezTo>
                    <a:pt x="12701" y="13663"/>
                    <a:pt x="13619" y="12487"/>
                    <a:pt x="14131" y="11631"/>
                  </a:cubicBezTo>
                  <a:cubicBezTo>
                    <a:pt x="14642" y="10776"/>
                    <a:pt x="14748" y="10241"/>
                    <a:pt x="14766" y="9707"/>
                  </a:cubicBezTo>
                  <a:cubicBezTo>
                    <a:pt x="14784" y="9172"/>
                    <a:pt x="14713" y="8637"/>
                    <a:pt x="14131" y="7942"/>
                  </a:cubicBezTo>
                  <a:cubicBezTo>
                    <a:pt x="13548" y="7247"/>
                    <a:pt x="12454" y="6392"/>
                    <a:pt x="11236" y="6231"/>
                  </a:cubicBezTo>
                  <a:cubicBezTo>
                    <a:pt x="10019" y="6071"/>
                    <a:pt x="8678" y="6606"/>
                    <a:pt x="7425" y="7568"/>
                  </a:cubicBezTo>
                  <a:cubicBezTo>
                    <a:pt x="6172" y="8530"/>
                    <a:pt x="5007" y="9920"/>
                    <a:pt x="4195" y="11257"/>
                  </a:cubicBezTo>
                  <a:cubicBezTo>
                    <a:pt x="3384" y="12594"/>
                    <a:pt x="2925" y="13877"/>
                    <a:pt x="2678" y="14893"/>
                  </a:cubicBezTo>
                  <a:cubicBezTo>
                    <a:pt x="2431" y="15909"/>
                    <a:pt x="2395" y="16657"/>
                    <a:pt x="2536" y="17245"/>
                  </a:cubicBezTo>
                  <a:cubicBezTo>
                    <a:pt x="2678" y="17833"/>
                    <a:pt x="2995" y="18261"/>
                    <a:pt x="3878" y="18475"/>
                  </a:cubicBezTo>
                  <a:cubicBezTo>
                    <a:pt x="4760" y="18689"/>
                    <a:pt x="6207" y="18689"/>
                    <a:pt x="7566" y="18368"/>
                  </a:cubicBezTo>
                  <a:cubicBezTo>
                    <a:pt x="8925" y="18047"/>
                    <a:pt x="10195" y="17406"/>
                    <a:pt x="11342" y="16336"/>
                  </a:cubicBezTo>
                  <a:cubicBezTo>
                    <a:pt x="12489" y="15267"/>
                    <a:pt x="13513" y="13770"/>
                    <a:pt x="14095" y="12754"/>
                  </a:cubicBezTo>
                  <a:cubicBezTo>
                    <a:pt x="14678" y="11738"/>
                    <a:pt x="14819" y="11204"/>
                    <a:pt x="14907" y="10669"/>
                  </a:cubicBezTo>
                  <a:cubicBezTo>
                    <a:pt x="14995" y="10134"/>
                    <a:pt x="15031" y="9600"/>
                    <a:pt x="14960" y="9225"/>
                  </a:cubicBezTo>
                  <a:cubicBezTo>
                    <a:pt x="14889" y="8851"/>
                    <a:pt x="14713" y="8637"/>
                    <a:pt x="13972" y="8530"/>
                  </a:cubicBezTo>
                  <a:cubicBezTo>
                    <a:pt x="13231" y="8423"/>
                    <a:pt x="11925" y="8423"/>
                    <a:pt x="10566" y="8958"/>
                  </a:cubicBezTo>
                  <a:cubicBezTo>
                    <a:pt x="9207" y="9493"/>
                    <a:pt x="7795" y="10562"/>
                    <a:pt x="6789" y="11578"/>
                  </a:cubicBezTo>
                  <a:cubicBezTo>
                    <a:pt x="5784" y="12594"/>
                    <a:pt x="5184" y="13556"/>
                    <a:pt x="4866" y="14305"/>
                  </a:cubicBezTo>
                  <a:cubicBezTo>
                    <a:pt x="4548" y="15053"/>
                    <a:pt x="4513" y="15588"/>
                    <a:pt x="4760" y="15962"/>
                  </a:cubicBezTo>
                  <a:cubicBezTo>
                    <a:pt x="5007" y="16336"/>
                    <a:pt x="5536" y="16550"/>
                    <a:pt x="6454" y="16443"/>
                  </a:cubicBezTo>
                  <a:cubicBezTo>
                    <a:pt x="7372" y="16336"/>
                    <a:pt x="8678" y="15909"/>
                    <a:pt x="10001" y="15374"/>
                  </a:cubicBezTo>
                  <a:cubicBezTo>
                    <a:pt x="11325" y="14839"/>
                    <a:pt x="12666" y="14198"/>
                    <a:pt x="13584" y="13717"/>
                  </a:cubicBezTo>
                  <a:cubicBezTo>
                    <a:pt x="14501" y="13235"/>
                    <a:pt x="14995" y="12915"/>
                    <a:pt x="15348" y="12701"/>
                  </a:cubicBezTo>
                  <a:cubicBezTo>
                    <a:pt x="15701" y="12487"/>
                    <a:pt x="15913" y="12380"/>
                    <a:pt x="15931" y="12273"/>
                  </a:cubicBezTo>
                  <a:cubicBezTo>
                    <a:pt x="15948" y="12166"/>
                    <a:pt x="15772" y="12059"/>
                    <a:pt x="14995" y="12166"/>
                  </a:cubicBezTo>
                  <a:cubicBezTo>
                    <a:pt x="14219" y="12273"/>
                    <a:pt x="12842" y="12594"/>
                    <a:pt x="11484" y="12968"/>
                  </a:cubicBezTo>
                  <a:cubicBezTo>
                    <a:pt x="10125" y="13342"/>
                    <a:pt x="8784" y="13770"/>
                    <a:pt x="8025" y="13984"/>
                  </a:cubicBezTo>
                  <a:cubicBezTo>
                    <a:pt x="7266" y="14198"/>
                    <a:pt x="7089" y="14198"/>
                    <a:pt x="6789" y="14305"/>
                  </a:cubicBezTo>
                  <a:cubicBezTo>
                    <a:pt x="6489" y="14412"/>
                    <a:pt x="6066" y="14625"/>
                    <a:pt x="5960" y="14732"/>
                  </a:cubicBezTo>
                  <a:cubicBezTo>
                    <a:pt x="5854" y="14839"/>
                    <a:pt x="6066" y="14839"/>
                    <a:pt x="6842" y="14465"/>
                  </a:cubicBezTo>
                  <a:cubicBezTo>
                    <a:pt x="7619" y="14091"/>
                    <a:pt x="8960" y="13342"/>
                    <a:pt x="10319" y="12808"/>
                  </a:cubicBezTo>
                  <a:cubicBezTo>
                    <a:pt x="11678" y="12273"/>
                    <a:pt x="13054" y="11952"/>
                    <a:pt x="14060" y="11792"/>
                  </a:cubicBezTo>
                  <a:cubicBezTo>
                    <a:pt x="15066" y="11631"/>
                    <a:pt x="15701" y="11631"/>
                    <a:pt x="16142" y="11738"/>
                  </a:cubicBezTo>
                  <a:cubicBezTo>
                    <a:pt x="16584" y="11845"/>
                    <a:pt x="16831" y="12059"/>
                    <a:pt x="16831" y="12326"/>
                  </a:cubicBezTo>
                  <a:cubicBezTo>
                    <a:pt x="16831" y="12594"/>
                    <a:pt x="16584" y="12915"/>
                    <a:pt x="15789" y="13449"/>
                  </a:cubicBezTo>
                  <a:cubicBezTo>
                    <a:pt x="14995" y="13984"/>
                    <a:pt x="13654" y="14732"/>
                    <a:pt x="12348" y="15214"/>
                  </a:cubicBezTo>
                  <a:cubicBezTo>
                    <a:pt x="11042" y="15695"/>
                    <a:pt x="9772" y="15909"/>
                    <a:pt x="8501" y="16122"/>
                  </a:cubicBezTo>
                  <a:cubicBezTo>
                    <a:pt x="7231" y="16336"/>
                    <a:pt x="5960" y="16550"/>
                    <a:pt x="5184" y="16657"/>
                  </a:cubicBezTo>
                  <a:cubicBezTo>
                    <a:pt x="4407" y="16764"/>
                    <a:pt x="4125" y="16764"/>
                    <a:pt x="4089" y="16657"/>
                  </a:cubicBezTo>
                  <a:cubicBezTo>
                    <a:pt x="4054" y="16550"/>
                    <a:pt x="4266" y="16336"/>
                    <a:pt x="5007" y="15641"/>
                  </a:cubicBezTo>
                  <a:cubicBezTo>
                    <a:pt x="5748" y="14946"/>
                    <a:pt x="7019" y="13770"/>
                    <a:pt x="8201" y="12915"/>
                  </a:cubicBezTo>
                  <a:cubicBezTo>
                    <a:pt x="9384" y="12059"/>
                    <a:pt x="10478" y="11524"/>
                    <a:pt x="11307" y="11257"/>
                  </a:cubicBezTo>
                  <a:cubicBezTo>
                    <a:pt x="12136" y="10990"/>
                    <a:pt x="12701" y="10990"/>
                    <a:pt x="13089" y="10990"/>
                  </a:cubicBezTo>
                  <a:cubicBezTo>
                    <a:pt x="13478" y="10990"/>
                    <a:pt x="13689" y="10990"/>
                    <a:pt x="13689" y="11204"/>
                  </a:cubicBezTo>
                  <a:cubicBezTo>
                    <a:pt x="13689" y="11418"/>
                    <a:pt x="13478" y="11845"/>
                    <a:pt x="12754" y="12433"/>
                  </a:cubicBezTo>
                  <a:cubicBezTo>
                    <a:pt x="12031" y="13021"/>
                    <a:pt x="10795" y="13770"/>
                    <a:pt x="9472" y="14412"/>
                  </a:cubicBezTo>
                  <a:cubicBezTo>
                    <a:pt x="8148" y="15053"/>
                    <a:pt x="6736" y="15588"/>
                    <a:pt x="5519" y="16016"/>
                  </a:cubicBezTo>
                  <a:cubicBezTo>
                    <a:pt x="4301" y="16443"/>
                    <a:pt x="3278" y="16764"/>
                    <a:pt x="2678" y="16924"/>
                  </a:cubicBezTo>
                  <a:cubicBezTo>
                    <a:pt x="2078" y="17085"/>
                    <a:pt x="1901" y="17085"/>
                    <a:pt x="1901" y="16818"/>
                  </a:cubicBezTo>
                  <a:cubicBezTo>
                    <a:pt x="1901" y="16550"/>
                    <a:pt x="2078" y="16016"/>
                    <a:pt x="2748" y="15053"/>
                  </a:cubicBezTo>
                  <a:cubicBezTo>
                    <a:pt x="3419" y="14091"/>
                    <a:pt x="4584" y="12701"/>
                    <a:pt x="5801" y="11685"/>
                  </a:cubicBezTo>
                  <a:cubicBezTo>
                    <a:pt x="7019" y="10669"/>
                    <a:pt x="8289" y="10027"/>
                    <a:pt x="9031" y="9653"/>
                  </a:cubicBezTo>
                  <a:cubicBezTo>
                    <a:pt x="9772" y="9279"/>
                    <a:pt x="9984" y="9172"/>
                    <a:pt x="10178" y="9172"/>
                  </a:cubicBezTo>
                  <a:cubicBezTo>
                    <a:pt x="10372" y="9172"/>
                    <a:pt x="10548" y="9279"/>
                    <a:pt x="10460" y="9493"/>
                  </a:cubicBezTo>
                  <a:cubicBezTo>
                    <a:pt x="10372" y="9707"/>
                    <a:pt x="10019" y="10027"/>
                    <a:pt x="9172" y="10669"/>
                  </a:cubicBezTo>
                  <a:cubicBezTo>
                    <a:pt x="8325" y="11311"/>
                    <a:pt x="6984" y="12273"/>
                    <a:pt x="5819" y="12968"/>
                  </a:cubicBezTo>
                  <a:cubicBezTo>
                    <a:pt x="4654" y="13663"/>
                    <a:pt x="3666" y="14091"/>
                    <a:pt x="2960" y="14412"/>
                  </a:cubicBezTo>
                  <a:cubicBezTo>
                    <a:pt x="2254" y="14732"/>
                    <a:pt x="1831" y="14946"/>
                    <a:pt x="1831" y="14786"/>
                  </a:cubicBezTo>
                  <a:cubicBezTo>
                    <a:pt x="1831" y="14625"/>
                    <a:pt x="2254" y="14091"/>
                    <a:pt x="3119" y="13342"/>
                  </a:cubicBezTo>
                  <a:cubicBezTo>
                    <a:pt x="3984" y="12594"/>
                    <a:pt x="5289" y="11631"/>
                    <a:pt x="6542" y="10883"/>
                  </a:cubicBezTo>
                  <a:cubicBezTo>
                    <a:pt x="7795" y="10134"/>
                    <a:pt x="8995" y="9600"/>
                    <a:pt x="9295" y="9493"/>
                  </a:cubicBezTo>
                  <a:cubicBezTo>
                    <a:pt x="9595" y="9386"/>
                    <a:pt x="8995" y="9707"/>
                    <a:pt x="8166" y="10134"/>
                  </a:cubicBezTo>
                  <a:cubicBezTo>
                    <a:pt x="7336" y="10562"/>
                    <a:pt x="6278" y="11097"/>
                    <a:pt x="5395" y="11524"/>
                  </a:cubicBezTo>
                  <a:cubicBezTo>
                    <a:pt x="4513" y="11952"/>
                    <a:pt x="3807" y="12273"/>
                    <a:pt x="3295" y="12540"/>
                  </a:cubicBezTo>
                  <a:cubicBezTo>
                    <a:pt x="2784" y="12808"/>
                    <a:pt x="2466" y="13021"/>
                    <a:pt x="2395" y="13075"/>
                  </a:cubicBezTo>
                  <a:cubicBezTo>
                    <a:pt x="2325" y="13128"/>
                    <a:pt x="2501" y="13021"/>
                    <a:pt x="3119" y="12487"/>
                  </a:cubicBezTo>
                  <a:cubicBezTo>
                    <a:pt x="3736" y="11952"/>
                    <a:pt x="4795" y="10990"/>
                    <a:pt x="5801" y="10188"/>
                  </a:cubicBezTo>
                  <a:cubicBezTo>
                    <a:pt x="6807" y="9386"/>
                    <a:pt x="7760" y="8744"/>
                    <a:pt x="8395" y="8317"/>
                  </a:cubicBezTo>
                  <a:cubicBezTo>
                    <a:pt x="9031" y="7889"/>
                    <a:pt x="9348" y="7675"/>
                    <a:pt x="9401" y="7621"/>
                  </a:cubicBezTo>
                  <a:cubicBezTo>
                    <a:pt x="9454" y="7568"/>
                    <a:pt x="9242" y="7675"/>
                    <a:pt x="8484" y="8156"/>
                  </a:cubicBezTo>
                  <a:cubicBezTo>
                    <a:pt x="7725" y="8637"/>
                    <a:pt x="6419" y="9493"/>
                    <a:pt x="5501" y="10081"/>
                  </a:cubicBezTo>
                  <a:cubicBezTo>
                    <a:pt x="4584" y="10669"/>
                    <a:pt x="4054" y="10990"/>
                    <a:pt x="3560" y="11257"/>
                  </a:cubicBezTo>
                  <a:cubicBezTo>
                    <a:pt x="3066" y="11524"/>
                    <a:pt x="2607" y="11738"/>
                    <a:pt x="2466" y="11578"/>
                  </a:cubicBezTo>
                  <a:cubicBezTo>
                    <a:pt x="2325" y="11418"/>
                    <a:pt x="2501" y="10883"/>
                    <a:pt x="3084" y="10027"/>
                  </a:cubicBezTo>
                  <a:cubicBezTo>
                    <a:pt x="3666" y="9172"/>
                    <a:pt x="4654" y="7996"/>
                    <a:pt x="5625" y="6926"/>
                  </a:cubicBezTo>
                  <a:cubicBezTo>
                    <a:pt x="6595" y="5857"/>
                    <a:pt x="7548" y="4895"/>
                    <a:pt x="8113" y="4307"/>
                  </a:cubicBezTo>
                  <a:cubicBezTo>
                    <a:pt x="8678" y="3719"/>
                    <a:pt x="8854" y="3505"/>
                    <a:pt x="8836" y="3451"/>
                  </a:cubicBezTo>
                  <a:cubicBezTo>
                    <a:pt x="8819" y="3398"/>
                    <a:pt x="8607" y="3505"/>
                    <a:pt x="8025" y="4039"/>
                  </a:cubicBezTo>
                  <a:cubicBezTo>
                    <a:pt x="7442" y="4574"/>
                    <a:pt x="6489" y="5536"/>
                    <a:pt x="5889" y="6124"/>
                  </a:cubicBezTo>
                  <a:cubicBezTo>
                    <a:pt x="5289" y="6713"/>
                    <a:pt x="5042" y="6926"/>
                    <a:pt x="5025" y="6980"/>
                  </a:cubicBezTo>
                  <a:cubicBezTo>
                    <a:pt x="5007" y="7033"/>
                    <a:pt x="5219" y="6926"/>
                    <a:pt x="5607" y="6659"/>
                  </a:cubicBezTo>
                  <a:cubicBezTo>
                    <a:pt x="5995" y="6392"/>
                    <a:pt x="6560" y="5964"/>
                    <a:pt x="6931" y="5697"/>
                  </a:cubicBezTo>
                  <a:cubicBezTo>
                    <a:pt x="7301" y="5429"/>
                    <a:pt x="7478" y="5322"/>
                    <a:pt x="7707" y="5162"/>
                  </a:cubicBezTo>
                  <a:cubicBezTo>
                    <a:pt x="7936" y="5002"/>
                    <a:pt x="8219" y="4788"/>
                    <a:pt x="8236" y="4734"/>
                  </a:cubicBezTo>
                  <a:cubicBezTo>
                    <a:pt x="8254" y="4681"/>
                    <a:pt x="8007" y="4788"/>
                    <a:pt x="7354" y="5216"/>
                  </a:cubicBezTo>
                  <a:cubicBezTo>
                    <a:pt x="6701" y="5643"/>
                    <a:pt x="5642" y="6392"/>
                    <a:pt x="4989" y="6819"/>
                  </a:cubicBezTo>
                  <a:cubicBezTo>
                    <a:pt x="4336" y="7247"/>
                    <a:pt x="4089" y="7354"/>
                    <a:pt x="4054" y="7301"/>
                  </a:cubicBezTo>
                  <a:cubicBezTo>
                    <a:pt x="4019" y="7247"/>
                    <a:pt x="4195" y="7033"/>
                    <a:pt x="4989" y="6285"/>
                  </a:cubicBezTo>
                  <a:cubicBezTo>
                    <a:pt x="5784" y="5536"/>
                    <a:pt x="7195" y="4253"/>
                    <a:pt x="8025" y="3451"/>
                  </a:cubicBezTo>
                  <a:cubicBezTo>
                    <a:pt x="8854" y="2649"/>
                    <a:pt x="9101" y="2328"/>
                    <a:pt x="9066" y="2168"/>
                  </a:cubicBezTo>
                  <a:cubicBezTo>
                    <a:pt x="9031" y="2008"/>
                    <a:pt x="8713" y="2008"/>
                    <a:pt x="8060" y="2435"/>
                  </a:cubicBezTo>
                  <a:cubicBezTo>
                    <a:pt x="7407" y="2863"/>
                    <a:pt x="6419" y="3719"/>
                    <a:pt x="5554" y="4414"/>
                  </a:cubicBezTo>
                  <a:cubicBezTo>
                    <a:pt x="4689" y="5109"/>
                    <a:pt x="3948" y="5643"/>
                    <a:pt x="3489" y="6018"/>
                  </a:cubicBezTo>
                  <a:cubicBezTo>
                    <a:pt x="3031" y="6392"/>
                    <a:pt x="2854" y="6606"/>
                    <a:pt x="2854" y="6659"/>
                  </a:cubicBezTo>
                  <a:cubicBezTo>
                    <a:pt x="2854" y="6713"/>
                    <a:pt x="3031" y="6606"/>
                    <a:pt x="3454" y="6124"/>
                  </a:cubicBezTo>
                  <a:cubicBezTo>
                    <a:pt x="3878" y="5643"/>
                    <a:pt x="4548" y="4788"/>
                    <a:pt x="5166" y="4200"/>
                  </a:cubicBezTo>
                  <a:cubicBezTo>
                    <a:pt x="5784" y="3612"/>
                    <a:pt x="6348" y="3291"/>
                    <a:pt x="6913" y="2970"/>
                  </a:cubicBezTo>
                  <a:cubicBezTo>
                    <a:pt x="7478" y="2649"/>
                    <a:pt x="8042" y="2328"/>
                    <a:pt x="8766" y="2115"/>
                  </a:cubicBezTo>
                  <a:cubicBezTo>
                    <a:pt x="9489" y="1901"/>
                    <a:pt x="10372" y="1794"/>
                    <a:pt x="11254" y="1794"/>
                  </a:cubicBezTo>
                  <a:cubicBezTo>
                    <a:pt x="12136" y="1794"/>
                    <a:pt x="13019" y="1901"/>
                    <a:pt x="13884" y="2275"/>
                  </a:cubicBezTo>
                  <a:cubicBezTo>
                    <a:pt x="14748" y="2649"/>
                    <a:pt x="15595" y="3291"/>
                    <a:pt x="16372" y="4039"/>
                  </a:cubicBezTo>
                  <a:cubicBezTo>
                    <a:pt x="17148" y="4788"/>
                    <a:pt x="17854" y="5643"/>
                    <a:pt x="18454" y="6552"/>
                  </a:cubicBezTo>
                  <a:cubicBezTo>
                    <a:pt x="19054" y="7461"/>
                    <a:pt x="19548" y="8423"/>
                    <a:pt x="19901" y="9332"/>
                  </a:cubicBezTo>
                  <a:cubicBezTo>
                    <a:pt x="20254" y="10241"/>
                    <a:pt x="20466" y="11097"/>
                    <a:pt x="20607" y="11792"/>
                  </a:cubicBezTo>
                  <a:cubicBezTo>
                    <a:pt x="20748" y="12487"/>
                    <a:pt x="20819" y="13021"/>
                    <a:pt x="20854" y="13556"/>
                  </a:cubicBezTo>
                  <a:cubicBezTo>
                    <a:pt x="20889" y="14091"/>
                    <a:pt x="20889" y="14625"/>
                    <a:pt x="20836" y="15107"/>
                  </a:cubicBezTo>
                  <a:cubicBezTo>
                    <a:pt x="20784" y="15588"/>
                    <a:pt x="20678" y="16016"/>
                    <a:pt x="20342" y="16390"/>
                  </a:cubicBezTo>
                  <a:cubicBezTo>
                    <a:pt x="20007" y="16764"/>
                    <a:pt x="19442" y="17085"/>
                    <a:pt x="18719" y="17352"/>
                  </a:cubicBezTo>
                  <a:cubicBezTo>
                    <a:pt x="17995" y="17619"/>
                    <a:pt x="17113" y="17833"/>
                    <a:pt x="16407" y="17994"/>
                  </a:cubicBezTo>
                  <a:cubicBezTo>
                    <a:pt x="15701" y="18154"/>
                    <a:pt x="15172" y="18261"/>
                    <a:pt x="14801" y="18154"/>
                  </a:cubicBezTo>
                  <a:cubicBezTo>
                    <a:pt x="14431" y="18047"/>
                    <a:pt x="14219" y="17726"/>
                    <a:pt x="14113" y="17245"/>
                  </a:cubicBezTo>
                  <a:cubicBezTo>
                    <a:pt x="14007" y="16764"/>
                    <a:pt x="14007" y="16122"/>
                    <a:pt x="14078" y="15641"/>
                  </a:cubicBezTo>
                  <a:cubicBezTo>
                    <a:pt x="14148" y="15160"/>
                    <a:pt x="14289" y="14839"/>
                    <a:pt x="14925" y="14305"/>
                  </a:cubicBezTo>
                  <a:cubicBezTo>
                    <a:pt x="15560" y="13770"/>
                    <a:pt x="16689" y="13021"/>
                    <a:pt x="17713" y="12540"/>
                  </a:cubicBezTo>
                  <a:cubicBezTo>
                    <a:pt x="18736" y="12059"/>
                    <a:pt x="19654" y="11845"/>
                    <a:pt x="20184" y="11578"/>
                  </a:cubicBezTo>
                  <a:cubicBezTo>
                    <a:pt x="20713" y="11311"/>
                    <a:pt x="20854" y="10990"/>
                    <a:pt x="20872" y="10562"/>
                  </a:cubicBezTo>
                  <a:cubicBezTo>
                    <a:pt x="20889" y="10134"/>
                    <a:pt x="20784" y="9600"/>
                    <a:pt x="20660" y="9172"/>
                  </a:cubicBezTo>
                  <a:cubicBezTo>
                    <a:pt x="20536" y="8744"/>
                    <a:pt x="20395" y="8423"/>
                    <a:pt x="20148" y="8263"/>
                  </a:cubicBezTo>
                  <a:cubicBezTo>
                    <a:pt x="19901" y="8103"/>
                    <a:pt x="19548" y="8103"/>
                    <a:pt x="19248" y="8905"/>
                  </a:cubicBezTo>
                  <a:cubicBezTo>
                    <a:pt x="18948" y="9707"/>
                    <a:pt x="18701" y="11311"/>
                    <a:pt x="18578" y="12380"/>
                  </a:cubicBezTo>
                  <a:cubicBezTo>
                    <a:pt x="18454" y="13449"/>
                    <a:pt x="18454" y="13984"/>
                    <a:pt x="18454" y="14519"/>
                  </a:cubicBezTo>
                  <a:cubicBezTo>
                    <a:pt x="18454" y="15053"/>
                    <a:pt x="18454" y="15588"/>
                    <a:pt x="18542" y="15695"/>
                  </a:cubicBezTo>
                  <a:cubicBezTo>
                    <a:pt x="18631" y="15802"/>
                    <a:pt x="18807" y="15481"/>
                    <a:pt x="19142" y="14839"/>
                  </a:cubicBezTo>
                  <a:cubicBezTo>
                    <a:pt x="19478" y="14198"/>
                    <a:pt x="19972" y="13235"/>
                    <a:pt x="20307" y="12647"/>
                  </a:cubicBezTo>
                  <a:cubicBezTo>
                    <a:pt x="20642" y="12059"/>
                    <a:pt x="20819" y="11845"/>
                    <a:pt x="20872" y="12059"/>
                  </a:cubicBezTo>
                  <a:cubicBezTo>
                    <a:pt x="20925" y="12273"/>
                    <a:pt x="20854" y="12915"/>
                    <a:pt x="20695" y="13663"/>
                  </a:cubicBezTo>
                  <a:cubicBezTo>
                    <a:pt x="20536" y="14412"/>
                    <a:pt x="20289" y="15267"/>
                    <a:pt x="19954" y="15802"/>
                  </a:cubicBezTo>
                  <a:cubicBezTo>
                    <a:pt x="19619" y="16336"/>
                    <a:pt x="19195" y="16550"/>
                    <a:pt x="18913" y="16443"/>
                  </a:cubicBezTo>
                  <a:cubicBezTo>
                    <a:pt x="18631" y="16336"/>
                    <a:pt x="18489" y="15909"/>
                    <a:pt x="18472" y="15427"/>
                  </a:cubicBezTo>
                  <a:cubicBezTo>
                    <a:pt x="18454" y="14946"/>
                    <a:pt x="18560" y="14412"/>
                    <a:pt x="18701" y="14037"/>
                  </a:cubicBezTo>
                  <a:cubicBezTo>
                    <a:pt x="18842" y="13663"/>
                    <a:pt x="19019" y="13449"/>
                    <a:pt x="19195" y="13449"/>
                  </a:cubicBezTo>
                  <a:cubicBezTo>
                    <a:pt x="19372" y="13449"/>
                    <a:pt x="19548" y="13663"/>
                    <a:pt x="19636" y="14037"/>
                  </a:cubicBezTo>
                  <a:cubicBezTo>
                    <a:pt x="19725" y="14412"/>
                    <a:pt x="19725" y="14946"/>
                    <a:pt x="19584" y="15588"/>
                  </a:cubicBezTo>
                  <a:cubicBezTo>
                    <a:pt x="19442" y="16229"/>
                    <a:pt x="19160" y="16978"/>
                    <a:pt x="18931" y="17406"/>
                  </a:cubicBezTo>
                  <a:cubicBezTo>
                    <a:pt x="18701" y="17833"/>
                    <a:pt x="18525" y="17940"/>
                    <a:pt x="18331" y="17994"/>
                  </a:cubicBezTo>
                  <a:cubicBezTo>
                    <a:pt x="18136" y="18047"/>
                    <a:pt x="17925" y="18047"/>
                    <a:pt x="17801" y="17673"/>
                  </a:cubicBezTo>
                  <a:cubicBezTo>
                    <a:pt x="17678" y="17299"/>
                    <a:pt x="17642" y="16550"/>
                    <a:pt x="17731" y="15748"/>
                  </a:cubicBezTo>
                  <a:cubicBezTo>
                    <a:pt x="17819" y="14946"/>
                    <a:pt x="18031" y="14091"/>
                    <a:pt x="18225" y="13503"/>
                  </a:cubicBezTo>
                  <a:cubicBezTo>
                    <a:pt x="18419" y="12915"/>
                    <a:pt x="18595" y="12594"/>
                    <a:pt x="18772" y="12433"/>
                  </a:cubicBezTo>
                  <a:cubicBezTo>
                    <a:pt x="18948" y="12273"/>
                    <a:pt x="19125" y="12273"/>
                    <a:pt x="19213" y="12701"/>
                  </a:cubicBezTo>
                  <a:cubicBezTo>
                    <a:pt x="19301" y="13128"/>
                    <a:pt x="19301" y="13984"/>
                    <a:pt x="19160" y="14839"/>
                  </a:cubicBezTo>
                  <a:cubicBezTo>
                    <a:pt x="19019" y="15695"/>
                    <a:pt x="18736" y="16550"/>
                    <a:pt x="18507" y="17085"/>
                  </a:cubicBezTo>
                  <a:cubicBezTo>
                    <a:pt x="18278" y="17619"/>
                    <a:pt x="18101" y="17833"/>
                    <a:pt x="17925" y="17994"/>
                  </a:cubicBezTo>
                  <a:cubicBezTo>
                    <a:pt x="17748" y="18154"/>
                    <a:pt x="17572" y="18261"/>
                    <a:pt x="17501" y="18047"/>
                  </a:cubicBezTo>
                  <a:cubicBezTo>
                    <a:pt x="17431" y="17833"/>
                    <a:pt x="17466" y="17299"/>
                    <a:pt x="17642" y="16711"/>
                  </a:cubicBezTo>
                  <a:cubicBezTo>
                    <a:pt x="17819" y="16122"/>
                    <a:pt x="18136" y="15481"/>
                    <a:pt x="18401" y="14946"/>
                  </a:cubicBezTo>
                  <a:cubicBezTo>
                    <a:pt x="18666" y="14412"/>
                    <a:pt x="18878" y="13984"/>
                    <a:pt x="19089" y="13717"/>
                  </a:cubicBezTo>
                  <a:cubicBezTo>
                    <a:pt x="19301" y="13449"/>
                    <a:pt x="19513" y="13342"/>
                    <a:pt x="19619" y="13556"/>
                  </a:cubicBezTo>
                  <a:cubicBezTo>
                    <a:pt x="19725" y="13770"/>
                    <a:pt x="19725" y="14305"/>
                    <a:pt x="19566" y="15053"/>
                  </a:cubicBezTo>
                  <a:cubicBezTo>
                    <a:pt x="19407" y="15802"/>
                    <a:pt x="19089" y="16764"/>
                    <a:pt x="18525" y="17673"/>
                  </a:cubicBezTo>
                  <a:cubicBezTo>
                    <a:pt x="17960" y="18582"/>
                    <a:pt x="17148" y="19437"/>
                    <a:pt x="16389" y="19544"/>
                  </a:cubicBezTo>
                  <a:cubicBezTo>
                    <a:pt x="15631" y="19651"/>
                    <a:pt x="14925" y="19010"/>
                    <a:pt x="14484" y="18582"/>
                  </a:cubicBezTo>
                  <a:cubicBezTo>
                    <a:pt x="14042" y="18154"/>
                    <a:pt x="13866" y="17940"/>
                    <a:pt x="13689" y="17726"/>
                  </a:cubicBezTo>
                  <a:cubicBezTo>
                    <a:pt x="13513" y="17513"/>
                    <a:pt x="13336" y="17299"/>
                    <a:pt x="13407" y="17299"/>
                  </a:cubicBezTo>
                  <a:cubicBezTo>
                    <a:pt x="13478" y="17299"/>
                    <a:pt x="13795" y="17513"/>
                    <a:pt x="14572" y="17673"/>
                  </a:cubicBezTo>
                  <a:cubicBezTo>
                    <a:pt x="15348" y="17833"/>
                    <a:pt x="16584" y="17940"/>
                    <a:pt x="17536" y="17833"/>
                  </a:cubicBezTo>
                  <a:cubicBezTo>
                    <a:pt x="18489" y="17726"/>
                    <a:pt x="19160" y="17406"/>
                    <a:pt x="19584" y="17031"/>
                  </a:cubicBezTo>
                  <a:cubicBezTo>
                    <a:pt x="20007" y="16657"/>
                    <a:pt x="20184" y="16229"/>
                    <a:pt x="20272" y="15748"/>
                  </a:cubicBezTo>
                  <a:cubicBezTo>
                    <a:pt x="20360" y="15267"/>
                    <a:pt x="20360" y="14732"/>
                    <a:pt x="20342" y="13930"/>
                  </a:cubicBezTo>
                  <a:cubicBezTo>
                    <a:pt x="20325" y="13128"/>
                    <a:pt x="20289" y="12059"/>
                    <a:pt x="20219" y="11311"/>
                  </a:cubicBezTo>
                  <a:cubicBezTo>
                    <a:pt x="20148" y="10562"/>
                    <a:pt x="20042" y="10134"/>
                    <a:pt x="19989" y="10188"/>
                  </a:cubicBezTo>
                  <a:cubicBezTo>
                    <a:pt x="19936" y="10241"/>
                    <a:pt x="19936" y="10776"/>
                    <a:pt x="19936" y="11899"/>
                  </a:cubicBezTo>
                  <a:cubicBezTo>
                    <a:pt x="19936" y="13021"/>
                    <a:pt x="19936" y="14732"/>
                    <a:pt x="19813" y="16069"/>
                  </a:cubicBezTo>
                  <a:cubicBezTo>
                    <a:pt x="19689" y="17406"/>
                    <a:pt x="19442" y="18368"/>
                    <a:pt x="19001" y="18956"/>
                  </a:cubicBezTo>
                  <a:cubicBezTo>
                    <a:pt x="18560" y="19544"/>
                    <a:pt x="17925" y="19758"/>
                    <a:pt x="17342" y="19705"/>
                  </a:cubicBezTo>
                  <a:cubicBezTo>
                    <a:pt x="16760" y="19651"/>
                    <a:pt x="16231" y="19330"/>
                    <a:pt x="15789" y="19063"/>
                  </a:cubicBezTo>
                  <a:cubicBezTo>
                    <a:pt x="15348" y="18796"/>
                    <a:pt x="14995" y="18582"/>
                    <a:pt x="14713" y="18475"/>
                  </a:cubicBezTo>
                  <a:cubicBezTo>
                    <a:pt x="14431" y="18368"/>
                    <a:pt x="14219" y="18368"/>
                    <a:pt x="14219" y="18421"/>
                  </a:cubicBezTo>
                  <a:cubicBezTo>
                    <a:pt x="14219" y="18475"/>
                    <a:pt x="14431" y="18582"/>
                    <a:pt x="15048" y="18528"/>
                  </a:cubicBezTo>
                  <a:cubicBezTo>
                    <a:pt x="15666" y="18475"/>
                    <a:pt x="16689" y="18261"/>
                    <a:pt x="17589" y="17566"/>
                  </a:cubicBezTo>
                  <a:cubicBezTo>
                    <a:pt x="18489" y="16871"/>
                    <a:pt x="19266" y="15695"/>
                    <a:pt x="19725" y="14893"/>
                  </a:cubicBezTo>
                  <a:cubicBezTo>
                    <a:pt x="20184" y="14091"/>
                    <a:pt x="20325" y="13663"/>
                    <a:pt x="20501" y="13182"/>
                  </a:cubicBezTo>
                  <a:cubicBezTo>
                    <a:pt x="20678" y="12701"/>
                    <a:pt x="20889" y="12166"/>
                    <a:pt x="20907" y="12326"/>
                  </a:cubicBezTo>
                  <a:cubicBezTo>
                    <a:pt x="20925" y="12487"/>
                    <a:pt x="20748" y="13342"/>
                    <a:pt x="20325" y="14625"/>
                  </a:cubicBezTo>
                  <a:cubicBezTo>
                    <a:pt x="19901" y="15909"/>
                    <a:pt x="19231" y="17619"/>
                    <a:pt x="18384" y="18635"/>
                  </a:cubicBezTo>
                  <a:cubicBezTo>
                    <a:pt x="17536" y="19651"/>
                    <a:pt x="16513" y="19972"/>
                    <a:pt x="15613" y="20132"/>
                  </a:cubicBezTo>
                  <a:cubicBezTo>
                    <a:pt x="14713" y="20293"/>
                    <a:pt x="13936" y="20293"/>
                    <a:pt x="13460" y="20293"/>
                  </a:cubicBezTo>
                  <a:cubicBezTo>
                    <a:pt x="12984" y="20293"/>
                    <a:pt x="12807" y="20293"/>
                    <a:pt x="12648" y="20132"/>
                  </a:cubicBezTo>
                  <a:cubicBezTo>
                    <a:pt x="12489" y="19972"/>
                    <a:pt x="12348" y="19651"/>
                    <a:pt x="12348" y="19330"/>
                  </a:cubicBezTo>
                  <a:cubicBezTo>
                    <a:pt x="12348" y="19010"/>
                    <a:pt x="12489" y="18689"/>
                    <a:pt x="13036" y="18315"/>
                  </a:cubicBezTo>
                  <a:cubicBezTo>
                    <a:pt x="13584" y="17940"/>
                    <a:pt x="14536" y="17513"/>
                    <a:pt x="15207" y="17299"/>
                  </a:cubicBezTo>
                  <a:cubicBezTo>
                    <a:pt x="15878" y="17085"/>
                    <a:pt x="16266" y="17085"/>
                    <a:pt x="16548" y="17138"/>
                  </a:cubicBezTo>
                  <a:cubicBezTo>
                    <a:pt x="16831" y="17192"/>
                    <a:pt x="17007" y="17299"/>
                    <a:pt x="17042" y="17619"/>
                  </a:cubicBezTo>
                  <a:cubicBezTo>
                    <a:pt x="17078" y="17940"/>
                    <a:pt x="16972" y="18475"/>
                    <a:pt x="16478" y="19010"/>
                  </a:cubicBezTo>
                  <a:cubicBezTo>
                    <a:pt x="15984" y="19544"/>
                    <a:pt x="15101" y="20079"/>
                    <a:pt x="14272" y="20400"/>
                  </a:cubicBezTo>
                  <a:cubicBezTo>
                    <a:pt x="13442" y="20720"/>
                    <a:pt x="12666" y="20827"/>
                    <a:pt x="12154" y="20881"/>
                  </a:cubicBezTo>
                  <a:cubicBezTo>
                    <a:pt x="11642" y="20934"/>
                    <a:pt x="11395" y="20934"/>
                    <a:pt x="11201" y="20774"/>
                  </a:cubicBezTo>
                  <a:cubicBezTo>
                    <a:pt x="11007" y="20614"/>
                    <a:pt x="10866" y="20293"/>
                    <a:pt x="10884" y="19919"/>
                  </a:cubicBezTo>
                  <a:cubicBezTo>
                    <a:pt x="10901" y="19544"/>
                    <a:pt x="11078" y="19117"/>
                    <a:pt x="11607" y="17726"/>
                  </a:cubicBezTo>
                  <a:cubicBezTo>
                    <a:pt x="12136" y="16336"/>
                    <a:pt x="13019" y="13984"/>
                    <a:pt x="13725" y="12326"/>
                  </a:cubicBezTo>
                  <a:cubicBezTo>
                    <a:pt x="14431" y="10669"/>
                    <a:pt x="14960" y="9707"/>
                    <a:pt x="15366" y="9119"/>
                  </a:cubicBezTo>
                  <a:cubicBezTo>
                    <a:pt x="15772" y="8530"/>
                    <a:pt x="16054" y="8317"/>
                    <a:pt x="16107" y="8156"/>
                  </a:cubicBezTo>
                  <a:cubicBezTo>
                    <a:pt x="16160" y="7996"/>
                    <a:pt x="15984" y="7889"/>
                    <a:pt x="15436" y="7942"/>
                  </a:cubicBezTo>
                  <a:cubicBezTo>
                    <a:pt x="14889" y="7996"/>
                    <a:pt x="13972" y="8210"/>
                    <a:pt x="13319" y="8370"/>
                  </a:cubicBezTo>
                  <a:cubicBezTo>
                    <a:pt x="12666" y="8530"/>
                    <a:pt x="12278" y="8637"/>
                    <a:pt x="11942" y="8798"/>
                  </a:cubicBezTo>
                  <a:cubicBezTo>
                    <a:pt x="11607" y="8958"/>
                    <a:pt x="11325" y="9172"/>
                    <a:pt x="11289" y="9279"/>
                  </a:cubicBezTo>
                  <a:cubicBezTo>
                    <a:pt x="11254" y="9386"/>
                    <a:pt x="11466" y="9386"/>
                    <a:pt x="12031" y="9065"/>
                  </a:cubicBezTo>
                  <a:cubicBezTo>
                    <a:pt x="12595" y="8744"/>
                    <a:pt x="13513" y="8103"/>
                    <a:pt x="14042" y="7621"/>
                  </a:cubicBezTo>
                  <a:cubicBezTo>
                    <a:pt x="14572" y="7140"/>
                    <a:pt x="14713" y="6819"/>
                    <a:pt x="14713" y="6499"/>
                  </a:cubicBezTo>
                  <a:cubicBezTo>
                    <a:pt x="14713" y="6178"/>
                    <a:pt x="14572" y="5857"/>
                    <a:pt x="14078" y="5536"/>
                  </a:cubicBezTo>
                  <a:cubicBezTo>
                    <a:pt x="13584" y="5216"/>
                    <a:pt x="12736" y="4895"/>
                    <a:pt x="11713" y="4841"/>
                  </a:cubicBezTo>
                  <a:cubicBezTo>
                    <a:pt x="10689" y="4788"/>
                    <a:pt x="9489" y="5002"/>
                    <a:pt x="8501" y="5376"/>
                  </a:cubicBezTo>
                  <a:cubicBezTo>
                    <a:pt x="7513" y="5750"/>
                    <a:pt x="6736" y="6285"/>
                    <a:pt x="6260" y="6659"/>
                  </a:cubicBezTo>
                  <a:cubicBezTo>
                    <a:pt x="5784" y="7033"/>
                    <a:pt x="5607" y="7247"/>
                    <a:pt x="5625" y="7354"/>
                  </a:cubicBezTo>
                  <a:cubicBezTo>
                    <a:pt x="5642" y="7461"/>
                    <a:pt x="5854" y="7461"/>
                    <a:pt x="6313" y="6980"/>
                  </a:cubicBezTo>
                  <a:cubicBezTo>
                    <a:pt x="6772" y="6499"/>
                    <a:pt x="7478" y="5536"/>
                    <a:pt x="8007" y="4788"/>
                  </a:cubicBezTo>
                  <a:cubicBezTo>
                    <a:pt x="8536" y="4039"/>
                    <a:pt x="8889" y="3505"/>
                    <a:pt x="9119" y="2917"/>
                  </a:cubicBezTo>
                  <a:cubicBezTo>
                    <a:pt x="9348" y="2328"/>
                    <a:pt x="9454" y="1687"/>
                    <a:pt x="9419" y="1313"/>
                  </a:cubicBezTo>
                  <a:cubicBezTo>
                    <a:pt x="9384" y="938"/>
                    <a:pt x="9207" y="831"/>
                    <a:pt x="8678" y="992"/>
                  </a:cubicBezTo>
                  <a:cubicBezTo>
                    <a:pt x="8148" y="1152"/>
                    <a:pt x="7266" y="1580"/>
                    <a:pt x="6384" y="2221"/>
                  </a:cubicBezTo>
                  <a:cubicBezTo>
                    <a:pt x="5501" y="2863"/>
                    <a:pt x="4619" y="3719"/>
                    <a:pt x="3772" y="4681"/>
                  </a:cubicBezTo>
                  <a:cubicBezTo>
                    <a:pt x="2925" y="5643"/>
                    <a:pt x="2113" y="6713"/>
                    <a:pt x="1619" y="7408"/>
                  </a:cubicBezTo>
                  <a:cubicBezTo>
                    <a:pt x="1125" y="8103"/>
                    <a:pt x="948" y="8423"/>
                    <a:pt x="842" y="8851"/>
                  </a:cubicBezTo>
                  <a:cubicBezTo>
                    <a:pt x="736" y="9279"/>
                    <a:pt x="701" y="9814"/>
                    <a:pt x="719" y="10776"/>
                  </a:cubicBezTo>
                  <a:cubicBezTo>
                    <a:pt x="736" y="11738"/>
                    <a:pt x="807" y="13128"/>
                    <a:pt x="1089" y="14305"/>
                  </a:cubicBezTo>
                  <a:cubicBezTo>
                    <a:pt x="1372" y="15481"/>
                    <a:pt x="1866" y="16443"/>
                    <a:pt x="2325" y="17085"/>
                  </a:cubicBezTo>
                  <a:cubicBezTo>
                    <a:pt x="2784" y="17726"/>
                    <a:pt x="3207" y="18047"/>
                    <a:pt x="3031" y="18208"/>
                  </a:cubicBezTo>
                  <a:cubicBezTo>
                    <a:pt x="2854" y="18368"/>
                    <a:pt x="2078" y="18368"/>
                    <a:pt x="1619" y="18208"/>
                  </a:cubicBezTo>
                  <a:cubicBezTo>
                    <a:pt x="1160" y="18047"/>
                    <a:pt x="1019" y="17726"/>
                    <a:pt x="895" y="16978"/>
                  </a:cubicBezTo>
                  <a:cubicBezTo>
                    <a:pt x="772" y="16229"/>
                    <a:pt x="666" y="15053"/>
                    <a:pt x="631" y="14144"/>
                  </a:cubicBezTo>
                  <a:cubicBezTo>
                    <a:pt x="595" y="13235"/>
                    <a:pt x="631" y="12594"/>
                    <a:pt x="931" y="11738"/>
                  </a:cubicBezTo>
                  <a:cubicBezTo>
                    <a:pt x="1231" y="10883"/>
                    <a:pt x="1795" y="9814"/>
                    <a:pt x="2184" y="9172"/>
                  </a:cubicBezTo>
                  <a:cubicBezTo>
                    <a:pt x="2572" y="8530"/>
                    <a:pt x="2784" y="8317"/>
                    <a:pt x="3101" y="8156"/>
                  </a:cubicBezTo>
                  <a:cubicBezTo>
                    <a:pt x="3419" y="7996"/>
                    <a:pt x="3842" y="7889"/>
                    <a:pt x="3966" y="7835"/>
                  </a:cubicBezTo>
                  <a:cubicBezTo>
                    <a:pt x="4089" y="7782"/>
                    <a:pt x="3913" y="7782"/>
                    <a:pt x="3507" y="7942"/>
                  </a:cubicBezTo>
                  <a:cubicBezTo>
                    <a:pt x="3101" y="8103"/>
                    <a:pt x="2466" y="8423"/>
                    <a:pt x="1848" y="9439"/>
                  </a:cubicBezTo>
                  <a:cubicBezTo>
                    <a:pt x="1231" y="10455"/>
                    <a:pt x="631" y="12166"/>
                    <a:pt x="313" y="13342"/>
                  </a:cubicBezTo>
                  <a:cubicBezTo>
                    <a:pt x="-5" y="14519"/>
                    <a:pt x="-40" y="15160"/>
                    <a:pt x="31" y="15641"/>
                  </a:cubicBezTo>
                  <a:cubicBezTo>
                    <a:pt x="101" y="16122"/>
                    <a:pt x="278" y="16443"/>
                    <a:pt x="631" y="16711"/>
                  </a:cubicBezTo>
                  <a:cubicBezTo>
                    <a:pt x="984" y="16978"/>
                    <a:pt x="1513" y="17192"/>
                    <a:pt x="1884" y="17245"/>
                  </a:cubicBezTo>
                  <a:cubicBezTo>
                    <a:pt x="2254" y="17299"/>
                    <a:pt x="2466" y="17192"/>
                    <a:pt x="2484" y="16978"/>
                  </a:cubicBezTo>
                  <a:cubicBezTo>
                    <a:pt x="2501" y="16764"/>
                    <a:pt x="2325" y="16443"/>
                    <a:pt x="2042" y="15909"/>
                  </a:cubicBezTo>
                  <a:cubicBezTo>
                    <a:pt x="1760" y="15374"/>
                    <a:pt x="1372" y="14625"/>
                    <a:pt x="1072" y="13984"/>
                  </a:cubicBezTo>
                  <a:cubicBezTo>
                    <a:pt x="772" y="13342"/>
                    <a:pt x="560" y="12808"/>
                    <a:pt x="648" y="12326"/>
                  </a:cubicBezTo>
                  <a:cubicBezTo>
                    <a:pt x="736" y="11845"/>
                    <a:pt x="1125" y="11418"/>
                    <a:pt x="1689" y="11043"/>
                  </a:cubicBezTo>
                  <a:cubicBezTo>
                    <a:pt x="2254" y="10669"/>
                    <a:pt x="2995" y="10348"/>
                    <a:pt x="3454" y="10188"/>
                  </a:cubicBezTo>
                  <a:cubicBezTo>
                    <a:pt x="3913" y="10027"/>
                    <a:pt x="4089" y="10027"/>
                    <a:pt x="4089" y="10027"/>
                  </a:cubicBezTo>
                  <a:cubicBezTo>
                    <a:pt x="4089" y="10027"/>
                    <a:pt x="3913" y="10027"/>
                    <a:pt x="3525" y="10295"/>
                  </a:cubicBezTo>
                  <a:cubicBezTo>
                    <a:pt x="3136" y="10562"/>
                    <a:pt x="2536" y="11097"/>
                    <a:pt x="2078" y="11631"/>
                  </a:cubicBezTo>
                  <a:cubicBezTo>
                    <a:pt x="1619" y="12166"/>
                    <a:pt x="1301" y="12701"/>
                    <a:pt x="1072" y="13128"/>
                  </a:cubicBezTo>
                  <a:cubicBezTo>
                    <a:pt x="842" y="13556"/>
                    <a:pt x="701" y="13877"/>
                    <a:pt x="631" y="14305"/>
                  </a:cubicBezTo>
                  <a:cubicBezTo>
                    <a:pt x="560" y="14732"/>
                    <a:pt x="560" y="15267"/>
                    <a:pt x="648" y="15748"/>
                  </a:cubicBezTo>
                  <a:cubicBezTo>
                    <a:pt x="736" y="16229"/>
                    <a:pt x="913" y="16657"/>
                    <a:pt x="1089" y="16924"/>
                  </a:cubicBezTo>
                  <a:cubicBezTo>
                    <a:pt x="1266" y="17192"/>
                    <a:pt x="1442" y="17299"/>
                    <a:pt x="1619" y="17245"/>
                  </a:cubicBezTo>
                  <a:cubicBezTo>
                    <a:pt x="1795" y="17192"/>
                    <a:pt x="1972" y="16978"/>
                    <a:pt x="2042" y="16604"/>
                  </a:cubicBezTo>
                  <a:cubicBezTo>
                    <a:pt x="2113" y="16229"/>
                    <a:pt x="2078" y="15695"/>
                    <a:pt x="2007" y="15160"/>
                  </a:cubicBezTo>
                  <a:cubicBezTo>
                    <a:pt x="1936" y="14625"/>
                    <a:pt x="1831" y="14091"/>
                    <a:pt x="1672" y="13770"/>
                  </a:cubicBezTo>
                  <a:cubicBezTo>
                    <a:pt x="1513" y="13449"/>
                    <a:pt x="1301" y="13342"/>
                    <a:pt x="1107" y="13235"/>
                  </a:cubicBezTo>
                  <a:cubicBezTo>
                    <a:pt x="913" y="13128"/>
                    <a:pt x="736" y="13021"/>
                    <a:pt x="560" y="12968"/>
                  </a:cubicBezTo>
                  <a:cubicBezTo>
                    <a:pt x="384" y="12915"/>
                    <a:pt x="207" y="12915"/>
                    <a:pt x="154" y="12647"/>
                  </a:cubicBezTo>
                  <a:cubicBezTo>
                    <a:pt x="101" y="12380"/>
                    <a:pt x="172" y="11845"/>
                    <a:pt x="401" y="11311"/>
                  </a:cubicBezTo>
                  <a:cubicBezTo>
                    <a:pt x="631" y="10776"/>
                    <a:pt x="1019" y="10241"/>
                    <a:pt x="1336" y="9867"/>
                  </a:cubicBezTo>
                  <a:cubicBezTo>
                    <a:pt x="1654" y="9493"/>
                    <a:pt x="1901" y="9279"/>
                    <a:pt x="2113" y="9172"/>
                  </a:cubicBezTo>
                  <a:cubicBezTo>
                    <a:pt x="2325" y="9065"/>
                    <a:pt x="2501" y="9065"/>
                    <a:pt x="2660" y="9225"/>
                  </a:cubicBezTo>
                  <a:cubicBezTo>
                    <a:pt x="2819" y="9386"/>
                    <a:pt x="2960" y="9707"/>
                    <a:pt x="2960" y="10027"/>
                  </a:cubicBezTo>
                  <a:cubicBezTo>
                    <a:pt x="2960" y="10348"/>
                    <a:pt x="2819" y="10669"/>
                    <a:pt x="2413" y="11471"/>
                  </a:cubicBezTo>
                  <a:cubicBezTo>
                    <a:pt x="2007" y="12273"/>
                    <a:pt x="1336" y="13556"/>
                    <a:pt x="931" y="14839"/>
                  </a:cubicBezTo>
                  <a:cubicBezTo>
                    <a:pt x="525" y="16122"/>
                    <a:pt x="384" y="17406"/>
                    <a:pt x="242" y="1868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4" name="วัตถุประสงค์…"/>
          <p:cNvSpPr/>
          <p:nvPr/>
        </p:nvSpPr>
        <p:spPr>
          <a:xfrm>
            <a:off x="2792629" y="1884950"/>
            <a:ext cx="19027287" cy="9946100"/>
          </a:xfrm>
          <a:prstGeom prst="roundRect">
            <a:avLst>
              <a:gd name="adj" fmla="val 10000"/>
            </a:avLst>
          </a:prstGeom>
          <a:solidFill>
            <a:srgbClr val="3A87FE">
              <a:alpha val="8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118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วัตถุประสงค์</a:t>
            </a:r>
          </a:p>
          <a:p>
            <a:pPr algn="l" defTabSz="457200">
              <a:defRPr sz="10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1.เพื่อให้ผู้ปกครองในคลินิกสุขภาพเด็กดี มีความรู้ในการดูแลสุขภาพช่องปากแก่เด็กอย่างถูกวิธี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algn="l" defTabSz="457200">
              <a:defRPr sz="10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2.เพื่อฝึกทักษะการแปรงฟันอย่างถูกวิธีในผู้ปกครองคลินิกสุขภาพเด็กดี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•กลุ่มเป้าหมาย…"/>
          <p:cNvSpPr/>
          <p:nvPr/>
        </p:nvSpPr>
        <p:spPr>
          <a:xfrm>
            <a:off x="2792629" y="1884950"/>
            <a:ext cx="19027287" cy="9946100"/>
          </a:xfrm>
          <a:prstGeom prst="roundRect">
            <a:avLst>
              <a:gd name="adj" fmla="val 10000"/>
            </a:avLst>
          </a:prstGeom>
          <a:solidFill>
            <a:srgbClr val="3A87FE">
              <a:alpha val="8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•กลุ่มเป้าหมาย</a:t>
            </a:r>
          </a:p>
          <a:p>
            <a:pPr algn="l" defTabSz="457200">
              <a:defRPr sz="10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ผู้ปกครองเด็กในคลินิกสุขภาพเด็กดี(กลุ่มเด็กอายุ 0-4 ปี) ตำบลห้วยม้า จำนวน 50 คน</a:t>
            </a:r>
          </a:p>
          <a:p>
            <a:pPr algn="l" defTabSz="457200">
              <a:defRPr sz="120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•ระยะเวลาในการดำเนินการ</a:t>
            </a:r>
          </a:p>
          <a:p>
            <a:pPr algn="l" defTabSz="457200">
              <a:defRPr sz="10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มิถุนายน 2562 - กันยายน 2563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•กระบวนการในการทำงาน…"/>
          <p:cNvSpPr/>
          <p:nvPr/>
        </p:nvSpPr>
        <p:spPr>
          <a:xfrm>
            <a:off x="798711" y="519165"/>
            <a:ext cx="22394422" cy="12677670"/>
          </a:xfrm>
          <a:prstGeom prst="roundRect">
            <a:avLst>
              <a:gd name="adj" fmla="val 7923"/>
            </a:avLst>
          </a:prstGeom>
          <a:solidFill>
            <a:srgbClr val="3A87FE">
              <a:alpha val="8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•กระบวนการในการทำงาน</a:t>
            </a:r>
          </a:p>
          <a:p>
            <a:pPr algn="l" defTabSz="457200">
              <a:defRPr sz="10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 - จัดประชุมเชิงปฏิบัติการเรื่องการดูแลสุขภาพช่องปาก และทักษะการแปรงฟันที่ถูกวิธี ในกลุ่มผู้ปกครองเด็ก คลินิกสุขภาพเด็กดี จำนวน 50 คน ที่ รพ.สต.ห้วยม้า </a:t>
            </a:r>
          </a:p>
          <a:p>
            <a:pPr algn="l" defTabSz="457200">
              <a:defRPr sz="10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- ให้ผู้ปกครองสาธิตการแปรงฟันในเด็กที่ทำเป็นประจำทุกวันก่อนเข้าประชุม และหลังเข้าประชุม</a:t>
            </a:r>
          </a:p>
          <a:p>
            <a:pPr algn="l" defTabSz="457200">
              <a:defRPr sz="10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      - ติดตามผลการปฏิบัติงาน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การวาด"/>
          <p:cNvGrpSpPr/>
          <p:nvPr/>
        </p:nvGrpSpPr>
        <p:grpSpPr>
          <a:xfrm>
            <a:off x="15405420" y="5591862"/>
            <a:ext cx="10139327" cy="10577971"/>
            <a:chOff x="0" y="0"/>
            <a:chExt cx="10139326" cy="10577969"/>
          </a:xfrm>
        </p:grpSpPr>
        <p:sp>
          <p:nvSpPr>
            <p:cNvPr id="260" name="รูปร่าง"/>
            <p:cNvSpPr/>
            <p:nvPr/>
          </p:nvSpPr>
          <p:spPr>
            <a:xfrm>
              <a:off x="0" y="-1"/>
              <a:ext cx="10139327" cy="1057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6" extrusionOk="0">
                  <a:moveTo>
                    <a:pt x="19712" y="2144"/>
                  </a:moveTo>
                  <a:cubicBezTo>
                    <a:pt x="19330" y="1962"/>
                    <a:pt x="18949" y="1779"/>
                    <a:pt x="18581" y="1590"/>
                  </a:cubicBezTo>
                  <a:cubicBezTo>
                    <a:pt x="18213" y="1401"/>
                    <a:pt x="17859" y="1205"/>
                    <a:pt x="17437" y="1035"/>
                  </a:cubicBezTo>
                  <a:cubicBezTo>
                    <a:pt x="17015" y="865"/>
                    <a:pt x="16525" y="722"/>
                    <a:pt x="16041" y="585"/>
                  </a:cubicBezTo>
                  <a:cubicBezTo>
                    <a:pt x="15558" y="448"/>
                    <a:pt x="15081" y="317"/>
                    <a:pt x="14591" y="219"/>
                  </a:cubicBezTo>
                  <a:cubicBezTo>
                    <a:pt x="14100" y="122"/>
                    <a:pt x="13597" y="56"/>
                    <a:pt x="13086" y="24"/>
                  </a:cubicBezTo>
                  <a:cubicBezTo>
                    <a:pt x="12575" y="-9"/>
                    <a:pt x="12058" y="-9"/>
                    <a:pt x="11540" y="30"/>
                  </a:cubicBezTo>
                  <a:cubicBezTo>
                    <a:pt x="11023" y="69"/>
                    <a:pt x="10505" y="148"/>
                    <a:pt x="10008" y="246"/>
                  </a:cubicBezTo>
                  <a:cubicBezTo>
                    <a:pt x="9511" y="343"/>
                    <a:pt x="9034" y="461"/>
                    <a:pt x="8544" y="624"/>
                  </a:cubicBezTo>
                  <a:cubicBezTo>
                    <a:pt x="8054" y="787"/>
                    <a:pt x="7550" y="996"/>
                    <a:pt x="7087" y="1211"/>
                  </a:cubicBezTo>
                  <a:cubicBezTo>
                    <a:pt x="6624" y="1427"/>
                    <a:pt x="6201" y="1649"/>
                    <a:pt x="5786" y="1877"/>
                  </a:cubicBezTo>
                  <a:cubicBezTo>
                    <a:pt x="5371" y="2105"/>
                    <a:pt x="4962" y="2340"/>
                    <a:pt x="4581" y="2614"/>
                  </a:cubicBezTo>
                  <a:cubicBezTo>
                    <a:pt x="4199" y="2888"/>
                    <a:pt x="3845" y="3202"/>
                    <a:pt x="3505" y="3521"/>
                  </a:cubicBezTo>
                  <a:cubicBezTo>
                    <a:pt x="3164" y="3841"/>
                    <a:pt x="2837" y="4167"/>
                    <a:pt x="2524" y="4526"/>
                  </a:cubicBezTo>
                  <a:cubicBezTo>
                    <a:pt x="2211" y="4885"/>
                    <a:pt x="1911" y="5277"/>
                    <a:pt x="1632" y="5668"/>
                  </a:cubicBezTo>
                  <a:cubicBezTo>
                    <a:pt x="1353" y="6060"/>
                    <a:pt x="1094" y="6451"/>
                    <a:pt x="869" y="6908"/>
                  </a:cubicBezTo>
                  <a:cubicBezTo>
                    <a:pt x="645" y="7365"/>
                    <a:pt x="454" y="7887"/>
                    <a:pt x="318" y="8363"/>
                  </a:cubicBezTo>
                  <a:cubicBezTo>
                    <a:pt x="182" y="8840"/>
                    <a:pt x="100" y="9271"/>
                    <a:pt x="52" y="9727"/>
                  </a:cubicBezTo>
                  <a:cubicBezTo>
                    <a:pt x="5" y="10184"/>
                    <a:pt x="-9" y="10667"/>
                    <a:pt x="5" y="11163"/>
                  </a:cubicBezTo>
                  <a:cubicBezTo>
                    <a:pt x="18" y="11659"/>
                    <a:pt x="59" y="12168"/>
                    <a:pt x="134" y="12651"/>
                  </a:cubicBezTo>
                  <a:cubicBezTo>
                    <a:pt x="209" y="13134"/>
                    <a:pt x="318" y="13591"/>
                    <a:pt x="461" y="14028"/>
                  </a:cubicBezTo>
                  <a:cubicBezTo>
                    <a:pt x="604" y="14465"/>
                    <a:pt x="781" y="14883"/>
                    <a:pt x="1006" y="15307"/>
                  </a:cubicBezTo>
                  <a:cubicBezTo>
                    <a:pt x="1230" y="15731"/>
                    <a:pt x="1503" y="16162"/>
                    <a:pt x="1755" y="16540"/>
                  </a:cubicBezTo>
                  <a:cubicBezTo>
                    <a:pt x="2007" y="16919"/>
                    <a:pt x="2238" y="17245"/>
                    <a:pt x="2504" y="17558"/>
                  </a:cubicBezTo>
                  <a:cubicBezTo>
                    <a:pt x="2769" y="17871"/>
                    <a:pt x="3069" y="18172"/>
                    <a:pt x="3416" y="18446"/>
                  </a:cubicBezTo>
                  <a:cubicBezTo>
                    <a:pt x="3764" y="18720"/>
                    <a:pt x="4158" y="18968"/>
                    <a:pt x="4547" y="19190"/>
                  </a:cubicBezTo>
                  <a:cubicBezTo>
                    <a:pt x="4935" y="19411"/>
                    <a:pt x="5316" y="19607"/>
                    <a:pt x="5711" y="19809"/>
                  </a:cubicBezTo>
                  <a:cubicBezTo>
                    <a:pt x="6106" y="20012"/>
                    <a:pt x="6515" y="20221"/>
                    <a:pt x="6923" y="20384"/>
                  </a:cubicBezTo>
                  <a:cubicBezTo>
                    <a:pt x="7332" y="20547"/>
                    <a:pt x="7740" y="20664"/>
                    <a:pt x="8197" y="20788"/>
                  </a:cubicBezTo>
                  <a:cubicBezTo>
                    <a:pt x="8653" y="20912"/>
                    <a:pt x="9157" y="21043"/>
                    <a:pt x="9654" y="21141"/>
                  </a:cubicBezTo>
                  <a:cubicBezTo>
                    <a:pt x="10151" y="21239"/>
                    <a:pt x="10641" y="21304"/>
                    <a:pt x="11111" y="21350"/>
                  </a:cubicBezTo>
                  <a:cubicBezTo>
                    <a:pt x="11581" y="21395"/>
                    <a:pt x="12030" y="21421"/>
                    <a:pt x="12480" y="21454"/>
                  </a:cubicBezTo>
                  <a:cubicBezTo>
                    <a:pt x="12929" y="21487"/>
                    <a:pt x="13379" y="21526"/>
                    <a:pt x="13842" y="21545"/>
                  </a:cubicBezTo>
                  <a:cubicBezTo>
                    <a:pt x="14305" y="21565"/>
                    <a:pt x="14781" y="21565"/>
                    <a:pt x="15238" y="21571"/>
                  </a:cubicBezTo>
                  <a:cubicBezTo>
                    <a:pt x="15694" y="21578"/>
                    <a:pt x="16130" y="21591"/>
                    <a:pt x="16579" y="21584"/>
                  </a:cubicBezTo>
                  <a:cubicBezTo>
                    <a:pt x="17029" y="21578"/>
                    <a:pt x="17492" y="21552"/>
                    <a:pt x="17934" y="21532"/>
                  </a:cubicBezTo>
                  <a:cubicBezTo>
                    <a:pt x="18377" y="21513"/>
                    <a:pt x="18799" y="21500"/>
                    <a:pt x="19119" y="21487"/>
                  </a:cubicBezTo>
                  <a:cubicBezTo>
                    <a:pt x="19439" y="21474"/>
                    <a:pt x="19657" y="21460"/>
                    <a:pt x="19991" y="21356"/>
                  </a:cubicBezTo>
                  <a:cubicBezTo>
                    <a:pt x="20324" y="21252"/>
                    <a:pt x="20774" y="21056"/>
                    <a:pt x="21060" y="20912"/>
                  </a:cubicBezTo>
                  <a:cubicBezTo>
                    <a:pt x="21346" y="20769"/>
                    <a:pt x="21468" y="20677"/>
                    <a:pt x="21591" y="20586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" name="รูปร่าง"/>
            <p:cNvSpPr/>
            <p:nvPr/>
          </p:nvSpPr>
          <p:spPr>
            <a:xfrm>
              <a:off x="1526008" y="1419323"/>
              <a:ext cx="8594133" cy="812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0" extrusionOk="0">
                  <a:moveTo>
                    <a:pt x="19460" y="1214"/>
                  </a:moveTo>
                  <a:cubicBezTo>
                    <a:pt x="19187" y="1180"/>
                    <a:pt x="18914" y="1146"/>
                    <a:pt x="18569" y="1061"/>
                  </a:cubicBezTo>
                  <a:cubicBezTo>
                    <a:pt x="18224" y="976"/>
                    <a:pt x="17806" y="840"/>
                    <a:pt x="17340" y="687"/>
                  </a:cubicBezTo>
                  <a:cubicBezTo>
                    <a:pt x="16875" y="534"/>
                    <a:pt x="16361" y="364"/>
                    <a:pt x="15823" y="245"/>
                  </a:cubicBezTo>
                  <a:cubicBezTo>
                    <a:pt x="15285" y="126"/>
                    <a:pt x="14723" y="58"/>
                    <a:pt x="14104" y="24"/>
                  </a:cubicBezTo>
                  <a:cubicBezTo>
                    <a:pt x="13486" y="-10"/>
                    <a:pt x="12812" y="-10"/>
                    <a:pt x="12185" y="41"/>
                  </a:cubicBezTo>
                  <a:cubicBezTo>
                    <a:pt x="11559" y="92"/>
                    <a:pt x="10981" y="194"/>
                    <a:pt x="10443" y="321"/>
                  </a:cubicBezTo>
                  <a:cubicBezTo>
                    <a:pt x="9905" y="449"/>
                    <a:pt x="9407" y="602"/>
                    <a:pt x="8861" y="797"/>
                  </a:cubicBezTo>
                  <a:cubicBezTo>
                    <a:pt x="8315" y="993"/>
                    <a:pt x="7721" y="1231"/>
                    <a:pt x="7199" y="1477"/>
                  </a:cubicBezTo>
                  <a:cubicBezTo>
                    <a:pt x="6677" y="1723"/>
                    <a:pt x="6227" y="1978"/>
                    <a:pt x="5737" y="2310"/>
                  </a:cubicBezTo>
                  <a:cubicBezTo>
                    <a:pt x="5248" y="2641"/>
                    <a:pt x="4718" y="3049"/>
                    <a:pt x="4268" y="3448"/>
                  </a:cubicBezTo>
                  <a:cubicBezTo>
                    <a:pt x="3818" y="3848"/>
                    <a:pt x="3449" y="4239"/>
                    <a:pt x="3104" y="4613"/>
                  </a:cubicBezTo>
                  <a:cubicBezTo>
                    <a:pt x="2758" y="4986"/>
                    <a:pt x="2437" y="5343"/>
                    <a:pt x="2148" y="5785"/>
                  </a:cubicBezTo>
                  <a:cubicBezTo>
                    <a:pt x="1859" y="6227"/>
                    <a:pt x="1602" y="6754"/>
                    <a:pt x="1377" y="7255"/>
                  </a:cubicBezTo>
                  <a:cubicBezTo>
                    <a:pt x="1152" y="7756"/>
                    <a:pt x="960" y="8232"/>
                    <a:pt x="783" y="8759"/>
                  </a:cubicBezTo>
                  <a:cubicBezTo>
                    <a:pt x="606" y="9286"/>
                    <a:pt x="446" y="9864"/>
                    <a:pt x="301" y="10450"/>
                  </a:cubicBezTo>
                  <a:cubicBezTo>
                    <a:pt x="157" y="11036"/>
                    <a:pt x="28" y="11631"/>
                    <a:pt x="4" y="12158"/>
                  </a:cubicBezTo>
                  <a:cubicBezTo>
                    <a:pt x="-20" y="12685"/>
                    <a:pt x="60" y="13144"/>
                    <a:pt x="205" y="13611"/>
                  </a:cubicBezTo>
                  <a:cubicBezTo>
                    <a:pt x="349" y="14078"/>
                    <a:pt x="558" y="14554"/>
                    <a:pt x="791" y="14996"/>
                  </a:cubicBezTo>
                  <a:cubicBezTo>
                    <a:pt x="1024" y="15438"/>
                    <a:pt x="1281" y="15846"/>
                    <a:pt x="1586" y="16279"/>
                  </a:cubicBezTo>
                  <a:cubicBezTo>
                    <a:pt x="1891" y="16713"/>
                    <a:pt x="2244" y="17171"/>
                    <a:pt x="2630" y="17571"/>
                  </a:cubicBezTo>
                  <a:cubicBezTo>
                    <a:pt x="3015" y="17970"/>
                    <a:pt x="3433" y="18310"/>
                    <a:pt x="3842" y="18616"/>
                  </a:cubicBezTo>
                  <a:cubicBezTo>
                    <a:pt x="4252" y="18922"/>
                    <a:pt x="4653" y="19194"/>
                    <a:pt x="5087" y="19432"/>
                  </a:cubicBezTo>
                  <a:cubicBezTo>
                    <a:pt x="5521" y="19670"/>
                    <a:pt x="5986" y="19874"/>
                    <a:pt x="6468" y="20027"/>
                  </a:cubicBezTo>
                  <a:cubicBezTo>
                    <a:pt x="6950" y="20179"/>
                    <a:pt x="7448" y="20281"/>
                    <a:pt x="7897" y="20409"/>
                  </a:cubicBezTo>
                  <a:cubicBezTo>
                    <a:pt x="8347" y="20536"/>
                    <a:pt x="8748" y="20689"/>
                    <a:pt x="9182" y="20808"/>
                  </a:cubicBezTo>
                  <a:cubicBezTo>
                    <a:pt x="9616" y="20927"/>
                    <a:pt x="10081" y="21012"/>
                    <a:pt x="10619" y="21106"/>
                  </a:cubicBezTo>
                  <a:cubicBezTo>
                    <a:pt x="11157" y="21199"/>
                    <a:pt x="11768" y="21301"/>
                    <a:pt x="12241" y="21378"/>
                  </a:cubicBezTo>
                  <a:cubicBezTo>
                    <a:pt x="12715" y="21454"/>
                    <a:pt x="13052" y="21505"/>
                    <a:pt x="13454" y="21539"/>
                  </a:cubicBezTo>
                  <a:cubicBezTo>
                    <a:pt x="13855" y="21573"/>
                    <a:pt x="14321" y="21590"/>
                    <a:pt x="14787" y="21590"/>
                  </a:cubicBezTo>
                  <a:cubicBezTo>
                    <a:pt x="15253" y="21590"/>
                    <a:pt x="15718" y="21573"/>
                    <a:pt x="16112" y="21539"/>
                  </a:cubicBezTo>
                  <a:cubicBezTo>
                    <a:pt x="16505" y="21505"/>
                    <a:pt x="16826" y="21454"/>
                    <a:pt x="17188" y="21395"/>
                  </a:cubicBezTo>
                  <a:cubicBezTo>
                    <a:pt x="17549" y="21335"/>
                    <a:pt x="17951" y="21267"/>
                    <a:pt x="18352" y="21225"/>
                  </a:cubicBezTo>
                  <a:cubicBezTo>
                    <a:pt x="18754" y="21182"/>
                    <a:pt x="19155" y="21165"/>
                    <a:pt x="19516" y="21140"/>
                  </a:cubicBezTo>
                  <a:cubicBezTo>
                    <a:pt x="19878" y="21114"/>
                    <a:pt x="20199" y="21080"/>
                    <a:pt x="20488" y="21038"/>
                  </a:cubicBezTo>
                  <a:cubicBezTo>
                    <a:pt x="20777" y="20995"/>
                    <a:pt x="21034" y="20944"/>
                    <a:pt x="21203" y="20902"/>
                  </a:cubicBezTo>
                  <a:cubicBezTo>
                    <a:pt x="21371" y="20859"/>
                    <a:pt x="21452" y="20825"/>
                    <a:pt x="21500" y="20800"/>
                  </a:cubicBezTo>
                  <a:cubicBezTo>
                    <a:pt x="21548" y="20774"/>
                    <a:pt x="21564" y="20757"/>
                    <a:pt x="21580" y="20740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65" name="การวาด"/>
          <p:cNvGrpSpPr/>
          <p:nvPr/>
        </p:nvGrpSpPr>
        <p:grpSpPr>
          <a:xfrm>
            <a:off x="-1160747" y="-2813435"/>
            <a:ext cx="4035511" cy="6720315"/>
            <a:chOff x="0" y="0"/>
            <a:chExt cx="4035510" cy="6720314"/>
          </a:xfrm>
        </p:grpSpPr>
        <p:sp>
          <p:nvSpPr>
            <p:cNvPr id="263" name="รูปร่าง"/>
            <p:cNvSpPr/>
            <p:nvPr/>
          </p:nvSpPr>
          <p:spPr>
            <a:xfrm>
              <a:off x="-1" y="0"/>
              <a:ext cx="4035512" cy="672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5" extrusionOk="0">
                  <a:moveTo>
                    <a:pt x="10650" y="5966"/>
                  </a:moveTo>
                  <a:cubicBezTo>
                    <a:pt x="11641" y="5925"/>
                    <a:pt x="12633" y="5884"/>
                    <a:pt x="13675" y="5966"/>
                  </a:cubicBezTo>
                  <a:cubicBezTo>
                    <a:pt x="14717" y="6048"/>
                    <a:pt x="15811" y="6253"/>
                    <a:pt x="16751" y="6541"/>
                  </a:cubicBezTo>
                  <a:cubicBezTo>
                    <a:pt x="17691" y="6828"/>
                    <a:pt x="18477" y="7198"/>
                    <a:pt x="19126" y="7578"/>
                  </a:cubicBezTo>
                  <a:cubicBezTo>
                    <a:pt x="19776" y="7958"/>
                    <a:pt x="20288" y="8348"/>
                    <a:pt x="20664" y="8830"/>
                  </a:cubicBezTo>
                  <a:cubicBezTo>
                    <a:pt x="21040" y="9313"/>
                    <a:pt x="21279" y="9888"/>
                    <a:pt x="21416" y="10421"/>
                  </a:cubicBezTo>
                  <a:cubicBezTo>
                    <a:pt x="21553" y="10955"/>
                    <a:pt x="21587" y="11448"/>
                    <a:pt x="21553" y="11889"/>
                  </a:cubicBezTo>
                  <a:cubicBezTo>
                    <a:pt x="21519" y="12331"/>
                    <a:pt x="21416" y="12721"/>
                    <a:pt x="21314" y="13204"/>
                  </a:cubicBezTo>
                  <a:cubicBezTo>
                    <a:pt x="21211" y="13686"/>
                    <a:pt x="21109" y="14261"/>
                    <a:pt x="20869" y="14764"/>
                  </a:cubicBezTo>
                  <a:cubicBezTo>
                    <a:pt x="20630" y="15267"/>
                    <a:pt x="20254" y="15698"/>
                    <a:pt x="19707" y="16181"/>
                  </a:cubicBezTo>
                  <a:cubicBezTo>
                    <a:pt x="19160" y="16663"/>
                    <a:pt x="18443" y="17197"/>
                    <a:pt x="17862" y="17659"/>
                  </a:cubicBezTo>
                  <a:cubicBezTo>
                    <a:pt x="17281" y="18121"/>
                    <a:pt x="16836" y="18511"/>
                    <a:pt x="16272" y="18860"/>
                  </a:cubicBezTo>
                  <a:cubicBezTo>
                    <a:pt x="15709" y="19209"/>
                    <a:pt x="15025" y="19517"/>
                    <a:pt x="14290" y="19733"/>
                  </a:cubicBezTo>
                  <a:cubicBezTo>
                    <a:pt x="13555" y="19948"/>
                    <a:pt x="12769" y="20072"/>
                    <a:pt x="12137" y="20215"/>
                  </a:cubicBezTo>
                  <a:cubicBezTo>
                    <a:pt x="11505" y="20359"/>
                    <a:pt x="11026" y="20523"/>
                    <a:pt x="10531" y="20688"/>
                  </a:cubicBezTo>
                  <a:cubicBezTo>
                    <a:pt x="10035" y="20852"/>
                    <a:pt x="9522" y="21016"/>
                    <a:pt x="8907" y="21129"/>
                  </a:cubicBezTo>
                  <a:cubicBezTo>
                    <a:pt x="8292" y="21242"/>
                    <a:pt x="7574" y="21304"/>
                    <a:pt x="7045" y="21365"/>
                  </a:cubicBezTo>
                  <a:cubicBezTo>
                    <a:pt x="6515" y="21427"/>
                    <a:pt x="6173" y="21488"/>
                    <a:pt x="5917" y="21529"/>
                  </a:cubicBezTo>
                  <a:cubicBezTo>
                    <a:pt x="5660" y="21570"/>
                    <a:pt x="5490" y="21591"/>
                    <a:pt x="5336" y="21560"/>
                  </a:cubicBezTo>
                  <a:cubicBezTo>
                    <a:pt x="5182" y="21529"/>
                    <a:pt x="5045" y="21447"/>
                    <a:pt x="4721" y="21150"/>
                  </a:cubicBezTo>
                  <a:cubicBezTo>
                    <a:pt x="4396" y="20852"/>
                    <a:pt x="3883" y="20339"/>
                    <a:pt x="3388" y="19805"/>
                  </a:cubicBezTo>
                  <a:cubicBezTo>
                    <a:pt x="2892" y="19271"/>
                    <a:pt x="2414" y="18716"/>
                    <a:pt x="1986" y="18152"/>
                  </a:cubicBezTo>
                  <a:cubicBezTo>
                    <a:pt x="1559" y="17587"/>
                    <a:pt x="1183" y="17012"/>
                    <a:pt x="944" y="16468"/>
                  </a:cubicBezTo>
                  <a:cubicBezTo>
                    <a:pt x="705" y="15924"/>
                    <a:pt x="602" y="15411"/>
                    <a:pt x="465" y="14826"/>
                  </a:cubicBezTo>
                  <a:cubicBezTo>
                    <a:pt x="329" y="14240"/>
                    <a:pt x="158" y="13583"/>
                    <a:pt x="72" y="12813"/>
                  </a:cubicBezTo>
                  <a:cubicBezTo>
                    <a:pt x="-13" y="12043"/>
                    <a:pt x="-13" y="11161"/>
                    <a:pt x="21" y="10350"/>
                  </a:cubicBezTo>
                  <a:cubicBezTo>
                    <a:pt x="55" y="9539"/>
                    <a:pt x="124" y="8799"/>
                    <a:pt x="209" y="8173"/>
                  </a:cubicBezTo>
                  <a:cubicBezTo>
                    <a:pt x="295" y="7547"/>
                    <a:pt x="397" y="7034"/>
                    <a:pt x="568" y="6469"/>
                  </a:cubicBezTo>
                  <a:cubicBezTo>
                    <a:pt x="739" y="5904"/>
                    <a:pt x="978" y="5288"/>
                    <a:pt x="1269" y="4724"/>
                  </a:cubicBezTo>
                  <a:cubicBezTo>
                    <a:pt x="1559" y="4159"/>
                    <a:pt x="1901" y="3646"/>
                    <a:pt x="2277" y="3143"/>
                  </a:cubicBezTo>
                  <a:cubicBezTo>
                    <a:pt x="2653" y="2640"/>
                    <a:pt x="3063" y="2147"/>
                    <a:pt x="3473" y="1695"/>
                  </a:cubicBezTo>
                  <a:cubicBezTo>
                    <a:pt x="3883" y="1243"/>
                    <a:pt x="4293" y="833"/>
                    <a:pt x="4533" y="576"/>
                  </a:cubicBezTo>
                  <a:cubicBezTo>
                    <a:pt x="4772" y="320"/>
                    <a:pt x="4840" y="217"/>
                    <a:pt x="4943" y="135"/>
                  </a:cubicBezTo>
                  <a:cubicBezTo>
                    <a:pt x="5045" y="53"/>
                    <a:pt x="5182" y="-9"/>
                    <a:pt x="5302" y="1"/>
                  </a:cubicBezTo>
                  <a:cubicBezTo>
                    <a:pt x="5421" y="12"/>
                    <a:pt x="5524" y="94"/>
                    <a:pt x="5626" y="248"/>
                  </a:cubicBezTo>
                  <a:cubicBezTo>
                    <a:pt x="5729" y="402"/>
                    <a:pt x="5831" y="628"/>
                    <a:pt x="5883" y="946"/>
                  </a:cubicBezTo>
                  <a:cubicBezTo>
                    <a:pt x="5934" y="1264"/>
                    <a:pt x="5934" y="1675"/>
                    <a:pt x="6122" y="2116"/>
                  </a:cubicBezTo>
                  <a:cubicBezTo>
                    <a:pt x="6310" y="2558"/>
                    <a:pt x="6686" y="3030"/>
                    <a:pt x="7062" y="3420"/>
                  </a:cubicBezTo>
                  <a:cubicBezTo>
                    <a:pt x="7438" y="3810"/>
                    <a:pt x="7814" y="4118"/>
                    <a:pt x="8155" y="4416"/>
                  </a:cubicBezTo>
                  <a:cubicBezTo>
                    <a:pt x="8497" y="4713"/>
                    <a:pt x="8805" y="5001"/>
                    <a:pt x="9129" y="5258"/>
                  </a:cubicBezTo>
                  <a:cubicBezTo>
                    <a:pt x="9454" y="5514"/>
                    <a:pt x="9796" y="5740"/>
                    <a:pt x="10086" y="5925"/>
                  </a:cubicBezTo>
                  <a:cubicBezTo>
                    <a:pt x="10377" y="6110"/>
                    <a:pt x="10616" y="6253"/>
                    <a:pt x="10975" y="6294"/>
                  </a:cubicBezTo>
                  <a:cubicBezTo>
                    <a:pt x="11334" y="6335"/>
                    <a:pt x="11812" y="6274"/>
                    <a:pt x="12376" y="6212"/>
                  </a:cubicBezTo>
                  <a:cubicBezTo>
                    <a:pt x="12940" y="6151"/>
                    <a:pt x="13590" y="6089"/>
                    <a:pt x="14239" y="6028"/>
                  </a:cubicBezTo>
                  <a:close/>
                </a:path>
              </a:pathLst>
            </a:custGeom>
            <a:solidFill>
              <a:srgbClr val="0061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" name="รูปร่าง"/>
            <p:cNvSpPr/>
            <p:nvPr/>
          </p:nvSpPr>
          <p:spPr>
            <a:xfrm>
              <a:off x="1206362" y="1474527"/>
              <a:ext cx="1720409" cy="408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9" y="21499"/>
                    <a:pt x="4818" y="21397"/>
                    <a:pt x="7187" y="21127"/>
                  </a:cubicBezTo>
                  <a:cubicBezTo>
                    <a:pt x="9555" y="20856"/>
                    <a:pt x="11884" y="20417"/>
                    <a:pt x="13651" y="20028"/>
                  </a:cubicBezTo>
                  <a:cubicBezTo>
                    <a:pt x="15417" y="19639"/>
                    <a:pt x="16622" y="19301"/>
                    <a:pt x="17625" y="18592"/>
                  </a:cubicBezTo>
                  <a:cubicBezTo>
                    <a:pt x="18629" y="17882"/>
                    <a:pt x="19432" y="16800"/>
                    <a:pt x="20034" y="15752"/>
                  </a:cubicBezTo>
                  <a:cubicBezTo>
                    <a:pt x="20636" y="14704"/>
                    <a:pt x="21038" y="13690"/>
                    <a:pt x="21279" y="12710"/>
                  </a:cubicBezTo>
                  <a:cubicBezTo>
                    <a:pt x="21520" y="11730"/>
                    <a:pt x="21600" y="10783"/>
                    <a:pt x="21600" y="9735"/>
                  </a:cubicBezTo>
                  <a:cubicBezTo>
                    <a:pt x="21600" y="8687"/>
                    <a:pt x="21520" y="7538"/>
                    <a:pt x="21239" y="6592"/>
                  </a:cubicBezTo>
                  <a:cubicBezTo>
                    <a:pt x="20958" y="5645"/>
                    <a:pt x="20476" y="4901"/>
                    <a:pt x="19593" y="4276"/>
                  </a:cubicBezTo>
                  <a:cubicBezTo>
                    <a:pt x="18709" y="3651"/>
                    <a:pt x="17425" y="3144"/>
                    <a:pt x="15618" y="2603"/>
                  </a:cubicBezTo>
                  <a:cubicBezTo>
                    <a:pt x="13811" y="2062"/>
                    <a:pt x="11483" y="1487"/>
                    <a:pt x="9716" y="1099"/>
                  </a:cubicBezTo>
                  <a:cubicBezTo>
                    <a:pt x="7949" y="710"/>
                    <a:pt x="6745" y="507"/>
                    <a:pt x="5460" y="355"/>
                  </a:cubicBezTo>
                  <a:cubicBezTo>
                    <a:pt x="4175" y="203"/>
                    <a:pt x="2810" y="101"/>
                    <a:pt x="1445" y="0"/>
                  </a:cubicBezTo>
                  <a:close/>
                </a:path>
              </a:pathLst>
            </a:custGeom>
            <a:solidFill>
              <a:srgbClr val="52D6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66" name="วิธีการดำเนินงาน"/>
          <p:cNvSpPr/>
          <p:nvPr/>
        </p:nvSpPr>
        <p:spPr>
          <a:xfrm>
            <a:off x="4821770" y="646860"/>
            <a:ext cx="8439652" cy="1854966"/>
          </a:xfrm>
          <a:prstGeom prst="roundRect">
            <a:avLst>
              <a:gd name="adj" fmla="val 15905"/>
            </a:avLst>
          </a:prstGeom>
          <a:solidFill>
            <a:srgbClr val="3A87FE">
              <a:alpha val="8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113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วิธีการดำเนินงาน</a:t>
            </a:r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/>
          </a:p>
          <a:p>
            <a:pPr algn="l" defTabSz="825500">
              <a:defRPr sz="67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    </a:t>
            </a:r>
            <a:r>
              <a:rPr sz="8600"/>
              <a:t>   </a:t>
            </a:r>
          </a:p>
        </p:txBody>
      </p:sp>
      <p:pic>
        <p:nvPicPr>
          <p:cNvPr id="267" name="IMG_0891.jpeg" descr="IMG_0891.jpeg"/>
          <p:cNvPicPr>
            <a:picLocks noChangeAspect="1"/>
          </p:cNvPicPr>
          <p:nvPr/>
        </p:nvPicPr>
        <p:blipFill>
          <a:blip r:embed="rId2">
            <a:extLst/>
          </a:blip>
          <a:srcRect l="14854" t="6211" r="5599" b="10036"/>
          <a:stretch>
            <a:fillRect/>
          </a:stretch>
        </p:blipFill>
        <p:spPr>
          <a:xfrm>
            <a:off x="598206" y="2797979"/>
            <a:ext cx="5129093" cy="720043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268" name="IMG_0894.jpeg" descr="IMG_0894.jpeg"/>
          <p:cNvPicPr>
            <a:picLocks noChangeAspect="1"/>
          </p:cNvPicPr>
          <p:nvPr/>
        </p:nvPicPr>
        <p:blipFill>
          <a:blip r:embed="rId3">
            <a:extLst/>
          </a:blip>
          <a:srcRect l="16563" r="13539" b="6999"/>
          <a:stretch>
            <a:fillRect/>
          </a:stretch>
        </p:blipFill>
        <p:spPr>
          <a:xfrm>
            <a:off x="14302201" y="1711973"/>
            <a:ext cx="4473362" cy="793591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269" name="IMG_0893.jpeg" descr="IMG_0893.jpeg"/>
          <p:cNvPicPr>
            <a:picLocks noChangeAspect="1"/>
          </p:cNvPicPr>
          <p:nvPr/>
        </p:nvPicPr>
        <p:blipFill>
          <a:blip r:embed="rId4">
            <a:extLst/>
          </a:blip>
          <a:srcRect l="8281" t="12619" r="6861" b="1636"/>
          <a:stretch>
            <a:fillRect/>
          </a:stretch>
        </p:blipFill>
        <p:spPr>
          <a:xfrm>
            <a:off x="6731860" y="3841181"/>
            <a:ext cx="6565986" cy="884619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270" name="ภาพ" descr="ภาพ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01080" y="2831920"/>
            <a:ext cx="5259426" cy="10864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animBg="1" advAuto="0"/>
      <p:bldP spid="267" grpId="2" animBg="1" advAuto="0"/>
      <p:bldP spid="268" grpId="4" animBg="1" advAuto="0"/>
      <p:bldP spid="269" grpId="3" animBg="1" advAuto="0"/>
      <p:bldP spid="270" grpId="5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525</Words>
  <Application>Microsoft Office PowerPoint</Application>
  <PresentationFormat>กำหนดเอง</PresentationFormat>
  <Paragraphs>74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21_BasicWhite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Asus</cp:lastModifiedBy>
  <cp:revision>3</cp:revision>
  <dcterms:modified xsi:type="dcterms:W3CDTF">2020-11-17T13:15:47Z</dcterms:modified>
</cp:coreProperties>
</file>