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1" r:id="rId1"/>
  </p:sldMasterIdLst>
  <p:notesMasterIdLst>
    <p:notesMasterId r:id="rId35"/>
  </p:notesMasterIdLst>
  <p:sldIdLst>
    <p:sldId id="256" r:id="rId2"/>
    <p:sldId id="2697" r:id="rId3"/>
    <p:sldId id="424" r:id="rId4"/>
    <p:sldId id="2734" r:id="rId5"/>
    <p:sldId id="2746" r:id="rId6"/>
    <p:sldId id="432" r:id="rId7"/>
    <p:sldId id="2703" r:id="rId8"/>
    <p:sldId id="2726" r:id="rId9"/>
    <p:sldId id="2739" r:id="rId10"/>
    <p:sldId id="2704" r:id="rId11"/>
    <p:sldId id="2705" r:id="rId12"/>
    <p:sldId id="2702" r:id="rId13"/>
    <p:sldId id="2751" r:id="rId14"/>
    <p:sldId id="2740" r:id="rId15"/>
    <p:sldId id="2741" r:id="rId16"/>
    <p:sldId id="2738" r:id="rId17"/>
    <p:sldId id="2706" r:id="rId18"/>
    <p:sldId id="2707" r:id="rId19"/>
    <p:sldId id="2715" r:id="rId20"/>
    <p:sldId id="2737" r:id="rId21"/>
    <p:sldId id="2742" r:id="rId22"/>
    <p:sldId id="2701" r:id="rId23"/>
    <p:sldId id="2728" r:id="rId24"/>
    <p:sldId id="2727" r:id="rId25"/>
    <p:sldId id="2735" r:id="rId26"/>
    <p:sldId id="2743" r:id="rId27"/>
    <p:sldId id="2744" r:id="rId28"/>
    <p:sldId id="2747" r:id="rId29"/>
    <p:sldId id="2748" r:id="rId30"/>
    <p:sldId id="2732" r:id="rId31"/>
    <p:sldId id="2749" r:id="rId32"/>
    <p:sldId id="2750" r:id="rId33"/>
    <p:sldId id="2710" r:id="rId3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2549"/>
    <a:srgbClr val="C33A1F"/>
    <a:srgbClr val="003635"/>
    <a:srgbClr val="9EFF29"/>
    <a:srgbClr val="FF8001"/>
    <a:srgbClr val="FF856D"/>
    <a:srgbClr val="D6370C"/>
    <a:srgbClr val="007033"/>
    <a:srgbClr val="1D3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สไตล์ธีม 1 - เน้น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สไตล์ธีม 1 - เน้น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สไตล์ธีม 1 - เน้น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C2FFA5D-87B4-456A-9821-1D502468CF0F}" styleName="สไตล์ธีม 1 - เน้น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สไตล์ธีม 2 - เน้น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59" autoAdjust="0"/>
    <p:restoredTop sz="94312" autoAdjust="0"/>
  </p:normalViewPr>
  <p:slideViewPr>
    <p:cSldViewPr snapToGrid="0">
      <p:cViewPr>
        <p:scale>
          <a:sx n="125" d="100"/>
          <a:sy n="125" d="100"/>
        </p:scale>
        <p:origin x="-158" y="-1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8844"/>
    </p:cViewPr>
  </p:sorterViewPr>
  <p:gridSpacing cx="152705" cy="1527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D18E60-4300-4729-A0D7-6AB984C3922D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533E96-F078-4B3D-A8F4-F1AF21EBC3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00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147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ชื่อและ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923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คำอ้างอิงพร้อม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35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8882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2537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อ้างอิ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83790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จริง หรือ เท็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7119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0301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9238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0" y="150132"/>
            <a:ext cx="9144000" cy="5818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텍스트 개체 틀 2">
            <a:extLst>
              <a:ext uri="{FF2B5EF4-FFF2-40B4-BE49-F238E27FC236}">
                <a16:creationId xmlns:a16="http://schemas.microsoft.com/office/drawing/2014/main" xmlns="" id="{BEA53C6E-B822-48C1-AE43-123E9E431F6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0" y="754036"/>
            <a:ext cx="9144000" cy="314534"/>
          </a:xfrm>
          <a:prstGeom prst="rect">
            <a:avLst/>
          </a:prstGeom>
        </p:spPr>
        <p:txBody>
          <a:bodyPr anchor="ctr"/>
          <a:lstStyle>
            <a:lvl1pPr marL="0" marR="0" indent="0" algn="ctr" defTabSz="685800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Subtitle in this line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5932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0" y="150132"/>
            <a:ext cx="9144000" cy="5818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xmlns="" id="{55674156-3125-48CE-B7AD-16F5FF6CA05A}"/>
              </a:ext>
            </a:extLst>
          </p:cNvPr>
          <p:cNvSpPr/>
          <p:nvPr userDrawn="1"/>
        </p:nvSpPr>
        <p:spPr>
          <a:xfrm>
            <a:off x="0" y="4948014"/>
            <a:ext cx="9144000" cy="1954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10" name="텍스트 개체 틀 2">
            <a:extLst>
              <a:ext uri="{FF2B5EF4-FFF2-40B4-BE49-F238E27FC236}">
                <a16:creationId xmlns:a16="http://schemas.microsoft.com/office/drawing/2014/main" xmlns="" id="{BEA53C6E-B822-48C1-AE43-123E9E431F6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0" y="754036"/>
            <a:ext cx="9144000" cy="314534"/>
          </a:xfrm>
          <a:prstGeom prst="rect">
            <a:avLst/>
          </a:prstGeom>
        </p:spPr>
        <p:txBody>
          <a:bodyPr anchor="ctr"/>
          <a:lstStyle>
            <a:lvl1pPr marL="0" marR="0" indent="0" algn="ctr" defTabSz="685800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Subtitle in this line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806387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0" y="150132"/>
            <a:ext cx="9144000" cy="5818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xmlns="" id="{55674156-3125-48CE-B7AD-16F5FF6CA05A}"/>
              </a:ext>
            </a:extLst>
          </p:cNvPr>
          <p:cNvSpPr/>
          <p:nvPr userDrawn="1"/>
        </p:nvSpPr>
        <p:spPr>
          <a:xfrm>
            <a:off x="0" y="4948014"/>
            <a:ext cx="9144000" cy="1954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10" name="텍스트 개체 틀 2">
            <a:extLst>
              <a:ext uri="{FF2B5EF4-FFF2-40B4-BE49-F238E27FC236}">
                <a16:creationId xmlns:a16="http://schemas.microsoft.com/office/drawing/2014/main" xmlns="" id="{BEA53C6E-B822-48C1-AE43-123E9E431F6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0" y="754036"/>
            <a:ext cx="9144000" cy="314534"/>
          </a:xfrm>
          <a:prstGeom prst="rect">
            <a:avLst/>
          </a:prstGeom>
        </p:spPr>
        <p:txBody>
          <a:bodyPr anchor="ctr"/>
          <a:lstStyle>
            <a:lvl1pPr marL="0" marR="0" indent="0" algn="ctr" defTabSz="685800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Subtitle in this line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84033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8427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0" y="150132"/>
            <a:ext cx="9144000" cy="5818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xmlns="" id="{55674156-3125-48CE-B7AD-16F5FF6CA05A}"/>
              </a:ext>
            </a:extLst>
          </p:cNvPr>
          <p:cNvSpPr/>
          <p:nvPr userDrawn="1"/>
        </p:nvSpPr>
        <p:spPr>
          <a:xfrm>
            <a:off x="0" y="4948014"/>
            <a:ext cx="9144000" cy="1954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10" name="텍스트 개체 틀 2">
            <a:extLst>
              <a:ext uri="{FF2B5EF4-FFF2-40B4-BE49-F238E27FC236}">
                <a16:creationId xmlns:a16="http://schemas.microsoft.com/office/drawing/2014/main" xmlns="" id="{BEA53C6E-B822-48C1-AE43-123E9E431F6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0" y="754036"/>
            <a:ext cx="9144000" cy="314534"/>
          </a:xfrm>
          <a:prstGeom prst="rect">
            <a:avLst/>
          </a:prstGeom>
        </p:spPr>
        <p:txBody>
          <a:bodyPr anchor="ctr"/>
          <a:lstStyle>
            <a:lvl1pPr marL="0" marR="0" indent="0" algn="ctr" defTabSz="685800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Subtitle in this line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05645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0" y="150132"/>
            <a:ext cx="9144000" cy="5818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텍스트 개체 틀 2">
            <a:extLst>
              <a:ext uri="{FF2B5EF4-FFF2-40B4-BE49-F238E27FC236}">
                <a16:creationId xmlns:a16="http://schemas.microsoft.com/office/drawing/2014/main" xmlns="" id="{BEA53C6E-B822-48C1-AE43-123E9E431F6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0" y="754036"/>
            <a:ext cx="9144000" cy="314534"/>
          </a:xfrm>
          <a:prstGeom prst="rect">
            <a:avLst/>
          </a:prstGeom>
        </p:spPr>
        <p:txBody>
          <a:bodyPr anchor="ctr"/>
          <a:lstStyle>
            <a:lvl1pPr marL="0" marR="0" indent="0" algn="ctr" defTabSz="685800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Subtitle in this line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940667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0" y="150132"/>
            <a:ext cx="9144000" cy="5818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텍스트 개체 틀 2">
            <a:extLst>
              <a:ext uri="{FF2B5EF4-FFF2-40B4-BE49-F238E27FC236}">
                <a16:creationId xmlns:a16="http://schemas.microsoft.com/office/drawing/2014/main" xmlns="" id="{BEA53C6E-B822-48C1-AE43-123E9E431F6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0" y="754036"/>
            <a:ext cx="9144000" cy="314534"/>
          </a:xfrm>
          <a:prstGeom prst="rect">
            <a:avLst/>
          </a:prstGeom>
        </p:spPr>
        <p:txBody>
          <a:bodyPr anchor="ctr"/>
          <a:lstStyle>
            <a:lvl1pPr marL="0" marR="0" indent="0" algn="ctr" defTabSz="685800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Subtitle in this line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159193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0" y="150132"/>
            <a:ext cx="9144000" cy="5818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xmlns="" id="{55674156-3125-48CE-B7AD-16F5FF6CA05A}"/>
              </a:ext>
            </a:extLst>
          </p:cNvPr>
          <p:cNvSpPr/>
          <p:nvPr userDrawn="1"/>
        </p:nvSpPr>
        <p:spPr>
          <a:xfrm>
            <a:off x="0" y="4948014"/>
            <a:ext cx="9144000" cy="1954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10" name="텍스트 개체 틀 2">
            <a:extLst>
              <a:ext uri="{FF2B5EF4-FFF2-40B4-BE49-F238E27FC236}">
                <a16:creationId xmlns:a16="http://schemas.microsoft.com/office/drawing/2014/main" xmlns="" id="{BEA53C6E-B822-48C1-AE43-123E9E431F6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0" y="754036"/>
            <a:ext cx="9144000" cy="314534"/>
          </a:xfrm>
          <a:prstGeom prst="rect">
            <a:avLst/>
          </a:prstGeom>
        </p:spPr>
        <p:txBody>
          <a:bodyPr anchor="ctr"/>
          <a:lstStyle>
            <a:lvl1pPr marL="0" marR="0" indent="0" algn="ctr" defTabSz="685800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Subtitle in this line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533791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0" y="150132"/>
            <a:ext cx="9144000" cy="5818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xmlns="" id="{55674156-3125-48CE-B7AD-16F5FF6CA05A}"/>
              </a:ext>
            </a:extLst>
          </p:cNvPr>
          <p:cNvSpPr/>
          <p:nvPr userDrawn="1"/>
        </p:nvSpPr>
        <p:spPr>
          <a:xfrm>
            <a:off x="0" y="4948014"/>
            <a:ext cx="9144000" cy="1954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10" name="텍스트 개체 틀 2">
            <a:extLst>
              <a:ext uri="{FF2B5EF4-FFF2-40B4-BE49-F238E27FC236}">
                <a16:creationId xmlns:a16="http://schemas.microsoft.com/office/drawing/2014/main" xmlns="" id="{BEA53C6E-B822-48C1-AE43-123E9E431F6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0" y="754036"/>
            <a:ext cx="9144000" cy="314534"/>
          </a:xfrm>
          <a:prstGeom prst="rect">
            <a:avLst/>
          </a:prstGeom>
        </p:spPr>
        <p:txBody>
          <a:bodyPr anchor="ctr"/>
          <a:lstStyle>
            <a:lvl1pPr marL="0" marR="0" indent="0" algn="ctr" defTabSz="685800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Subtitle in this line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48662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203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066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352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154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592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892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776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: มุมมน 9">
            <a:extLst>
              <a:ext uri="{FF2B5EF4-FFF2-40B4-BE49-F238E27FC236}">
                <a16:creationId xmlns:a16="http://schemas.microsoft.com/office/drawing/2014/main" xmlns="" id="{37161CD3-3978-4C32-BD63-40A30BE25C29}"/>
              </a:ext>
            </a:extLst>
          </p:cNvPr>
          <p:cNvSpPr/>
          <p:nvPr userDrawn="1"/>
        </p:nvSpPr>
        <p:spPr>
          <a:xfrm>
            <a:off x="138106" y="46373"/>
            <a:ext cx="4723209" cy="923106"/>
          </a:xfrm>
          <a:prstGeom prst="roundRect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xmlns="" id="{82DEF11F-DA51-42C5-AC1E-A4F15278DD0D}"/>
              </a:ext>
            </a:extLst>
          </p:cNvPr>
          <p:cNvSpPr txBox="1"/>
          <p:nvPr userDrawn="1"/>
        </p:nvSpPr>
        <p:spPr>
          <a:xfrm>
            <a:off x="-9150" y="5213747"/>
            <a:ext cx="838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This presentation uses a free template provided by FPPT.com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www.free-power-point-templates.com</a:t>
            </a: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5BE0C427-0F19-47AA-84D4-941A995CED4D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5" y="46373"/>
            <a:ext cx="923106" cy="92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022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>
            <a:extLst>
              <a:ext uri="{FF2B5EF4-FFF2-40B4-BE49-F238E27FC236}">
                <a16:creationId xmlns:a16="http://schemas.microsoft.com/office/drawing/2014/main" xmlns="" id="{C0A2BAAF-2235-4A89-B737-5AC3004AF2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300"/>
                    </a14:imgEffect>
                    <a14:imgEffect>
                      <a14:saturation sat="76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16"/>
            <a:ext cx="9144000" cy="5143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  <a:softEdge rad="0"/>
          </a:effectLst>
        </p:spPr>
      </p:pic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xmlns="" id="{0BF8F8C8-56E3-49A7-A34D-4E96E877EAD1}"/>
              </a:ext>
            </a:extLst>
          </p:cNvPr>
          <p:cNvSpPr/>
          <p:nvPr/>
        </p:nvSpPr>
        <p:spPr>
          <a:xfrm>
            <a:off x="2159651" y="1118299"/>
            <a:ext cx="504336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odchasal" panose="02000506000000020004" pitchFamily="2" charset="-34"/>
                <a:cs typeface="TH Kodchasal" panose="02000506000000020004" pitchFamily="2" charset="-34"/>
              </a:rPr>
              <a:t>รพ.สต.ทุ่งโฮ</a:t>
            </a:r>
            <a:r>
              <a:rPr lang="th-TH" sz="8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odchasal" panose="02000506000000020004" pitchFamily="2" charset="-34"/>
                <a:cs typeface="TH Kodchasal" panose="02000506000000020004" pitchFamily="2" charset="-34"/>
              </a:rPr>
              <a:t>้ง</a:t>
            </a:r>
            <a:endParaRPr lang="th-TH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Kodchasal" panose="02000506000000020004" pitchFamily="2" charset="-34"/>
              <a:cs typeface="TH Kodchasal" panose="02000506000000020004" pitchFamily="2" charset="-34"/>
            </a:endParaRPr>
          </a:p>
        </p:txBody>
      </p:sp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xmlns="" id="{D10873F4-A1BE-4EC3-BF93-BB147B54C037}"/>
              </a:ext>
            </a:extLst>
          </p:cNvPr>
          <p:cNvSpPr/>
          <p:nvPr/>
        </p:nvSpPr>
        <p:spPr>
          <a:xfrm>
            <a:off x="1607416" y="2021815"/>
            <a:ext cx="61478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odchasal" panose="02000506000000020004" pitchFamily="2" charset="-34"/>
                <a:cs typeface="TH Kodchasal" panose="02000506000000020004" pitchFamily="2" charset="-34"/>
              </a:rPr>
              <a:t>===============================</a:t>
            </a:r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Kodchasal" panose="02000506000000020004" pitchFamily="2" charset="-34"/>
              <a:cs typeface="TH Kodchasal" panose="02000506000000020004" pitchFamily="2" charset="-34"/>
            </a:endParaRP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xmlns="" id="{5280932A-EC8F-456E-8089-20A15EBCE237}"/>
              </a:ext>
            </a:extLst>
          </p:cNvPr>
          <p:cNvSpPr/>
          <p:nvPr/>
        </p:nvSpPr>
        <p:spPr>
          <a:xfrm>
            <a:off x="509475" y="2513083"/>
            <a:ext cx="83503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odchasal" panose="02000506000000020004" pitchFamily="2" charset="-34"/>
                <a:cs typeface="TH Kodchasal" panose="02000506000000020004" pitchFamily="2" charset="-34"/>
              </a:rPr>
              <a:t>สำนักงานสาธารณสุขอำเภอเมืองแพร่</a:t>
            </a:r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xmlns="" id="{82CB6770-E57D-467C-9A6A-597B97733FA1}"/>
              </a:ext>
            </a:extLst>
          </p:cNvPr>
          <p:cNvSpPr/>
          <p:nvPr/>
        </p:nvSpPr>
        <p:spPr>
          <a:xfrm>
            <a:off x="4178873" y="4191450"/>
            <a:ext cx="39020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odchasal" panose="02000506000000020004" pitchFamily="2" charset="-34"/>
                <a:cs typeface="TH Kodchasal" panose="02000506000000020004" pitchFamily="2" charset="-34"/>
              </a:rPr>
              <a:t>นายพิษณุ  ธรรมใจ</a:t>
            </a:r>
          </a:p>
          <a:p>
            <a:r>
              <a:rPr lang="th-TH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odchasal" panose="02000506000000020004" pitchFamily="2" charset="-34"/>
                <a:cs typeface="TH Kodchasal" panose="02000506000000020004" pitchFamily="2" charset="-34"/>
              </a:rPr>
              <a:t>นักวิชาการสาธารณสุขชำนาญการ</a:t>
            </a:r>
          </a:p>
        </p:txBody>
      </p:sp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CF7AF9D3-DBCB-4EDC-B305-A037D1C907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2928655" y="-775362"/>
            <a:ext cx="4067590" cy="72284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xmlns="" id="{33AC1EC6-DEA3-4C64-AB91-9B44D4707685}"/>
              </a:ext>
            </a:extLst>
          </p:cNvPr>
          <p:cNvSpPr/>
          <p:nvPr/>
        </p:nvSpPr>
        <p:spPr>
          <a:xfrm>
            <a:off x="1153689" y="252407"/>
            <a:ext cx="24782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One Stop Service</a:t>
            </a:r>
            <a:endParaRPr lang="th-TH" sz="24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4216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53FF9399-4EF4-4782-847F-DC79B4E5A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9686" y="1023739"/>
            <a:ext cx="6431528" cy="3942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xmlns="" id="{6550808B-E312-417F-99AD-99B24BDAAA3C}"/>
              </a:ext>
            </a:extLst>
          </p:cNvPr>
          <p:cNvSpPr txBox="1">
            <a:spLocks/>
          </p:cNvSpPr>
          <p:nvPr/>
        </p:nvSpPr>
        <p:spPr>
          <a:xfrm>
            <a:off x="192786" y="1364954"/>
            <a:ext cx="2213046" cy="1427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th-TH" altLang="ko-KR" sz="2800" b="1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ออกแบบฉลากยา</a:t>
            </a:r>
          </a:p>
          <a:p>
            <a:r>
              <a:rPr lang="th-TH" altLang="ko-KR" sz="1800" b="1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ในส่วน </a:t>
            </a:r>
            <a:r>
              <a:rPr lang="en-US" altLang="ko-KR" sz="1800" b="1" dirty="0" err="1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ReportBuilder</a:t>
            </a:r>
            <a:endParaRPr lang="en-US" altLang="ko-KR" sz="1800" b="1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altLang="ko-KR" sz="1800" b="1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ของโปรแกรม</a:t>
            </a:r>
            <a:r>
              <a:rPr lang="en-US" altLang="ko-KR" sz="1800" b="1" dirty="0" err="1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HOSxPStickerPrintServer</a:t>
            </a:r>
            <a:endParaRPr lang="th-TH" altLang="ko-KR" sz="1800" b="1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xmlns="" id="{47F859AA-F909-432A-809B-52AC7E4D30D9}"/>
              </a:ext>
            </a:extLst>
          </p:cNvPr>
          <p:cNvSpPr txBox="1"/>
          <p:nvPr/>
        </p:nvSpPr>
        <p:spPr>
          <a:xfrm>
            <a:off x="1034242" y="88660"/>
            <a:ext cx="35377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 กระบวนการผลิตผลงาน / ขั้นตอนการดำเนินงาน </a:t>
            </a:r>
          </a:p>
        </p:txBody>
      </p:sp>
    </p:spTree>
    <p:extLst>
      <p:ext uri="{BB962C8B-B14F-4D97-AF65-F5344CB8AC3E}">
        <p14:creationId xmlns:p14="http://schemas.microsoft.com/office/powerpoint/2010/main" val="286444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0421A913-C754-49F2-9CAF-2B4B9ECDEE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6270" y="1170773"/>
            <a:ext cx="6912598" cy="36917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กล่องข้อความ 4">
            <a:extLst>
              <a:ext uri="{FF2B5EF4-FFF2-40B4-BE49-F238E27FC236}">
                <a16:creationId xmlns:a16="http://schemas.microsoft.com/office/drawing/2014/main" xmlns="" id="{6D92595A-7825-48C4-AB93-268338E56C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7824" y="104743"/>
            <a:ext cx="3247976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alt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ออกแบบฟอน</a:t>
            </a:r>
            <a:r>
              <a:rPr lang="th-TH" altLang="th-TH" b="1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ต์สัญ</a:t>
            </a:r>
            <a:r>
              <a:rPr lang="th-TH" alt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ลักษณ์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altLang="th-TH" sz="1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  ใช้ชื่อฟอน</a:t>
            </a:r>
            <a:r>
              <a:rPr lang="th-TH" altLang="th-TH" sz="1800" b="1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ต์</a:t>
            </a:r>
            <a:r>
              <a:rPr lang="th-TH" altLang="th-TH" sz="1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en-US" altLang="th-TH" sz="1800" b="1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pishnu_DH</a:t>
            </a:r>
            <a:r>
              <a:rPr lang="en-US" altLang="th-TH" sz="1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)</a:t>
            </a:r>
            <a:endParaRPr lang="th-TH" altLang="th-TH" sz="18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xmlns="" id="{06B0627B-BB82-4479-ADB0-07FA2A1D5330}"/>
              </a:ext>
            </a:extLst>
          </p:cNvPr>
          <p:cNvSpPr txBox="1">
            <a:spLocks/>
          </p:cNvSpPr>
          <p:nvPr/>
        </p:nvSpPr>
        <p:spPr>
          <a:xfrm>
            <a:off x="265132" y="1271978"/>
            <a:ext cx="1273111" cy="12997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2800" b="1" dirty="0">
                <a:solidFill>
                  <a:srgbClr val="FF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โปรแกรม</a:t>
            </a:r>
            <a:endParaRPr lang="en-US" sz="2800" b="1" dirty="0">
              <a:solidFill>
                <a:srgbClr val="FF0000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Fontlab7</a:t>
            </a: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xmlns="" id="{1CA4F9E7-FA5D-4547-8D22-7EEA28FED6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32" y="2684554"/>
            <a:ext cx="2794475" cy="14670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2789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0421A913-C754-49F2-9CAF-2B4B9ECDEE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191" y="995414"/>
            <a:ext cx="5983356" cy="39417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กล่องข้อความ 4">
            <a:extLst>
              <a:ext uri="{FF2B5EF4-FFF2-40B4-BE49-F238E27FC236}">
                <a16:creationId xmlns:a16="http://schemas.microsoft.com/office/drawing/2014/main" xmlns="" id="{6D92595A-7825-48C4-AB93-268338E56C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7824" y="104743"/>
            <a:ext cx="3247976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alt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ออกแบบฟอน</a:t>
            </a:r>
            <a:r>
              <a:rPr lang="th-TH" altLang="th-TH" b="1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ต์สัญ</a:t>
            </a:r>
            <a:r>
              <a:rPr lang="th-TH" alt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ลักษณ์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altLang="th-TH" sz="1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  ใช้ชื่อฟอน</a:t>
            </a:r>
            <a:r>
              <a:rPr lang="th-TH" altLang="th-TH" sz="1800" b="1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ต์</a:t>
            </a:r>
            <a:r>
              <a:rPr lang="th-TH" altLang="th-TH" sz="1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en-US" altLang="th-TH" sz="1800" b="1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pishnu_DH</a:t>
            </a:r>
            <a:r>
              <a:rPr lang="en-US" altLang="th-TH" sz="1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)</a:t>
            </a:r>
            <a:endParaRPr lang="th-TH" altLang="th-TH" sz="18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xmlns="" id="{D09836CF-4C2A-4C64-ABCF-0AA9193CE235}"/>
              </a:ext>
            </a:extLst>
          </p:cNvPr>
          <p:cNvSpPr txBox="1">
            <a:spLocks/>
          </p:cNvSpPr>
          <p:nvPr/>
        </p:nvSpPr>
        <p:spPr>
          <a:xfrm>
            <a:off x="324952" y="1315241"/>
            <a:ext cx="1495301" cy="13595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2800" b="1" dirty="0">
                <a:solidFill>
                  <a:srgbClr val="FF0000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กำหนดตัวฟอน</a:t>
            </a:r>
            <a:r>
              <a:rPr lang="th-TH" sz="2800" b="1" dirty="0" err="1">
                <a:solidFill>
                  <a:srgbClr val="FF0000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ต์สัญ</a:t>
            </a:r>
            <a:r>
              <a:rPr lang="th-TH" sz="2800" b="1" dirty="0">
                <a:solidFill>
                  <a:srgbClr val="FF0000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ลักษณ์</a:t>
            </a:r>
            <a:endParaRPr lang="en-US" sz="2800" b="1" dirty="0">
              <a:solidFill>
                <a:srgbClr val="FF0000"/>
              </a:solidFill>
              <a:effectLst/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3369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0421A913-C754-49F2-9CAF-2B4B9ECDEE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0260" y="1189973"/>
            <a:ext cx="4638387" cy="374721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กล่องข้อความ 4">
            <a:extLst>
              <a:ext uri="{FF2B5EF4-FFF2-40B4-BE49-F238E27FC236}">
                <a16:creationId xmlns:a16="http://schemas.microsoft.com/office/drawing/2014/main" xmlns="" id="{6D92595A-7825-48C4-AB93-268338E56C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7824" y="104743"/>
            <a:ext cx="3247976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alt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ออกแบบฟอน</a:t>
            </a:r>
            <a:r>
              <a:rPr lang="th-TH" altLang="th-TH" b="1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ต์สัญ</a:t>
            </a:r>
            <a:r>
              <a:rPr lang="th-TH" alt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ลักษณ์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altLang="th-TH" sz="1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  ใช้ชื่อฟอน</a:t>
            </a:r>
            <a:r>
              <a:rPr lang="th-TH" altLang="th-TH" sz="1800" b="1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ต์</a:t>
            </a:r>
            <a:r>
              <a:rPr lang="th-TH" altLang="th-TH" sz="1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en-US" altLang="th-TH" sz="1800" b="1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pishnu_DH</a:t>
            </a:r>
            <a:r>
              <a:rPr lang="en-US" altLang="th-TH" sz="1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)</a:t>
            </a:r>
            <a:endParaRPr lang="th-TH" altLang="th-TH" sz="18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xmlns="" id="{AEF20FB5-D3BF-4DFC-9E03-9A3875BD30FF}"/>
              </a:ext>
            </a:extLst>
          </p:cNvPr>
          <p:cNvSpPr txBox="1">
            <a:spLocks/>
          </p:cNvSpPr>
          <p:nvPr/>
        </p:nvSpPr>
        <p:spPr>
          <a:xfrm>
            <a:off x="547142" y="1118688"/>
            <a:ext cx="1464537" cy="7338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th-TH" sz="2800" b="1" dirty="0">
                <a:solidFill>
                  <a:srgbClr val="FF0000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ตัวอย่าง</a:t>
            </a:r>
            <a:endParaRPr lang="en-US" sz="2800" b="1" dirty="0">
              <a:solidFill>
                <a:srgbClr val="FF0000"/>
              </a:solidFill>
              <a:effectLst/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3501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0421A913-C754-49F2-9CAF-2B4B9ECDEE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5551" y="1189973"/>
            <a:ext cx="4606184" cy="374721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กล่องข้อความ 4">
            <a:extLst>
              <a:ext uri="{FF2B5EF4-FFF2-40B4-BE49-F238E27FC236}">
                <a16:creationId xmlns:a16="http://schemas.microsoft.com/office/drawing/2014/main" xmlns="" id="{6D92595A-7825-48C4-AB93-268338E56C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7824" y="104743"/>
            <a:ext cx="3247976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alt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ออกแบบฟอน</a:t>
            </a:r>
            <a:r>
              <a:rPr lang="th-TH" altLang="th-TH" b="1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ต์สัญ</a:t>
            </a:r>
            <a:r>
              <a:rPr lang="th-TH" alt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ลักษณ์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altLang="th-TH" sz="1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  ใช้ชื่อฟอน</a:t>
            </a:r>
            <a:r>
              <a:rPr lang="th-TH" altLang="th-TH" sz="1800" b="1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ต์</a:t>
            </a:r>
            <a:r>
              <a:rPr lang="th-TH" altLang="th-TH" sz="1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en-US" altLang="th-TH" sz="1800" b="1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pishnu_DH</a:t>
            </a:r>
            <a:r>
              <a:rPr lang="en-US" altLang="th-TH" sz="1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)</a:t>
            </a:r>
            <a:endParaRPr lang="th-TH" altLang="th-TH" sz="18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xmlns="" id="{AEF20FB5-D3BF-4DFC-9E03-9A3875BD30FF}"/>
              </a:ext>
            </a:extLst>
          </p:cNvPr>
          <p:cNvSpPr txBox="1">
            <a:spLocks/>
          </p:cNvSpPr>
          <p:nvPr/>
        </p:nvSpPr>
        <p:spPr>
          <a:xfrm>
            <a:off x="547142" y="1118688"/>
            <a:ext cx="1525497" cy="7338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th-TH" sz="2800" b="1" dirty="0">
                <a:solidFill>
                  <a:srgbClr val="FF0000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ตัวอย่าง</a:t>
            </a:r>
            <a:endParaRPr lang="en-US" sz="2800" b="1" dirty="0">
              <a:solidFill>
                <a:srgbClr val="FF0000"/>
              </a:solidFill>
              <a:effectLst/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51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>
            <a:extLst>
              <a:ext uri="{FF2B5EF4-FFF2-40B4-BE49-F238E27FC236}">
                <a16:creationId xmlns:a16="http://schemas.microsoft.com/office/drawing/2014/main" xmlns="" id="{D214ED90-866E-4DC7-AB4E-916E1AE8687D}"/>
              </a:ext>
            </a:extLst>
          </p:cNvPr>
          <p:cNvSpPr txBox="1"/>
          <p:nvPr/>
        </p:nvSpPr>
        <p:spPr bwMode="auto">
          <a:xfrm>
            <a:off x="1130873" y="248239"/>
            <a:ext cx="3724455" cy="5232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altLang="ko-KR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การติดตั้งฟอน</a:t>
            </a:r>
            <a:r>
              <a:rPr lang="th-TH" altLang="ko-KR" sz="2800" b="1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ต์</a:t>
            </a:r>
            <a:endParaRPr lang="en-US" altLang="ko-KR" sz="28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89D52E75-0803-4804-ADBC-569DF105C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6972" y="1051509"/>
            <a:ext cx="6969828" cy="36134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กล่องข้อความ 4">
            <a:extLst>
              <a:ext uri="{FF2B5EF4-FFF2-40B4-BE49-F238E27FC236}">
                <a16:creationId xmlns:a16="http://schemas.microsoft.com/office/drawing/2014/main" xmlns="" id="{FF7802B8-7829-42DB-9BE1-B16F23D58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49" y="1179643"/>
            <a:ext cx="23240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altLang="th-TH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ฟอน</a:t>
            </a:r>
            <a:r>
              <a:rPr lang="th-TH" altLang="th-TH" sz="2400" b="1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ต์</a:t>
            </a:r>
            <a:r>
              <a:rPr lang="th-TH" altLang="th-TH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en-US" altLang="th-TH" sz="2400" b="1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pishnu_DH</a:t>
            </a:r>
            <a:r>
              <a:rPr lang="en-US" altLang="th-TH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altLang="th-TH" sz="24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ลูกศร: ขวา 8">
            <a:extLst>
              <a:ext uri="{FF2B5EF4-FFF2-40B4-BE49-F238E27FC236}">
                <a16:creationId xmlns:a16="http://schemas.microsoft.com/office/drawing/2014/main" xmlns="" id="{67137244-C2B6-48ED-A3BD-AA56812CD8F2}"/>
              </a:ext>
            </a:extLst>
          </p:cNvPr>
          <p:cNvSpPr/>
          <p:nvPr/>
        </p:nvSpPr>
        <p:spPr>
          <a:xfrm rot="10800000">
            <a:off x="2667000" y="1323633"/>
            <a:ext cx="666750" cy="23083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2889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D5D30C1F-113F-43A6-9EDD-FDF42C1A8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701" y="202410"/>
            <a:ext cx="5751159" cy="47386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สี่เหลี่ยมผืนผ้า: มุมมน 4">
            <a:extLst>
              <a:ext uri="{FF2B5EF4-FFF2-40B4-BE49-F238E27FC236}">
                <a16:creationId xmlns:a16="http://schemas.microsoft.com/office/drawing/2014/main" xmlns="" id="{07EBAD00-936E-4B8B-B1BD-A95A466FD63D}"/>
              </a:ext>
            </a:extLst>
          </p:cNvPr>
          <p:cNvSpPr/>
          <p:nvPr/>
        </p:nvSpPr>
        <p:spPr>
          <a:xfrm>
            <a:off x="1885952" y="2007704"/>
            <a:ext cx="757857" cy="2385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0394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16D49748-33AF-46CD-A1C9-74CB926AE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881" y="909036"/>
            <a:ext cx="6942207" cy="33254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สี่เหลี่ยมผืนผ้า: มุมมน 4">
            <a:extLst>
              <a:ext uri="{FF2B5EF4-FFF2-40B4-BE49-F238E27FC236}">
                <a16:creationId xmlns:a16="http://schemas.microsoft.com/office/drawing/2014/main" xmlns="" id="{F9583D0F-7050-4FA0-B6E4-34FBB2B9D8C8}"/>
              </a:ext>
            </a:extLst>
          </p:cNvPr>
          <p:cNvSpPr/>
          <p:nvPr/>
        </p:nvSpPr>
        <p:spPr>
          <a:xfrm>
            <a:off x="2184126" y="2951922"/>
            <a:ext cx="2318300" cy="32799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8294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xmlns="" id="{10110D2B-A1D7-44AC-AE14-4556BF65E3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9148" y="118836"/>
            <a:ext cx="8865704" cy="4906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กล่องข้อความ 4">
            <a:extLst>
              <a:ext uri="{FF2B5EF4-FFF2-40B4-BE49-F238E27FC236}">
                <a16:creationId xmlns:a16="http://schemas.microsoft.com/office/drawing/2014/main" xmlns="" id="{6B3EAB94-8306-4B62-B2B5-F8450432FF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4091" y="2447783"/>
            <a:ext cx="616471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th-TH" alt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หลักการกำหนดวิธีกินยา</a:t>
            </a:r>
            <a:endParaRPr lang="en-US" altLang="th-TH" sz="24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571500" indent="-571500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th-TH" alt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</a:t>
            </a:r>
            <a:r>
              <a:rPr lang="en-US" alt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1 </a:t>
            </a:r>
            <a:r>
              <a:rPr lang="th-TH" alt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วิธีกินยา มีจำนวน </a:t>
            </a:r>
            <a:r>
              <a:rPr lang="en-US" alt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 </a:t>
            </a:r>
            <a:r>
              <a:rPr lang="th-TH" alt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ตัวอักษร</a:t>
            </a:r>
          </a:p>
          <a:p>
            <a:pPr marL="571500" indent="-571500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th-TH" alt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แบ่งเป็น </a:t>
            </a:r>
            <a:r>
              <a:rPr lang="en-US" alt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th-TH" alt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ชุด ๆ ละ </a:t>
            </a:r>
            <a:r>
              <a:rPr lang="en-US" alt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 </a:t>
            </a:r>
            <a:r>
              <a:rPr lang="th-TH" alt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ตัวอักษร (</a:t>
            </a:r>
            <a:r>
              <a:rPr lang="en-US" alt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alt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ชุด </a:t>
            </a:r>
            <a:r>
              <a:rPr lang="en-US" alt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= 1</a:t>
            </a:r>
            <a:r>
              <a:rPr lang="th-TH" alt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มื้อ)</a:t>
            </a:r>
          </a:p>
          <a:p>
            <a:pPr lvl="1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th-TH" alt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(เช้า กลางวัน เย็น ก่อนนอน)</a:t>
            </a:r>
          </a:p>
          <a:p>
            <a:pPr marL="571500" indent="-571500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th-TH" alt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ช่วงมื้อใดไม่มียากิน ให้เคาะเว้นไปตามจำนวนมื้อที่ไม่มีการกินยา  มื้อถัดจากมื้อสุดท้ายที่มียากินไม่ต้องเคาะ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9925444E-DD2F-4C3F-AF9E-0C0C5D694E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032" y="387393"/>
            <a:ext cx="5047894" cy="19545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565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xmlns="" id="{8DD09165-DE09-41C7-AACB-D6413B317C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34708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xmlns="" id="{FC1B3BF1-BB67-438B-A29A-FE8BD8F4D011}"/>
              </a:ext>
            </a:extLst>
          </p:cNvPr>
          <p:cNvSpPr txBox="1">
            <a:spLocks/>
          </p:cNvSpPr>
          <p:nvPr/>
        </p:nvSpPr>
        <p:spPr>
          <a:xfrm>
            <a:off x="1668871" y="261617"/>
            <a:ext cx="5536743" cy="1181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6600" b="1" dirty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นวัตกรรม</a:t>
            </a:r>
            <a:endParaRPr lang="en-US" sz="6600" b="1" dirty="0">
              <a:solidFill>
                <a:schemeClr val="bg1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313B82E7-EB46-4509-99E7-EC4D2A21E838}"/>
              </a:ext>
            </a:extLst>
          </p:cNvPr>
          <p:cNvSpPr txBox="1">
            <a:spLocks/>
          </p:cNvSpPr>
          <p:nvPr/>
        </p:nvSpPr>
        <p:spPr>
          <a:xfrm>
            <a:off x="924339" y="1102408"/>
            <a:ext cx="7295322" cy="20810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“ฉลากยาเชิงสัญลักษณ์”</a:t>
            </a:r>
            <a:endParaRPr lang="th-TH" sz="48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(Symbolic drug label)</a:t>
            </a:r>
            <a:endParaRPr lang="en-US" sz="48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DBAC7AF6-6817-4DE7-8167-5DD8B49B30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114" y="2254339"/>
            <a:ext cx="1269841" cy="126984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stA="99000" endPos="65000" dist="50800" dir="5400000" sy="-100000" algn="bl" rotWithShape="0"/>
          </a:effectLst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xmlns="" id="{712FF02D-7F57-4A43-98E1-53FB6FFB96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947" y="3775278"/>
            <a:ext cx="1021246" cy="102124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stA="99000" endPos="65000" dist="50800" dir="5400000" sy="-100000" algn="bl" rotWithShape="0"/>
          </a:effectLst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AD084DFD-2114-481B-949F-F3EA6CE2BA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867" y="3328001"/>
            <a:ext cx="1100462" cy="110046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stA="99000" endPos="65000" dist="50800" dir="5400000" sy="-100000" algn="bl" rotWithShape="0"/>
          </a:effectLst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xmlns="" id="{D98379A8-A291-4097-82C0-75EAF788C3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9412">
            <a:off x="7436579" y="3014602"/>
            <a:ext cx="1252331" cy="93924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stA="99000" endPos="65000" dist="50800" dir="5400000" sy="-100000" algn="bl" rotWithShape="0"/>
          </a:effectLst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xmlns="" id="{5CCC4464-1F24-449F-A066-55E4C6F560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851" y="3657175"/>
            <a:ext cx="1021246" cy="102124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stA="99000" endPos="65000" dist="50800" dir="5400000" sy="-100000" algn="bl" rotWithShape="0"/>
          </a:effectLst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xmlns="" id="{F864A72A-1DE2-4287-85A0-28B3E12935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2900">
            <a:off x="1011680" y="2958971"/>
            <a:ext cx="1021246" cy="102124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stA="99000" endPos="65000" dist="50800" dir="5400000" sy="-100000" algn="bl" rotWithShape="0"/>
          </a:effectLst>
        </p:spPr>
      </p:pic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xmlns="" id="{56C27BDA-96BB-45C4-93DF-40976A935D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29" y="4573851"/>
            <a:ext cx="560944" cy="38152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stA="99000" endPos="65000" dist="50800" dir="5400000" sy="-100000" algn="bl" rotWithShape="0"/>
          </a:effectLst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xmlns="" id="{831D7583-A7CD-424E-A99C-AEFE4B3277B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654" y="2856986"/>
            <a:ext cx="1021246" cy="102124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stA="99000" endPos="65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9197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xmlns="" id="{10110D2B-A1D7-44AC-AE14-4556BF65E3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9148" y="118836"/>
            <a:ext cx="8865704" cy="49067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กล่องข้อความ 4">
            <a:extLst>
              <a:ext uri="{FF2B5EF4-FFF2-40B4-BE49-F238E27FC236}">
                <a16:creationId xmlns:a16="http://schemas.microsoft.com/office/drawing/2014/main" xmlns="" id="{6B3EAB94-8306-4B62-B2B5-F8450432FF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941" y="263426"/>
            <a:ext cx="74356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th-TH" alt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alt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– </a:t>
            </a:r>
            <a:r>
              <a:rPr lang="th-TH" alt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นำตารางต้นฉบับ ไป </a:t>
            </a:r>
            <a:r>
              <a:rPr lang="en-US" alt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update </a:t>
            </a:r>
            <a:r>
              <a:rPr lang="th-TH" alt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 </a:t>
            </a:r>
            <a:r>
              <a:rPr lang="en-US" altLang="th-TH" sz="2400" b="1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sql</a:t>
            </a:r>
            <a:r>
              <a:rPr lang="en-US" alt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query </a:t>
            </a:r>
            <a:r>
              <a:rPr lang="th-TH" alt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ชื่อตาราง </a:t>
            </a:r>
            <a:r>
              <a:rPr lang="en-US" altLang="th-TH" sz="2400" b="1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drugusage</a:t>
            </a:r>
            <a:endParaRPr lang="en-US" altLang="th-TH" sz="24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xmlns="" id="{E7771E9F-90BC-4696-A07F-C10452A05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4497" y="823615"/>
            <a:ext cx="7215006" cy="40564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สี่เหลี่ยมผืนผ้า: มุมมน 5">
            <a:extLst>
              <a:ext uri="{FF2B5EF4-FFF2-40B4-BE49-F238E27FC236}">
                <a16:creationId xmlns:a16="http://schemas.microsoft.com/office/drawing/2014/main" xmlns="" id="{AF4F14DB-26E0-47F4-8B09-B97A290EB2A2}"/>
              </a:ext>
            </a:extLst>
          </p:cNvPr>
          <p:cNvSpPr/>
          <p:nvPr/>
        </p:nvSpPr>
        <p:spPr>
          <a:xfrm>
            <a:off x="1784076" y="1618422"/>
            <a:ext cx="682899" cy="21990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4682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53FF9399-4EF4-4782-847F-DC79B4E5A1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1942" y="1102845"/>
            <a:ext cx="5073739" cy="34194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คำบรรยายภาพ: เส้นโค้งที่มีเส้นขอบและแถบเน้น 5">
            <a:extLst>
              <a:ext uri="{FF2B5EF4-FFF2-40B4-BE49-F238E27FC236}">
                <a16:creationId xmlns:a16="http://schemas.microsoft.com/office/drawing/2014/main" xmlns="" id="{C6460561-E498-4A4F-B94A-37691404543C}"/>
              </a:ext>
            </a:extLst>
          </p:cNvPr>
          <p:cNvSpPr/>
          <p:nvPr/>
        </p:nvSpPr>
        <p:spPr>
          <a:xfrm>
            <a:off x="7561078" y="4522304"/>
            <a:ext cx="1292086" cy="300659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23416"/>
              <a:gd name="adj6" fmla="val -144553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คำอ่านภาษาไทย</a:t>
            </a:r>
          </a:p>
        </p:txBody>
      </p:sp>
      <p:sp>
        <p:nvSpPr>
          <p:cNvPr id="8" name="คำบรรยายภาพ: เส้นโค้งที่มีเส้นขอบและแถบเน้น 7">
            <a:extLst>
              <a:ext uri="{FF2B5EF4-FFF2-40B4-BE49-F238E27FC236}">
                <a16:creationId xmlns:a16="http://schemas.microsoft.com/office/drawing/2014/main" xmlns="" id="{CB27FE44-9D12-4776-BE8B-CCD58FFE5C5D}"/>
              </a:ext>
            </a:extLst>
          </p:cNvPr>
          <p:cNvSpPr/>
          <p:nvPr/>
        </p:nvSpPr>
        <p:spPr>
          <a:xfrm>
            <a:off x="7563820" y="4014631"/>
            <a:ext cx="958116" cy="300659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52604"/>
              <a:gd name="adj6" fmla="val -176509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คำเตือน</a:t>
            </a:r>
          </a:p>
        </p:txBody>
      </p:sp>
      <p:sp>
        <p:nvSpPr>
          <p:cNvPr id="11" name="สี่เหลี่ยมผืนผ้า: มุมมน 10">
            <a:extLst>
              <a:ext uri="{FF2B5EF4-FFF2-40B4-BE49-F238E27FC236}">
                <a16:creationId xmlns:a16="http://schemas.microsoft.com/office/drawing/2014/main" xmlns="" id="{35AC30A9-1ECF-44FF-BB57-18003E04806A}"/>
              </a:ext>
            </a:extLst>
          </p:cNvPr>
          <p:cNvSpPr/>
          <p:nvPr/>
        </p:nvSpPr>
        <p:spPr>
          <a:xfrm>
            <a:off x="3434946" y="2135219"/>
            <a:ext cx="2290736" cy="48212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สี่เหลี่ยมผืนผ้า: มุมมน 12">
            <a:extLst>
              <a:ext uri="{FF2B5EF4-FFF2-40B4-BE49-F238E27FC236}">
                <a16:creationId xmlns:a16="http://schemas.microsoft.com/office/drawing/2014/main" xmlns="" id="{8E50E194-85A5-49A3-A29F-5901D48A1691}"/>
              </a:ext>
            </a:extLst>
          </p:cNvPr>
          <p:cNvSpPr/>
          <p:nvPr/>
        </p:nvSpPr>
        <p:spPr>
          <a:xfrm>
            <a:off x="2926371" y="3067939"/>
            <a:ext cx="3484407" cy="67570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คำบรรยายภาพ: เส้นโค้งที่มีเส้นขอบและแถบเน้น 14">
            <a:extLst>
              <a:ext uri="{FF2B5EF4-FFF2-40B4-BE49-F238E27FC236}">
                <a16:creationId xmlns:a16="http://schemas.microsoft.com/office/drawing/2014/main" xmlns="" id="{AB549802-3A4B-4171-B826-08895973AC03}"/>
              </a:ext>
            </a:extLst>
          </p:cNvPr>
          <p:cNvSpPr/>
          <p:nvPr/>
        </p:nvSpPr>
        <p:spPr>
          <a:xfrm>
            <a:off x="7521932" y="1291064"/>
            <a:ext cx="1451760" cy="510948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82642"/>
              <a:gd name="adj6" fmla="val -7173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วันที่มารับบริการ </a:t>
            </a:r>
            <a:r>
              <a:rPr lang="en-US" sz="16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HN </a:t>
            </a:r>
            <a:r>
              <a:rPr lang="th-TH" sz="16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เบอร์โทร รพ.สต.</a:t>
            </a:r>
          </a:p>
        </p:txBody>
      </p:sp>
      <p:sp>
        <p:nvSpPr>
          <p:cNvPr id="17" name="คำบรรยายภาพ: เส้นโค้งที่มีเส้นขอบและแถบเน้น 16">
            <a:extLst>
              <a:ext uri="{FF2B5EF4-FFF2-40B4-BE49-F238E27FC236}">
                <a16:creationId xmlns:a16="http://schemas.microsoft.com/office/drawing/2014/main" xmlns="" id="{8D4EA3D2-F9CB-44A0-9F7C-1E06AD90CC19}"/>
              </a:ext>
            </a:extLst>
          </p:cNvPr>
          <p:cNvSpPr/>
          <p:nvPr/>
        </p:nvSpPr>
        <p:spPr>
          <a:xfrm>
            <a:off x="7525967" y="2316690"/>
            <a:ext cx="1362308" cy="300659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6849"/>
              <a:gd name="adj6" fmla="val -131604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วิธีใช้ยา (ภาษาไทย)</a:t>
            </a:r>
          </a:p>
        </p:txBody>
      </p:sp>
      <p:sp>
        <p:nvSpPr>
          <p:cNvPr id="22" name="คำบรรยายภาพ: เส้นโค้งที่มีเส้นขอบและแถบเน้น 21">
            <a:extLst>
              <a:ext uri="{FF2B5EF4-FFF2-40B4-BE49-F238E27FC236}">
                <a16:creationId xmlns:a16="http://schemas.microsoft.com/office/drawing/2014/main" xmlns="" id="{343FF789-A891-4E5D-B170-FB790B5831B6}"/>
              </a:ext>
            </a:extLst>
          </p:cNvPr>
          <p:cNvSpPr/>
          <p:nvPr/>
        </p:nvSpPr>
        <p:spPr>
          <a:xfrm flipH="1">
            <a:off x="992786" y="1454336"/>
            <a:ext cx="832907" cy="300659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37749"/>
              <a:gd name="adj6" fmla="val -124084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</a:t>
            </a:r>
          </a:p>
        </p:txBody>
      </p:sp>
      <p:sp>
        <p:nvSpPr>
          <p:cNvPr id="26" name="คำบรรยายภาพ: เส้นโค้งที่มีเส้นขอบและแถบเน้น 25">
            <a:extLst>
              <a:ext uri="{FF2B5EF4-FFF2-40B4-BE49-F238E27FC236}">
                <a16:creationId xmlns:a16="http://schemas.microsoft.com/office/drawing/2014/main" xmlns="" id="{02BBE20C-A2FB-4D0B-BF45-F0626C4715EC}"/>
              </a:ext>
            </a:extLst>
          </p:cNvPr>
          <p:cNvSpPr/>
          <p:nvPr/>
        </p:nvSpPr>
        <p:spPr>
          <a:xfrm>
            <a:off x="7489182" y="2812574"/>
            <a:ext cx="1451760" cy="510948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99368"/>
              <a:gd name="adj6" fmla="val -73502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วิธีใช้ยาเชิงสัญลักษณ์</a:t>
            </a:r>
          </a:p>
        </p:txBody>
      </p:sp>
      <p:sp>
        <p:nvSpPr>
          <p:cNvPr id="28" name="คำบรรยายภาพ: เส้นโค้งที่มีเส้นขอบและแถบเน้น 27">
            <a:extLst>
              <a:ext uri="{FF2B5EF4-FFF2-40B4-BE49-F238E27FC236}">
                <a16:creationId xmlns:a16="http://schemas.microsoft.com/office/drawing/2014/main" xmlns="" id="{4CAAC640-A305-4A12-AC60-9E5468369FE9}"/>
              </a:ext>
            </a:extLst>
          </p:cNvPr>
          <p:cNvSpPr/>
          <p:nvPr/>
        </p:nvSpPr>
        <p:spPr>
          <a:xfrm>
            <a:off x="7532872" y="1868568"/>
            <a:ext cx="958116" cy="300659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5508"/>
              <a:gd name="adj6" fmla="val -127976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ชื่อยา</a:t>
            </a:r>
          </a:p>
        </p:txBody>
      </p:sp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xmlns="" id="{97A4E569-EFDA-478D-AE32-F10C062851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73" y="1954716"/>
            <a:ext cx="510948" cy="510948"/>
          </a:xfrm>
          <a:prstGeom prst="rect">
            <a:avLst/>
          </a:prstGeom>
        </p:spPr>
      </p:pic>
      <p:pic>
        <p:nvPicPr>
          <p:cNvPr id="32" name="รูปภาพ 31">
            <a:extLst>
              <a:ext uri="{FF2B5EF4-FFF2-40B4-BE49-F238E27FC236}">
                <a16:creationId xmlns:a16="http://schemas.microsoft.com/office/drawing/2014/main" xmlns="" id="{BFE6A8B8-77E2-484A-914E-941829B321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05" y="3194803"/>
            <a:ext cx="548840" cy="548840"/>
          </a:xfrm>
          <a:prstGeom prst="rect">
            <a:avLst/>
          </a:prstGeom>
        </p:spPr>
      </p:pic>
      <p:pic>
        <p:nvPicPr>
          <p:cNvPr id="37" name="รูปภาพ 36">
            <a:extLst>
              <a:ext uri="{FF2B5EF4-FFF2-40B4-BE49-F238E27FC236}">
                <a16:creationId xmlns:a16="http://schemas.microsoft.com/office/drawing/2014/main" xmlns="" id="{71089192-A8A9-4959-97D8-7BBCB05A37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41" y="3822607"/>
            <a:ext cx="602288" cy="451716"/>
          </a:xfrm>
          <a:prstGeom prst="rect">
            <a:avLst/>
          </a:prstGeom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xmlns="" id="{E125FCF9-0DB2-4FA1-8309-5AB2CBF00D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1" y="2491375"/>
            <a:ext cx="602288" cy="602288"/>
          </a:xfrm>
          <a:prstGeom prst="rect">
            <a:avLst/>
          </a:prstGeom>
        </p:spPr>
      </p:pic>
      <p:sp>
        <p:nvSpPr>
          <p:cNvPr id="41" name="Title 3">
            <a:extLst>
              <a:ext uri="{FF2B5EF4-FFF2-40B4-BE49-F238E27FC236}">
                <a16:creationId xmlns:a16="http://schemas.microsoft.com/office/drawing/2014/main" xmlns="" id="{25FAAEFF-B46C-4104-A216-678C743269A3}"/>
              </a:ext>
            </a:extLst>
          </p:cNvPr>
          <p:cNvSpPr txBox="1">
            <a:spLocks/>
          </p:cNvSpPr>
          <p:nvPr/>
        </p:nvSpPr>
        <p:spPr>
          <a:xfrm>
            <a:off x="883921" y="2038698"/>
            <a:ext cx="1455884" cy="2380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Tx/>
              <a:buChar char="-"/>
            </a:pPr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เช้า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กลางวัน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เย็น</a:t>
            </a:r>
          </a:p>
          <a:p>
            <a:pPr marL="342900" indent="-342900">
              <a:buFontTx/>
              <a:buChar char="-"/>
            </a:pPr>
            <a:endParaRPr lang="th-TH" sz="20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marL="342900" indent="-342900">
              <a:buFontTx/>
              <a:buChar char="-"/>
            </a:pPr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ก่อนนอน</a:t>
            </a:r>
            <a:endParaRPr lang="en-US" sz="20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43" name="สี่เหลี่ยมผืนผ้า: มุมมน 42">
            <a:extLst>
              <a:ext uri="{FF2B5EF4-FFF2-40B4-BE49-F238E27FC236}">
                <a16:creationId xmlns:a16="http://schemas.microsoft.com/office/drawing/2014/main" xmlns="" id="{E4D62241-E5EE-4221-8CAE-C38AF4A3E954}"/>
              </a:ext>
            </a:extLst>
          </p:cNvPr>
          <p:cNvSpPr/>
          <p:nvPr/>
        </p:nvSpPr>
        <p:spPr>
          <a:xfrm>
            <a:off x="149736" y="1754995"/>
            <a:ext cx="2123012" cy="291763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4" name="ลูกศร: ขวาท้ายขีด 43">
            <a:extLst>
              <a:ext uri="{FF2B5EF4-FFF2-40B4-BE49-F238E27FC236}">
                <a16:creationId xmlns:a16="http://schemas.microsoft.com/office/drawing/2014/main" xmlns="" id="{A09B9D3D-C7A4-4CCB-88BC-45416D959880}"/>
              </a:ext>
            </a:extLst>
          </p:cNvPr>
          <p:cNvSpPr/>
          <p:nvPr/>
        </p:nvSpPr>
        <p:spPr>
          <a:xfrm>
            <a:off x="2315691" y="2712140"/>
            <a:ext cx="689761" cy="300659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xmlns="" id="{E129969E-62C3-4CD8-B8C7-BCFA5D7469F8}"/>
              </a:ext>
            </a:extLst>
          </p:cNvPr>
          <p:cNvSpPr txBox="1"/>
          <p:nvPr/>
        </p:nvSpPr>
        <p:spPr bwMode="auto">
          <a:xfrm>
            <a:off x="1096893" y="49524"/>
            <a:ext cx="3724455" cy="120032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4. ผลการดำเนินการ/ผลสัมฤทธิ์/ประโยชน์ที่ได้รับ </a:t>
            </a:r>
          </a:p>
          <a:p>
            <a:pPr>
              <a:defRPr/>
            </a:pPr>
            <a:endParaRPr lang="en-US" altLang="ko-KR" sz="24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835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  <p:bldP spid="13" grpId="0" animBg="1"/>
      <p:bldP spid="15" grpId="0" animBg="1"/>
      <p:bldP spid="17" grpId="0" animBg="1"/>
      <p:bldP spid="22" grpId="0" animBg="1"/>
      <p:bldP spid="26" grpId="0" animBg="1"/>
      <p:bldP spid="28" grpId="0" animBg="1"/>
      <p:bldP spid="41" grpId="0"/>
      <p:bldP spid="43" grpId="0" animBg="1"/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9A58402D-9059-41EE-9A7C-BCDA382FFD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3781" y="792377"/>
            <a:ext cx="5213933" cy="35587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กล่องข้อความ 4">
            <a:extLst>
              <a:ext uri="{FF2B5EF4-FFF2-40B4-BE49-F238E27FC236}">
                <a16:creationId xmlns:a16="http://schemas.microsoft.com/office/drawing/2014/main" xmlns="" id="{CD538B38-1FF5-482F-AA8E-7C2CDE5A4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583" y="1986974"/>
            <a:ext cx="31831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th-TH" sz="3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 </a:t>
            </a:r>
            <a:r>
              <a:rPr lang="th-TH" altLang="th-TH" sz="3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เม็ด หลังอาหารเช้า เย็น</a:t>
            </a:r>
          </a:p>
        </p:txBody>
      </p:sp>
      <p:sp>
        <p:nvSpPr>
          <p:cNvPr id="15" name="กล่องข้อความ 4">
            <a:extLst>
              <a:ext uri="{FF2B5EF4-FFF2-40B4-BE49-F238E27FC236}">
                <a16:creationId xmlns:a16="http://schemas.microsoft.com/office/drawing/2014/main" xmlns="" id="{C7989DAA-22FC-4157-88F4-4248AB110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583" y="3035694"/>
            <a:ext cx="31831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th-TH" sz="3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BK _ _ BK</a:t>
            </a:r>
            <a:endParaRPr lang="th-TH" altLang="th-TH" sz="32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xmlns="" id="{52F399BF-78B6-4142-9D59-434033B80262}"/>
              </a:ext>
            </a:extLst>
          </p:cNvPr>
          <p:cNvSpPr txBox="1"/>
          <p:nvPr/>
        </p:nvSpPr>
        <p:spPr bwMode="auto">
          <a:xfrm>
            <a:off x="1130873" y="248239"/>
            <a:ext cx="3724455" cy="5232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altLang="ko-KR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ผลการดำเนินงานนวัตกรรม</a:t>
            </a:r>
            <a:endParaRPr lang="en-US" altLang="ko-KR" sz="28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097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9A58402D-9059-41EE-9A7C-BCDA382FFD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3781" y="833166"/>
            <a:ext cx="5213933" cy="34771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กล่องข้อความ 4">
            <a:extLst>
              <a:ext uri="{FF2B5EF4-FFF2-40B4-BE49-F238E27FC236}">
                <a16:creationId xmlns:a16="http://schemas.microsoft.com/office/drawing/2014/main" xmlns="" id="{CD538B38-1FF5-482F-AA8E-7C2CDE5A4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583" y="1986974"/>
            <a:ext cx="31831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th-TH" sz="3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 </a:t>
            </a:r>
            <a:r>
              <a:rPr lang="th-TH" altLang="th-TH" sz="3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เม็ด ก่อนอาหารเช้า</a:t>
            </a:r>
          </a:p>
        </p:txBody>
      </p:sp>
      <p:sp>
        <p:nvSpPr>
          <p:cNvPr id="15" name="กล่องข้อความ 4">
            <a:extLst>
              <a:ext uri="{FF2B5EF4-FFF2-40B4-BE49-F238E27FC236}">
                <a16:creationId xmlns:a16="http://schemas.microsoft.com/office/drawing/2014/main" xmlns="" id="{C7989DAA-22FC-4157-88F4-4248AB110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654" y="2975873"/>
            <a:ext cx="20168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th-TH" sz="3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KC</a:t>
            </a:r>
            <a:endParaRPr lang="th-TH" altLang="th-TH" sz="32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xmlns="" id="{5172399F-A222-4664-899E-4EB819BBA5F6}"/>
              </a:ext>
            </a:extLst>
          </p:cNvPr>
          <p:cNvSpPr txBox="1"/>
          <p:nvPr/>
        </p:nvSpPr>
        <p:spPr bwMode="auto">
          <a:xfrm>
            <a:off x="1130873" y="248239"/>
            <a:ext cx="3724455" cy="5232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altLang="ko-KR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ผลการดำเนินงานนวัตกรรม</a:t>
            </a:r>
            <a:endParaRPr lang="en-US" altLang="ko-KR" sz="28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1792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9A58402D-9059-41EE-9A7C-BCDA382FFD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3781" y="822094"/>
            <a:ext cx="5213933" cy="34993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กล่องข้อความ 4">
            <a:extLst>
              <a:ext uri="{FF2B5EF4-FFF2-40B4-BE49-F238E27FC236}">
                <a16:creationId xmlns:a16="http://schemas.microsoft.com/office/drawing/2014/main" xmlns="" id="{CD538B38-1FF5-482F-AA8E-7C2CDE5A4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583" y="1986974"/>
            <a:ext cx="31831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th-TH" sz="3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 </a:t>
            </a:r>
            <a:r>
              <a:rPr lang="th-TH" altLang="th-TH" sz="3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เม็ด ก่อนนอน</a:t>
            </a:r>
          </a:p>
        </p:txBody>
      </p:sp>
      <p:sp>
        <p:nvSpPr>
          <p:cNvPr id="15" name="กล่องข้อความ 4">
            <a:extLst>
              <a:ext uri="{FF2B5EF4-FFF2-40B4-BE49-F238E27FC236}">
                <a16:creationId xmlns:a16="http://schemas.microsoft.com/office/drawing/2014/main" xmlns="" id="{C7989DAA-22FC-4157-88F4-4248AB110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583" y="3035694"/>
            <a:ext cx="31831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th-TH" sz="3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_ _ _ _ _ _ KZ</a:t>
            </a:r>
            <a:endParaRPr lang="th-TH" altLang="th-TH" sz="32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xmlns="" id="{7201768B-6F9C-445C-BC3B-5CFB87396E69}"/>
              </a:ext>
            </a:extLst>
          </p:cNvPr>
          <p:cNvSpPr txBox="1"/>
          <p:nvPr/>
        </p:nvSpPr>
        <p:spPr bwMode="auto">
          <a:xfrm>
            <a:off x="1130873" y="248239"/>
            <a:ext cx="3724455" cy="5232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altLang="ko-KR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ผลการดำเนินงานนวัตกรรม</a:t>
            </a:r>
            <a:endParaRPr lang="en-US" altLang="ko-KR" sz="28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1230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>
            <a:extLst>
              <a:ext uri="{FF2B5EF4-FFF2-40B4-BE49-F238E27FC236}">
                <a16:creationId xmlns:a16="http://schemas.microsoft.com/office/drawing/2014/main" xmlns="" id="{D214ED90-866E-4DC7-AB4E-916E1AE8687D}"/>
              </a:ext>
            </a:extLst>
          </p:cNvPr>
          <p:cNvSpPr txBox="1"/>
          <p:nvPr/>
        </p:nvSpPr>
        <p:spPr bwMode="auto">
          <a:xfrm>
            <a:off x="1130873" y="248239"/>
            <a:ext cx="3724455" cy="5232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altLang="ko-KR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ผลการดำเนินงานนวัตกรรม</a:t>
            </a:r>
            <a:endParaRPr lang="en-US" altLang="ko-KR" sz="28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18B78193-B874-4F7A-8286-8100451D19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5834" y="1561828"/>
            <a:ext cx="6090837" cy="34274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xmlns="" id="{1CCAE1FA-BEF2-4E38-9053-5881205AB6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863" y="1871529"/>
            <a:ext cx="4794754" cy="26981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8" name="TextBox 10">
            <a:extLst>
              <a:ext uri="{FF2B5EF4-FFF2-40B4-BE49-F238E27FC236}">
                <a16:creationId xmlns:a16="http://schemas.microsoft.com/office/drawing/2014/main" xmlns="" id="{FD0CC972-10DE-413D-A344-D804FF8814BE}"/>
              </a:ext>
            </a:extLst>
          </p:cNvPr>
          <p:cNvSpPr txBox="1"/>
          <p:nvPr/>
        </p:nvSpPr>
        <p:spPr bwMode="auto">
          <a:xfrm>
            <a:off x="1130872" y="948556"/>
            <a:ext cx="7257754" cy="5232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28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altLang="ko-KR" sz="28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ผู้ป่วยเรื้อรัง/ผู้ป่วยทั่วไป มีความพึงพอใจมากขึ้น จำชนิดยาได้ง่ายขึ้น</a:t>
            </a:r>
            <a:endParaRPr lang="en-US" altLang="ko-KR" sz="2800" b="1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4380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>
            <a:extLst>
              <a:ext uri="{FF2B5EF4-FFF2-40B4-BE49-F238E27FC236}">
                <a16:creationId xmlns:a16="http://schemas.microsoft.com/office/drawing/2014/main" xmlns="" id="{D214ED90-866E-4DC7-AB4E-916E1AE8687D}"/>
              </a:ext>
            </a:extLst>
          </p:cNvPr>
          <p:cNvSpPr txBox="1"/>
          <p:nvPr/>
        </p:nvSpPr>
        <p:spPr bwMode="auto">
          <a:xfrm>
            <a:off x="1130873" y="248239"/>
            <a:ext cx="3724455" cy="5232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altLang="ko-KR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ผลการดำเนินงานนวัตกรรม</a:t>
            </a:r>
            <a:endParaRPr lang="en-US" altLang="ko-KR" sz="28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18B78193-B874-4F7A-8286-8100451D19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807" y="1860745"/>
            <a:ext cx="5533889" cy="31140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xmlns="" id="{1CCAE1FA-BEF2-4E38-9053-5881205AB6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9945" y="2396844"/>
            <a:ext cx="4012699" cy="22580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10">
            <a:extLst>
              <a:ext uri="{FF2B5EF4-FFF2-40B4-BE49-F238E27FC236}">
                <a16:creationId xmlns:a16="http://schemas.microsoft.com/office/drawing/2014/main" xmlns="" id="{D6534CFE-ED8A-4A02-97ED-1F766CB0EAD1}"/>
              </a:ext>
            </a:extLst>
          </p:cNvPr>
          <p:cNvSpPr txBox="1"/>
          <p:nvPr/>
        </p:nvSpPr>
        <p:spPr bwMode="auto">
          <a:xfrm>
            <a:off x="661545" y="906638"/>
            <a:ext cx="7068911" cy="95410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28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altLang="ko-KR" sz="28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ยังไม่พบผู้ป่วยกินยาผิดชนิด ในช่วง</a:t>
            </a:r>
            <a:r>
              <a:rPr lang="en-US" altLang="ko-KR" sz="28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th-TH" altLang="ko-KR" sz="28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เดือนของการเริ่มใช้</a:t>
            </a:r>
            <a:r>
              <a:rPr lang="th-TH" altLang="ko-KR" sz="2800" b="1" dirty="0">
                <a:solidFill>
                  <a:srgbClr val="0000CC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ฉลาก</a:t>
            </a:r>
            <a:r>
              <a:rPr lang="th-TH" altLang="ko-KR" sz="28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ยาเชิงสัญลักษณ์</a:t>
            </a:r>
            <a:endParaRPr lang="en-US" altLang="ko-KR" sz="2800" b="1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4941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>
            <a:extLst>
              <a:ext uri="{FF2B5EF4-FFF2-40B4-BE49-F238E27FC236}">
                <a16:creationId xmlns:a16="http://schemas.microsoft.com/office/drawing/2014/main" xmlns="" id="{D214ED90-866E-4DC7-AB4E-916E1AE8687D}"/>
              </a:ext>
            </a:extLst>
          </p:cNvPr>
          <p:cNvSpPr txBox="1"/>
          <p:nvPr/>
        </p:nvSpPr>
        <p:spPr bwMode="auto">
          <a:xfrm>
            <a:off x="1130873" y="248239"/>
            <a:ext cx="3724455" cy="5232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altLang="ko-KR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ผลการดำเนินงานนวัตกรรม</a:t>
            </a:r>
            <a:endParaRPr lang="en-US" altLang="ko-KR" sz="28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18B78193-B874-4F7A-8286-8100451D19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8432" y="2327217"/>
            <a:ext cx="4563630" cy="25680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xmlns="" id="{1CCAE1FA-BEF2-4E38-9053-5881205AB6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2062" y="404447"/>
            <a:ext cx="2439168" cy="43346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10">
            <a:extLst>
              <a:ext uri="{FF2B5EF4-FFF2-40B4-BE49-F238E27FC236}">
                <a16:creationId xmlns:a16="http://schemas.microsoft.com/office/drawing/2014/main" xmlns="" id="{FD0CC972-10DE-413D-A344-D804FF8814BE}"/>
              </a:ext>
            </a:extLst>
          </p:cNvPr>
          <p:cNvSpPr txBox="1"/>
          <p:nvPr/>
        </p:nvSpPr>
        <p:spPr bwMode="auto">
          <a:xfrm>
            <a:off x="315862" y="1026118"/>
            <a:ext cx="5071147" cy="95410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28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altLang="ko-KR" sz="28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ผู้ที่อ่านหนังสือไม่ได้/อ่านไม่คล่อง สามารถกินยาได้ถูกชนิด ถูกเวลา และถูกจำนวน</a:t>
            </a:r>
            <a:endParaRPr lang="en-US" altLang="ko-KR" sz="2800" b="1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4671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>
            <a:extLst>
              <a:ext uri="{FF2B5EF4-FFF2-40B4-BE49-F238E27FC236}">
                <a16:creationId xmlns:a16="http://schemas.microsoft.com/office/drawing/2014/main" xmlns="" id="{D214ED90-866E-4DC7-AB4E-916E1AE8687D}"/>
              </a:ext>
            </a:extLst>
          </p:cNvPr>
          <p:cNvSpPr txBox="1"/>
          <p:nvPr/>
        </p:nvSpPr>
        <p:spPr bwMode="auto">
          <a:xfrm>
            <a:off x="1130873" y="248239"/>
            <a:ext cx="3724455" cy="5232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5. ปัจจัยความสำเร็จ 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18B78193-B874-4F7A-8286-8100451D19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378" y="2171008"/>
            <a:ext cx="4643142" cy="26127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xmlns="" id="{1CCAE1FA-BEF2-4E38-9053-5881205AB6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1879" y="449191"/>
            <a:ext cx="2439168" cy="43346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10">
            <a:extLst>
              <a:ext uri="{FF2B5EF4-FFF2-40B4-BE49-F238E27FC236}">
                <a16:creationId xmlns:a16="http://schemas.microsoft.com/office/drawing/2014/main" xmlns="" id="{FD0CC972-10DE-413D-A344-D804FF8814BE}"/>
              </a:ext>
            </a:extLst>
          </p:cNvPr>
          <p:cNvSpPr txBox="1"/>
          <p:nvPr/>
        </p:nvSpPr>
        <p:spPr bwMode="auto">
          <a:xfrm>
            <a:off x="315862" y="1026118"/>
            <a:ext cx="5071147" cy="101566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altLang="ko-KR" sz="20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การสนับสนุนวัสดุ และครุภัณฑ์ จากโรงพยาบาลแม่ข่าย (รพ.แพร่)</a:t>
            </a:r>
          </a:p>
          <a:p>
            <a:pPr>
              <a:defRPr/>
            </a:pPr>
            <a:r>
              <a:rPr lang="th-TH" altLang="ko-KR" sz="20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- </a:t>
            </a:r>
            <a:r>
              <a:rPr lang="en-US" altLang="ko-KR" sz="20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Thermal Printer </a:t>
            </a:r>
            <a:r>
              <a:rPr lang="th-TH" altLang="ko-KR" sz="20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ทุก รพ.สต.</a:t>
            </a:r>
            <a:endParaRPr lang="en-US" altLang="ko-KR" sz="2000" b="1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defRPr/>
            </a:pPr>
            <a:r>
              <a:rPr lang="en-US" altLang="ko-KR" sz="20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ko-KR" sz="20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ฉลากยา</a:t>
            </a:r>
            <a:endParaRPr lang="en-US" altLang="ko-KR" sz="2000" b="1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6729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>
            <a:extLst>
              <a:ext uri="{FF2B5EF4-FFF2-40B4-BE49-F238E27FC236}">
                <a16:creationId xmlns:a16="http://schemas.microsoft.com/office/drawing/2014/main" xmlns="" id="{D214ED90-866E-4DC7-AB4E-916E1AE8687D}"/>
              </a:ext>
            </a:extLst>
          </p:cNvPr>
          <p:cNvSpPr txBox="1"/>
          <p:nvPr/>
        </p:nvSpPr>
        <p:spPr bwMode="auto">
          <a:xfrm>
            <a:off x="1091117" y="99390"/>
            <a:ext cx="3724455" cy="73866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6. บทเรียนที่ได้รับ (</a:t>
            </a:r>
            <a:r>
              <a:rPr lang="en-US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Lesson Learned) </a:t>
            </a:r>
          </a:p>
          <a:p>
            <a:r>
              <a:rPr lang="en-US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ข้อสรุป /ข้อเสนอแนะ แนวทางในการนำผลงานไปใช้)</a:t>
            </a:r>
            <a:endParaRPr lang="en-US" altLang="ko-KR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xmlns="" id="{7857B7C9-4F9F-4F5A-B83A-E35EB40C25E3}"/>
              </a:ext>
            </a:extLst>
          </p:cNvPr>
          <p:cNvSpPr txBox="1"/>
          <p:nvPr/>
        </p:nvSpPr>
        <p:spPr bwMode="auto">
          <a:xfrm>
            <a:off x="1227849" y="1350319"/>
            <a:ext cx="6565915" cy="267765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AutoNum type="arabicPeriod"/>
              <a:defRPr/>
            </a:pPr>
            <a:r>
              <a:rPr lang="th-TH" altLang="ko-KR" sz="24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รพ.สต.จะนำไฟล์นวัตกรรมไปใช้ ต้องมีความพร้อมในการจัดการ</a:t>
            </a:r>
            <a:r>
              <a:rPr lang="th-TH" sz="24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ระบบจ่ายยาแบบ</a:t>
            </a:r>
            <a:r>
              <a:rPr lang="en-US" sz="24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One Stop Service </a:t>
            </a:r>
            <a:r>
              <a:rPr lang="th-TH" sz="24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เพราะจะคีย์ชื่อยา จำนวนเม็ดยา วิธีกินยา ลงใน </a:t>
            </a:r>
            <a:r>
              <a:rPr lang="en-US" sz="2400" b="1" dirty="0" err="1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HOSxP_PCU</a:t>
            </a:r>
            <a:r>
              <a:rPr lang="en-US" sz="24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ให้แล้วเสร็จเพื่อให้สามารถพิมพ์</a:t>
            </a:r>
            <a:r>
              <a:rPr lang="th-TH" altLang="ko-KR" sz="2400" b="1" dirty="0">
                <a:solidFill>
                  <a:srgbClr val="0000CC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ฉลาก</a:t>
            </a:r>
            <a:r>
              <a:rPr lang="th-TH" sz="24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ยาเชิงสัญลักษณ์ ออกใช้ในทันที</a:t>
            </a:r>
            <a:endParaRPr lang="th-TH" altLang="ko-KR" sz="2400" b="1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514350" indent="-514350">
              <a:buAutoNum type="arabicPeriod"/>
              <a:defRPr/>
            </a:pPr>
            <a:r>
              <a:rPr lang="th-TH" altLang="ko-KR" sz="24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จำเป็นต้องมีการสร้างขนาดกระดาษขึ้นใหม่ในเครื่องคอมพิวเตอร์ที่ทำหน้าที่เป็น </a:t>
            </a:r>
            <a:r>
              <a:rPr lang="en-US" altLang="ko-KR" sz="24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Printer Server </a:t>
            </a:r>
            <a:r>
              <a:rPr lang="th-TH" altLang="ko-KR" sz="24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ตามขนาดกระดาษ</a:t>
            </a:r>
            <a:r>
              <a:rPr lang="th-TH" altLang="ko-KR" sz="2400" b="1" dirty="0">
                <a:solidFill>
                  <a:srgbClr val="0000CC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ฉลาก</a:t>
            </a:r>
            <a:r>
              <a:rPr lang="th-TH" altLang="ko-KR" sz="24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ที่แต่ละหน่วยงานใช้</a:t>
            </a:r>
            <a:endParaRPr lang="en-US" altLang="ko-KR" sz="2400" b="1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xmlns="" id="{ECBA4D01-EB48-4D48-AD9C-B207F3BAC7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19628">
            <a:off x="6760211" y="4000475"/>
            <a:ext cx="820848" cy="82084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stA="99000" endPos="65000" dist="50800" dir="5400000" sy="-100000" algn="bl" rotWithShape="0"/>
          </a:effectLst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xmlns="" id="{BB86A4D5-B77C-4652-8589-349478BC41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9389" y="4026312"/>
            <a:ext cx="828512" cy="82851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stA="99000" endPos="65000" dist="50800" dir="5400000" sy="-100000" algn="bl" rotWithShape="0"/>
          </a:effectLst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xmlns="" id="{4333BA1D-5081-4DD4-ADA8-8672120154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500848">
            <a:off x="3758630" y="3972235"/>
            <a:ext cx="877326" cy="87732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stA="99000" endPos="65000" dist="50800" dir="5400000" sy="-100000" algn="bl" rotWithShape="0"/>
          </a:effectLst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xmlns="" id="{8AB5A11B-98C3-4DBB-8791-1EA132FBD4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315702">
            <a:off x="7781262" y="2928461"/>
            <a:ext cx="1021246" cy="76593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stA="99000" endPos="65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9119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" name="그룹 7">
            <a:extLst>
              <a:ext uri="{FF2B5EF4-FFF2-40B4-BE49-F238E27FC236}">
                <a16:creationId xmlns:a16="http://schemas.microsoft.com/office/drawing/2014/main" xmlns="" id="{5A013AAF-2E67-4F58-929C-50698F2F6BD5}"/>
              </a:ext>
            </a:extLst>
          </p:cNvPr>
          <p:cNvGrpSpPr/>
          <p:nvPr/>
        </p:nvGrpSpPr>
        <p:grpSpPr>
          <a:xfrm>
            <a:off x="2300465" y="1063730"/>
            <a:ext cx="4929836" cy="899830"/>
            <a:chOff x="933685" y="1815665"/>
            <a:chExt cx="6573115" cy="972000"/>
          </a:xfrm>
        </p:grpSpPr>
        <p:sp>
          <p:nvSpPr>
            <p:cNvPr id="271" name="Rectangle 2">
              <a:extLst>
                <a:ext uri="{FF2B5EF4-FFF2-40B4-BE49-F238E27FC236}">
                  <a16:creationId xmlns:a16="http://schemas.microsoft.com/office/drawing/2014/main" xmlns="" id="{C1D36C7F-377C-4C1A-9073-BFFD1DA7058E}"/>
                </a:ext>
              </a:extLst>
            </p:cNvPr>
            <p:cNvSpPr/>
            <p:nvPr/>
          </p:nvSpPr>
          <p:spPr>
            <a:xfrm>
              <a:off x="2291056" y="1815665"/>
              <a:ext cx="5215744" cy="972000"/>
            </a:xfrm>
            <a:custGeom>
              <a:avLst/>
              <a:gdLst>
                <a:gd name="connsiteX0" fmla="*/ 0 w 6460280"/>
                <a:gd name="connsiteY0" fmla="*/ 0 h 792000"/>
                <a:gd name="connsiteX1" fmla="*/ 6460280 w 6460280"/>
                <a:gd name="connsiteY1" fmla="*/ 0 h 792000"/>
                <a:gd name="connsiteX2" fmla="*/ 6460280 w 6460280"/>
                <a:gd name="connsiteY2" fmla="*/ 792000 h 792000"/>
                <a:gd name="connsiteX3" fmla="*/ 0 w 6460280"/>
                <a:gd name="connsiteY3" fmla="*/ 792000 h 792000"/>
                <a:gd name="connsiteX4" fmla="*/ 396000 w 6460280"/>
                <a:gd name="connsiteY4" fmla="*/ 396000 h 792000"/>
                <a:gd name="connsiteX5" fmla="*/ 0 w 6460280"/>
                <a:gd name="connsiteY5" fmla="*/ 0 h 792000"/>
                <a:gd name="connsiteX0" fmla="*/ 0 w 6460280"/>
                <a:gd name="connsiteY0" fmla="*/ 0 h 792000"/>
                <a:gd name="connsiteX1" fmla="*/ 6460280 w 6460280"/>
                <a:gd name="connsiteY1" fmla="*/ 0 h 792000"/>
                <a:gd name="connsiteX2" fmla="*/ 6460280 w 6460280"/>
                <a:gd name="connsiteY2" fmla="*/ 792000 h 792000"/>
                <a:gd name="connsiteX3" fmla="*/ 0 w 6460280"/>
                <a:gd name="connsiteY3" fmla="*/ 792000 h 792000"/>
                <a:gd name="connsiteX4" fmla="*/ 396000 w 6460280"/>
                <a:gd name="connsiteY4" fmla="*/ 396000 h 792000"/>
                <a:gd name="connsiteX5" fmla="*/ 0 w 6460280"/>
                <a:gd name="connsiteY5" fmla="*/ 0 h 792000"/>
                <a:gd name="connsiteX0" fmla="*/ 0 w 6460280"/>
                <a:gd name="connsiteY0" fmla="*/ 0 h 792000"/>
                <a:gd name="connsiteX1" fmla="*/ 6460280 w 6460280"/>
                <a:gd name="connsiteY1" fmla="*/ 0 h 792000"/>
                <a:gd name="connsiteX2" fmla="*/ 6460280 w 6460280"/>
                <a:gd name="connsiteY2" fmla="*/ 792000 h 792000"/>
                <a:gd name="connsiteX3" fmla="*/ 0 w 6460280"/>
                <a:gd name="connsiteY3" fmla="*/ 792000 h 792000"/>
                <a:gd name="connsiteX4" fmla="*/ 235550 w 6460280"/>
                <a:gd name="connsiteY4" fmla="*/ 405313 h 792000"/>
                <a:gd name="connsiteX5" fmla="*/ 0 w 6460280"/>
                <a:gd name="connsiteY5" fmla="*/ 0 h 792000"/>
                <a:gd name="connsiteX0" fmla="*/ 0 w 6460280"/>
                <a:gd name="connsiteY0" fmla="*/ 0 h 792000"/>
                <a:gd name="connsiteX1" fmla="*/ 6460280 w 6460280"/>
                <a:gd name="connsiteY1" fmla="*/ 0 h 792000"/>
                <a:gd name="connsiteX2" fmla="*/ 6460280 w 6460280"/>
                <a:gd name="connsiteY2" fmla="*/ 792000 h 792000"/>
                <a:gd name="connsiteX3" fmla="*/ 0 w 6460280"/>
                <a:gd name="connsiteY3" fmla="*/ 792000 h 792000"/>
                <a:gd name="connsiteX4" fmla="*/ 254427 w 6460280"/>
                <a:gd name="connsiteY4" fmla="*/ 405313 h 792000"/>
                <a:gd name="connsiteX5" fmla="*/ 0 w 6460280"/>
                <a:gd name="connsiteY5" fmla="*/ 0 h 792000"/>
                <a:gd name="connsiteX0" fmla="*/ 0 w 6460280"/>
                <a:gd name="connsiteY0" fmla="*/ 0 h 792000"/>
                <a:gd name="connsiteX1" fmla="*/ 6460280 w 6460280"/>
                <a:gd name="connsiteY1" fmla="*/ 0 h 792000"/>
                <a:gd name="connsiteX2" fmla="*/ 6460280 w 6460280"/>
                <a:gd name="connsiteY2" fmla="*/ 792000 h 792000"/>
                <a:gd name="connsiteX3" fmla="*/ 0 w 6460280"/>
                <a:gd name="connsiteY3" fmla="*/ 792000 h 792000"/>
                <a:gd name="connsiteX4" fmla="*/ 268584 w 6460280"/>
                <a:gd name="connsiteY4" fmla="*/ 414627 h 792000"/>
                <a:gd name="connsiteX5" fmla="*/ 0 w 6460280"/>
                <a:gd name="connsiteY5" fmla="*/ 0 h 792000"/>
                <a:gd name="connsiteX0" fmla="*/ 0 w 6460280"/>
                <a:gd name="connsiteY0" fmla="*/ 0 h 792000"/>
                <a:gd name="connsiteX1" fmla="*/ 6460280 w 6460280"/>
                <a:gd name="connsiteY1" fmla="*/ 0 h 792000"/>
                <a:gd name="connsiteX2" fmla="*/ 6460280 w 6460280"/>
                <a:gd name="connsiteY2" fmla="*/ 792000 h 792000"/>
                <a:gd name="connsiteX3" fmla="*/ 0 w 6460280"/>
                <a:gd name="connsiteY3" fmla="*/ 792000 h 792000"/>
                <a:gd name="connsiteX4" fmla="*/ 273303 w 6460280"/>
                <a:gd name="connsiteY4" fmla="*/ 402209 h 792000"/>
                <a:gd name="connsiteX5" fmla="*/ 0 w 6460280"/>
                <a:gd name="connsiteY5" fmla="*/ 0 h 792000"/>
                <a:gd name="connsiteX0" fmla="*/ 0 w 6460280"/>
                <a:gd name="connsiteY0" fmla="*/ 0 h 792000"/>
                <a:gd name="connsiteX1" fmla="*/ 6460280 w 6460280"/>
                <a:gd name="connsiteY1" fmla="*/ 0 h 792000"/>
                <a:gd name="connsiteX2" fmla="*/ 6460280 w 6460280"/>
                <a:gd name="connsiteY2" fmla="*/ 792000 h 792000"/>
                <a:gd name="connsiteX3" fmla="*/ 0 w 6460280"/>
                <a:gd name="connsiteY3" fmla="*/ 792000 h 792000"/>
                <a:gd name="connsiteX4" fmla="*/ 273303 w 6460280"/>
                <a:gd name="connsiteY4" fmla="*/ 386687 h 792000"/>
                <a:gd name="connsiteX5" fmla="*/ 0 w 6460280"/>
                <a:gd name="connsiteY5" fmla="*/ 0 h 792000"/>
                <a:gd name="connsiteX0" fmla="*/ 0 w 6460280"/>
                <a:gd name="connsiteY0" fmla="*/ 0 h 792000"/>
                <a:gd name="connsiteX1" fmla="*/ 6460280 w 6460280"/>
                <a:gd name="connsiteY1" fmla="*/ 0 h 792000"/>
                <a:gd name="connsiteX2" fmla="*/ 6460280 w 6460280"/>
                <a:gd name="connsiteY2" fmla="*/ 792000 h 792000"/>
                <a:gd name="connsiteX3" fmla="*/ 0 w 6460280"/>
                <a:gd name="connsiteY3" fmla="*/ 792000 h 792000"/>
                <a:gd name="connsiteX4" fmla="*/ 263865 w 6460280"/>
                <a:gd name="connsiteY4" fmla="*/ 392896 h 792000"/>
                <a:gd name="connsiteX5" fmla="*/ 0 w 6460280"/>
                <a:gd name="connsiteY5" fmla="*/ 0 h 792000"/>
                <a:gd name="connsiteX0" fmla="*/ 0 w 6460280"/>
                <a:gd name="connsiteY0" fmla="*/ 0 h 792000"/>
                <a:gd name="connsiteX1" fmla="*/ 6460280 w 6460280"/>
                <a:gd name="connsiteY1" fmla="*/ 0 h 792000"/>
                <a:gd name="connsiteX2" fmla="*/ 6460280 w 6460280"/>
                <a:gd name="connsiteY2" fmla="*/ 792000 h 792000"/>
                <a:gd name="connsiteX3" fmla="*/ 0 w 6460280"/>
                <a:gd name="connsiteY3" fmla="*/ 792000 h 792000"/>
                <a:gd name="connsiteX4" fmla="*/ 278022 w 6460280"/>
                <a:gd name="connsiteY4" fmla="*/ 402210 h 792000"/>
                <a:gd name="connsiteX5" fmla="*/ 0 w 6460280"/>
                <a:gd name="connsiteY5" fmla="*/ 0 h 792000"/>
                <a:gd name="connsiteX0" fmla="*/ 0 w 6460280"/>
                <a:gd name="connsiteY0" fmla="*/ 0 h 792000"/>
                <a:gd name="connsiteX1" fmla="*/ 6460280 w 6460280"/>
                <a:gd name="connsiteY1" fmla="*/ 0 h 792000"/>
                <a:gd name="connsiteX2" fmla="*/ 6460280 w 6460280"/>
                <a:gd name="connsiteY2" fmla="*/ 792000 h 792000"/>
                <a:gd name="connsiteX3" fmla="*/ 0 w 6460280"/>
                <a:gd name="connsiteY3" fmla="*/ 792000 h 792000"/>
                <a:gd name="connsiteX4" fmla="*/ 278022 w 6460280"/>
                <a:gd name="connsiteY4" fmla="*/ 392896 h 792000"/>
                <a:gd name="connsiteX5" fmla="*/ 0 w 6460280"/>
                <a:gd name="connsiteY5" fmla="*/ 0 h 792000"/>
                <a:gd name="connsiteX0" fmla="*/ 0 w 6460280"/>
                <a:gd name="connsiteY0" fmla="*/ 0 h 792000"/>
                <a:gd name="connsiteX1" fmla="*/ 6460280 w 6460280"/>
                <a:gd name="connsiteY1" fmla="*/ 0 h 792000"/>
                <a:gd name="connsiteX2" fmla="*/ 6460280 w 6460280"/>
                <a:gd name="connsiteY2" fmla="*/ 792000 h 792000"/>
                <a:gd name="connsiteX3" fmla="*/ 0 w 6460280"/>
                <a:gd name="connsiteY3" fmla="*/ 792000 h 792000"/>
                <a:gd name="connsiteX4" fmla="*/ 278022 w 6460280"/>
                <a:gd name="connsiteY4" fmla="*/ 396001 h 792000"/>
                <a:gd name="connsiteX5" fmla="*/ 0 w 6460280"/>
                <a:gd name="connsiteY5" fmla="*/ 0 h 792000"/>
                <a:gd name="connsiteX0" fmla="*/ 0 w 6460280"/>
                <a:gd name="connsiteY0" fmla="*/ 0 h 792000"/>
                <a:gd name="connsiteX1" fmla="*/ 6460280 w 6460280"/>
                <a:gd name="connsiteY1" fmla="*/ 0 h 792000"/>
                <a:gd name="connsiteX2" fmla="*/ 6460280 w 6460280"/>
                <a:gd name="connsiteY2" fmla="*/ 792000 h 792000"/>
                <a:gd name="connsiteX3" fmla="*/ 0 w 6460280"/>
                <a:gd name="connsiteY3" fmla="*/ 792000 h 792000"/>
                <a:gd name="connsiteX4" fmla="*/ 268584 w 6460280"/>
                <a:gd name="connsiteY4" fmla="*/ 396001 h 792000"/>
                <a:gd name="connsiteX5" fmla="*/ 0 w 6460280"/>
                <a:gd name="connsiteY5" fmla="*/ 0 h 79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0280" h="792000">
                  <a:moveTo>
                    <a:pt x="0" y="0"/>
                  </a:moveTo>
                  <a:lnTo>
                    <a:pt x="6460280" y="0"/>
                  </a:lnTo>
                  <a:lnTo>
                    <a:pt x="6460280" y="792000"/>
                  </a:lnTo>
                  <a:lnTo>
                    <a:pt x="0" y="792000"/>
                  </a:lnTo>
                  <a:lnTo>
                    <a:pt x="268584" y="3960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25" dirty="0"/>
            </a:p>
          </p:txBody>
        </p:sp>
        <p:sp>
          <p:nvSpPr>
            <p:cNvPr id="272" name="Pentagon 26">
              <a:extLst>
                <a:ext uri="{FF2B5EF4-FFF2-40B4-BE49-F238E27FC236}">
                  <a16:creationId xmlns:a16="http://schemas.microsoft.com/office/drawing/2014/main" xmlns="" id="{3DC99B26-3F32-46BF-B50C-B0A1BD0DD51A}"/>
                </a:ext>
              </a:extLst>
            </p:cNvPr>
            <p:cNvSpPr/>
            <p:nvPr/>
          </p:nvSpPr>
          <p:spPr>
            <a:xfrm>
              <a:off x="933685" y="1815665"/>
              <a:ext cx="1441222" cy="972000"/>
            </a:xfrm>
            <a:prstGeom prst="homePlate">
              <a:avLst>
                <a:gd name="adj" fmla="val 22388"/>
              </a:avLst>
            </a:prstGeom>
            <a:solidFill>
              <a:schemeClr val="accent1"/>
            </a:solidFill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25" dirty="0"/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xmlns="" id="{A5B88B7A-5D32-49C7-8736-4215378568E9}"/>
                </a:ext>
              </a:extLst>
            </p:cNvPr>
            <p:cNvSpPr/>
            <p:nvPr/>
          </p:nvSpPr>
          <p:spPr>
            <a:xfrm>
              <a:off x="991160" y="1815665"/>
              <a:ext cx="18000" cy="972000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25" dirty="0"/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xmlns="" id="{6F97B6BE-7FCF-4D20-A0AE-CF1CCFFC13DF}"/>
                </a:ext>
              </a:extLst>
            </p:cNvPr>
            <p:cNvSpPr/>
            <p:nvPr/>
          </p:nvSpPr>
          <p:spPr>
            <a:xfrm>
              <a:off x="1114936" y="1815665"/>
              <a:ext cx="18000" cy="972000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25" dirty="0"/>
            </a:p>
          </p:txBody>
        </p:sp>
      </p:grpSp>
      <p:grpSp>
        <p:nvGrpSpPr>
          <p:cNvPr id="275" name="그룹 62">
            <a:extLst>
              <a:ext uri="{FF2B5EF4-FFF2-40B4-BE49-F238E27FC236}">
                <a16:creationId xmlns:a16="http://schemas.microsoft.com/office/drawing/2014/main" xmlns="" id="{11A92EFA-FC5C-4BE7-948F-2DB8AA4A2FE9}"/>
              </a:ext>
            </a:extLst>
          </p:cNvPr>
          <p:cNvGrpSpPr/>
          <p:nvPr/>
        </p:nvGrpSpPr>
        <p:grpSpPr>
          <a:xfrm>
            <a:off x="2300465" y="2077621"/>
            <a:ext cx="4929836" cy="899830"/>
            <a:chOff x="933685" y="1815665"/>
            <a:chExt cx="6573115" cy="972000"/>
          </a:xfrm>
        </p:grpSpPr>
        <p:sp>
          <p:nvSpPr>
            <p:cNvPr id="276" name="Rectangle 2">
              <a:extLst>
                <a:ext uri="{FF2B5EF4-FFF2-40B4-BE49-F238E27FC236}">
                  <a16:creationId xmlns:a16="http://schemas.microsoft.com/office/drawing/2014/main" xmlns="" id="{2D6EEB33-EF6D-4DE3-A52F-83ACE376A654}"/>
                </a:ext>
              </a:extLst>
            </p:cNvPr>
            <p:cNvSpPr/>
            <p:nvPr/>
          </p:nvSpPr>
          <p:spPr>
            <a:xfrm>
              <a:off x="2291056" y="1815665"/>
              <a:ext cx="5215744" cy="972000"/>
            </a:xfrm>
            <a:custGeom>
              <a:avLst/>
              <a:gdLst>
                <a:gd name="connsiteX0" fmla="*/ 0 w 6460280"/>
                <a:gd name="connsiteY0" fmla="*/ 0 h 792000"/>
                <a:gd name="connsiteX1" fmla="*/ 6460280 w 6460280"/>
                <a:gd name="connsiteY1" fmla="*/ 0 h 792000"/>
                <a:gd name="connsiteX2" fmla="*/ 6460280 w 6460280"/>
                <a:gd name="connsiteY2" fmla="*/ 792000 h 792000"/>
                <a:gd name="connsiteX3" fmla="*/ 0 w 6460280"/>
                <a:gd name="connsiteY3" fmla="*/ 792000 h 792000"/>
                <a:gd name="connsiteX4" fmla="*/ 396000 w 6460280"/>
                <a:gd name="connsiteY4" fmla="*/ 396000 h 792000"/>
                <a:gd name="connsiteX5" fmla="*/ 0 w 6460280"/>
                <a:gd name="connsiteY5" fmla="*/ 0 h 792000"/>
                <a:gd name="connsiteX0" fmla="*/ 0 w 6460280"/>
                <a:gd name="connsiteY0" fmla="*/ 0 h 792000"/>
                <a:gd name="connsiteX1" fmla="*/ 6460280 w 6460280"/>
                <a:gd name="connsiteY1" fmla="*/ 0 h 792000"/>
                <a:gd name="connsiteX2" fmla="*/ 6460280 w 6460280"/>
                <a:gd name="connsiteY2" fmla="*/ 792000 h 792000"/>
                <a:gd name="connsiteX3" fmla="*/ 0 w 6460280"/>
                <a:gd name="connsiteY3" fmla="*/ 792000 h 792000"/>
                <a:gd name="connsiteX4" fmla="*/ 396000 w 6460280"/>
                <a:gd name="connsiteY4" fmla="*/ 396000 h 792000"/>
                <a:gd name="connsiteX5" fmla="*/ 0 w 6460280"/>
                <a:gd name="connsiteY5" fmla="*/ 0 h 792000"/>
                <a:gd name="connsiteX0" fmla="*/ 0 w 6460280"/>
                <a:gd name="connsiteY0" fmla="*/ 0 h 792000"/>
                <a:gd name="connsiteX1" fmla="*/ 6460280 w 6460280"/>
                <a:gd name="connsiteY1" fmla="*/ 0 h 792000"/>
                <a:gd name="connsiteX2" fmla="*/ 6460280 w 6460280"/>
                <a:gd name="connsiteY2" fmla="*/ 792000 h 792000"/>
                <a:gd name="connsiteX3" fmla="*/ 0 w 6460280"/>
                <a:gd name="connsiteY3" fmla="*/ 792000 h 792000"/>
                <a:gd name="connsiteX4" fmla="*/ 235550 w 6460280"/>
                <a:gd name="connsiteY4" fmla="*/ 405313 h 792000"/>
                <a:gd name="connsiteX5" fmla="*/ 0 w 6460280"/>
                <a:gd name="connsiteY5" fmla="*/ 0 h 792000"/>
                <a:gd name="connsiteX0" fmla="*/ 0 w 6460280"/>
                <a:gd name="connsiteY0" fmla="*/ 0 h 792000"/>
                <a:gd name="connsiteX1" fmla="*/ 6460280 w 6460280"/>
                <a:gd name="connsiteY1" fmla="*/ 0 h 792000"/>
                <a:gd name="connsiteX2" fmla="*/ 6460280 w 6460280"/>
                <a:gd name="connsiteY2" fmla="*/ 792000 h 792000"/>
                <a:gd name="connsiteX3" fmla="*/ 0 w 6460280"/>
                <a:gd name="connsiteY3" fmla="*/ 792000 h 792000"/>
                <a:gd name="connsiteX4" fmla="*/ 254427 w 6460280"/>
                <a:gd name="connsiteY4" fmla="*/ 405313 h 792000"/>
                <a:gd name="connsiteX5" fmla="*/ 0 w 6460280"/>
                <a:gd name="connsiteY5" fmla="*/ 0 h 792000"/>
                <a:gd name="connsiteX0" fmla="*/ 0 w 6460280"/>
                <a:gd name="connsiteY0" fmla="*/ 0 h 792000"/>
                <a:gd name="connsiteX1" fmla="*/ 6460280 w 6460280"/>
                <a:gd name="connsiteY1" fmla="*/ 0 h 792000"/>
                <a:gd name="connsiteX2" fmla="*/ 6460280 w 6460280"/>
                <a:gd name="connsiteY2" fmla="*/ 792000 h 792000"/>
                <a:gd name="connsiteX3" fmla="*/ 0 w 6460280"/>
                <a:gd name="connsiteY3" fmla="*/ 792000 h 792000"/>
                <a:gd name="connsiteX4" fmla="*/ 268584 w 6460280"/>
                <a:gd name="connsiteY4" fmla="*/ 414627 h 792000"/>
                <a:gd name="connsiteX5" fmla="*/ 0 w 6460280"/>
                <a:gd name="connsiteY5" fmla="*/ 0 h 792000"/>
                <a:gd name="connsiteX0" fmla="*/ 0 w 6460280"/>
                <a:gd name="connsiteY0" fmla="*/ 0 h 792000"/>
                <a:gd name="connsiteX1" fmla="*/ 6460280 w 6460280"/>
                <a:gd name="connsiteY1" fmla="*/ 0 h 792000"/>
                <a:gd name="connsiteX2" fmla="*/ 6460280 w 6460280"/>
                <a:gd name="connsiteY2" fmla="*/ 792000 h 792000"/>
                <a:gd name="connsiteX3" fmla="*/ 0 w 6460280"/>
                <a:gd name="connsiteY3" fmla="*/ 792000 h 792000"/>
                <a:gd name="connsiteX4" fmla="*/ 273303 w 6460280"/>
                <a:gd name="connsiteY4" fmla="*/ 402209 h 792000"/>
                <a:gd name="connsiteX5" fmla="*/ 0 w 6460280"/>
                <a:gd name="connsiteY5" fmla="*/ 0 h 792000"/>
                <a:gd name="connsiteX0" fmla="*/ 0 w 6460280"/>
                <a:gd name="connsiteY0" fmla="*/ 0 h 792000"/>
                <a:gd name="connsiteX1" fmla="*/ 6460280 w 6460280"/>
                <a:gd name="connsiteY1" fmla="*/ 0 h 792000"/>
                <a:gd name="connsiteX2" fmla="*/ 6460280 w 6460280"/>
                <a:gd name="connsiteY2" fmla="*/ 792000 h 792000"/>
                <a:gd name="connsiteX3" fmla="*/ 0 w 6460280"/>
                <a:gd name="connsiteY3" fmla="*/ 792000 h 792000"/>
                <a:gd name="connsiteX4" fmla="*/ 273303 w 6460280"/>
                <a:gd name="connsiteY4" fmla="*/ 386687 h 792000"/>
                <a:gd name="connsiteX5" fmla="*/ 0 w 6460280"/>
                <a:gd name="connsiteY5" fmla="*/ 0 h 792000"/>
                <a:gd name="connsiteX0" fmla="*/ 0 w 6460280"/>
                <a:gd name="connsiteY0" fmla="*/ 0 h 792000"/>
                <a:gd name="connsiteX1" fmla="*/ 6460280 w 6460280"/>
                <a:gd name="connsiteY1" fmla="*/ 0 h 792000"/>
                <a:gd name="connsiteX2" fmla="*/ 6460280 w 6460280"/>
                <a:gd name="connsiteY2" fmla="*/ 792000 h 792000"/>
                <a:gd name="connsiteX3" fmla="*/ 0 w 6460280"/>
                <a:gd name="connsiteY3" fmla="*/ 792000 h 792000"/>
                <a:gd name="connsiteX4" fmla="*/ 263865 w 6460280"/>
                <a:gd name="connsiteY4" fmla="*/ 392896 h 792000"/>
                <a:gd name="connsiteX5" fmla="*/ 0 w 6460280"/>
                <a:gd name="connsiteY5" fmla="*/ 0 h 792000"/>
                <a:gd name="connsiteX0" fmla="*/ 0 w 6460280"/>
                <a:gd name="connsiteY0" fmla="*/ 0 h 792000"/>
                <a:gd name="connsiteX1" fmla="*/ 6460280 w 6460280"/>
                <a:gd name="connsiteY1" fmla="*/ 0 h 792000"/>
                <a:gd name="connsiteX2" fmla="*/ 6460280 w 6460280"/>
                <a:gd name="connsiteY2" fmla="*/ 792000 h 792000"/>
                <a:gd name="connsiteX3" fmla="*/ 0 w 6460280"/>
                <a:gd name="connsiteY3" fmla="*/ 792000 h 792000"/>
                <a:gd name="connsiteX4" fmla="*/ 278022 w 6460280"/>
                <a:gd name="connsiteY4" fmla="*/ 402210 h 792000"/>
                <a:gd name="connsiteX5" fmla="*/ 0 w 6460280"/>
                <a:gd name="connsiteY5" fmla="*/ 0 h 792000"/>
                <a:gd name="connsiteX0" fmla="*/ 0 w 6460280"/>
                <a:gd name="connsiteY0" fmla="*/ 0 h 792000"/>
                <a:gd name="connsiteX1" fmla="*/ 6460280 w 6460280"/>
                <a:gd name="connsiteY1" fmla="*/ 0 h 792000"/>
                <a:gd name="connsiteX2" fmla="*/ 6460280 w 6460280"/>
                <a:gd name="connsiteY2" fmla="*/ 792000 h 792000"/>
                <a:gd name="connsiteX3" fmla="*/ 0 w 6460280"/>
                <a:gd name="connsiteY3" fmla="*/ 792000 h 792000"/>
                <a:gd name="connsiteX4" fmla="*/ 278022 w 6460280"/>
                <a:gd name="connsiteY4" fmla="*/ 392896 h 792000"/>
                <a:gd name="connsiteX5" fmla="*/ 0 w 6460280"/>
                <a:gd name="connsiteY5" fmla="*/ 0 h 792000"/>
                <a:gd name="connsiteX0" fmla="*/ 0 w 6460280"/>
                <a:gd name="connsiteY0" fmla="*/ 0 h 792000"/>
                <a:gd name="connsiteX1" fmla="*/ 6460280 w 6460280"/>
                <a:gd name="connsiteY1" fmla="*/ 0 h 792000"/>
                <a:gd name="connsiteX2" fmla="*/ 6460280 w 6460280"/>
                <a:gd name="connsiteY2" fmla="*/ 792000 h 792000"/>
                <a:gd name="connsiteX3" fmla="*/ 0 w 6460280"/>
                <a:gd name="connsiteY3" fmla="*/ 792000 h 792000"/>
                <a:gd name="connsiteX4" fmla="*/ 278022 w 6460280"/>
                <a:gd name="connsiteY4" fmla="*/ 396001 h 792000"/>
                <a:gd name="connsiteX5" fmla="*/ 0 w 6460280"/>
                <a:gd name="connsiteY5" fmla="*/ 0 h 792000"/>
                <a:gd name="connsiteX0" fmla="*/ 0 w 6460280"/>
                <a:gd name="connsiteY0" fmla="*/ 0 h 792000"/>
                <a:gd name="connsiteX1" fmla="*/ 6460280 w 6460280"/>
                <a:gd name="connsiteY1" fmla="*/ 0 h 792000"/>
                <a:gd name="connsiteX2" fmla="*/ 6460280 w 6460280"/>
                <a:gd name="connsiteY2" fmla="*/ 792000 h 792000"/>
                <a:gd name="connsiteX3" fmla="*/ 0 w 6460280"/>
                <a:gd name="connsiteY3" fmla="*/ 792000 h 792000"/>
                <a:gd name="connsiteX4" fmla="*/ 268584 w 6460280"/>
                <a:gd name="connsiteY4" fmla="*/ 396001 h 792000"/>
                <a:gd name="connsiteX5" fmla="*/ 0 w 6460280"/>
                <a:gd name="connsiteY5" fmla="*/ 0 h 79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0280" h="792000">
                  <a:moveTo>
                    <a:pt x="0" y="0"/>
                  </a:moveTo>
                  <a:lnTo>
                    <a:pt x="6460280" y="0"/>
                  </a:lnTo>
                  <a:lnTo>
                    <a:pt x="6460280" y="792000"/>
                  </a:lnTo>
                  <a:lnTo>
                    <a:pt x="0" y="792000"/>
                  </a:lnTo>
                  <a:lnTo>
                    <a:pt x="268584" y="3960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25" dirty="0"/>
            </a:p>
          </p:txBody>
        </p:sp>
        <p:sp>
          <p:nvSpPr>
            <p:cNvPr id="277" name="Pentagon 26">
              <a:extLst>
                <a:ext uri="{FF2B5EF4-FFF2-40B4-BE49-F238E27FC236}">
                  <a16:creationId xmlns:a16="http://schemas.microsoft.com/office/drawing/2014/main" xmlns="" id="{49550F03-2958-4301-B8BC-A0A9BC6FF4B7}"/>
                </a:ext>
              </a:extLst>
            </p:cNvPr>
            <p:cNvSpPr/>
            <p:nvPr/>
          </p:nvSpPr>
          <p:spPr>
            <a:xfrm>
              <a:off x="933685" y="1815665"/>
              <a:ext cx="1441222" cy="972000"/>
            </a:xfrm>
            <a:prstGeom prst="homePlate">
              <a:avLst>
                <a:gd name="adj" fmla="val 22388"/>
              </a:avLst>
            </a:prstGeom>
            <a:solidFill>
              <a:schemeClr val="accent4"/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25" dirty="0"/>
            </a:p>
          </p:txBody>
        </p:sp>
        <p:sp>
          <p:nvSpPr>
            <p:cNvPr id="278" name="Rectangle 34">
              <a:extLst>
                <a:ext uri="{FF2B5EF4-FFF2-40B4-BE49-F238E27FC236}">
                  <a16:creationId xmlns:a16="http://schemas.microsoft.com/office/drawing/2014/main" xmlns="" id="{B6863741-7AC6-40D7-A9EE-BBEBC4A9CFE8}"/>
                </a:ext>
              </a:extLst>
            </p:cNvPr>
            <p:cNvSpPr/>
            <p:nvPr/>
          </p:nvSpPr>
          <p:spPr>
            <a:xfrm>
              <a:off x="991160" y="1815665"/>
              <a:ext cx="18000" cy="972000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25" dirty="0"/>
            </a:p>
          </p:txBody>
        </p:sp>
        <p:sp>
          <p:nvSpPr>
            <p:cNvPr id="279" name="Rectangle 38">
              <a:extLst>
                <a:ext uri="{FF2B5EF4-FFF2-40B4-BE49-F238E27FC236}">
                  <a16:creationId xmlns:a16="http://schemas.microsoft.com/office/drawing/2014/main" xmlns="" id="{50C1234C-CFFB-46A8-8746-5A37AB38AAFD}"/>
                </a:ext>
              </a:extLst>
            </p:cNvPr>
            <p:cNvSpPr/>
            <p:nvPr/>
          </p:nvSpPr>
          <p:spPr>
            <a:xfrm>
              <a:off x="1114936" y="1815665"/>
              <a:ext cx="18000" cy="972000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25" dirty="0"/>
            </a:p>
          </p:txBody>
        </p:sp>
      </p:grpSp>
      <p:grpSp>
        <p:nvGrpSpPr>
          <p:cNvPr id="280" name="그룹 67">
            <a:extLst>
              <a:ext uri="{FF2B5EF4-FFF2-40B4-BE49-F238E27FC236}">
                <a16:creationId xmlns:a16="http://schemas.microsoft.com/office/drawing/2014/main" xmlns="" id="{8EA5B198-5F7B-47FA-A085-D192CFD9D001}"/>
              </a:ext>
            </a:extLst>
          </p:cNvPr>
          <p:cNvGrpSpPr/>
          <p:nvPr/>
        </p:nvGrpSpPr>
        <p:grpSpPr>
          <a:xfrm>
            <a:off x="2300465" y="3115775"/>
            <a:ext cx="4929836" cy="940076"/>
            <a:chOff x="933685" y="1815665"/>
            <a:chExt cx="6573115" cy="972000"/>
          </a:xfrm>
        </p:grpSpPr>
        <p:sp>
          <p:nvSpPr>
            <p:cNvPr id="281" name="Rectangle 2">
              <a:extLst>
                <a:ext uri="{FF2B5EF4-FFF2-40B4-BE49-F238E27FC236}">
                  <a16:creationId xmlns:a16="http://schemas.microsoft.com/office/drawing/2014/main" xmlns="" id="{3FC50E73-8790-4816-9852-62A2FD1EA640}"/>
                </a:ext>
              </a:extLst>
            </p:cNvPr>
            <p:cNvSpPr/>
            <p:nvPr/>
          </p:nvSpPr>
          <p:spPr>
            <a:xfrm>
              <a:off x="2291056" y="1815665"/>
              <a:ext cx="5215744" cy="972000"/>
            </a:xfrm>
            <a:custGeom>
              <a:avLst/>
              <a:gdLst>
                <a:gd name="connsiteX0" fmla="*/ 0 w 6460280"/>
                <a:gd name="connsiteY0" fmla="*/ 0 h 792000"/>
                <a:gd name="connsiteX1" fmla="*/ 6460280 w 6460280"/>
                <a:gd name="connsiteY1" fmla="*/ 0 h 792000"/>
                <a:gd name="connsiteX2" fmla="*/ 6460280 w 6460280"/>
                <a:gd name="connsiteY2" fmla="*/ 792000 h 792000"/>
                <a:gd name="connsiteX3" fmla="*/ 0 w 6460280"/>
                <a:gd name="connsiteY3" fmla="*/ 792000 h 792000"/>
                <a:gd name="connsiteX4" fmla="*/ 396000 w 6460280"/>
                <a:gd name="connsiteY4" fmla="*/ 396000 h 792000"/>
                <a:gd name="connsiteX5" fmla="*/ 0 w 6460280"/>
                <a:gd name="connsiteY5" fmla="*/ 0 h 792000"/>
                <a:gd name="connsiteX0" fmla="*/ 0 w 6460280"/>
                <a:gd name="connsiteY0" fmla="*/ 0 h 792000"/>
                <a:gd name="connsiteX1" fmla="*/ 6460280 w 6460280"/>
                <a:gd name="connsiteY1" fmla="*/ 0 h 792000"/>
                <a:gd name="connsiteX2" fmla="*/ 6460280 w 6460280"/>
                <a:gd name="connsiteY2" fmla="*/ 792000 h 792000"/>
                <a:gd name="connsiteX3" fmla="*/ 0 w 6460280"/>
                <a:gd name="connsiteY3" fmla="*/ 792000 h 792000"/>
                <a:gd name="connsiteX4" fmla="*/ 396000 w 6460280"/>
                <a:gd name="connsiteY4" fmla="*/ 396000 h 792000"/>
                <a:gd name="connsiteX5" fmla="*/ 0 w 6460280"/>
                <a:gd name="connsiteY5" fmla="*/ 0 h 792000"/>
                <a:gd name="connsiteX0" fmla="*/ 0 w 6460280"/>
                <a:gd name="connsiteY0" fmla="*/ 0 h 792000"/>
                <a:gd name="connsiteX1" fmla="*/ 6460280 w 6460280"/>
                <a:gd name="connsiteY1" fmla="*/ 0 h 792000"/>
                <a:gd name="connsiteX2" fmla="*/ 6460280 w 6460280"/>
                <a:gd name="connsiteY2" fmla="*/ 792000 h 792000"/>
                <a:gd name="connsiteX3" fmla="*/ 0 w 6460280"/>
                <a:gd name="connsiteY3" fmla="*/ 792000 h 792000"/>
                <a:gd name="connsiteX4" fmla="*/ 235550 w 6460280"/>
                <a:gd name="connsiteY4" fmla="*/ 405313 h 792000"/>
                <a:gd name="connsiteX5" fmla="*/ 0 w 6460280"/>
                <a:gd name="connsiteY5" fmla="*/ 0 h 792000"/>
                <a:gd name="connsiteX0" fmla="*/ 0 w 6460280"/>
                <a:gd name="connsiteY0" fmla="*/ 0 h 792000"/>
                <a:gd name="connsiteX1" fmla="*/ 6460280 w 6460280"/>
                <a:gd name="connsiteY1" fmla="*/ 0 h 792000"/>
                <a:gd name="connsiteX2" fmla="*/ 6460280 w 6460280"/>
                <a:gd name="connsiteY2" fmla="*/ 792000 h 792000"/>
                <a:gd name="connsiteX3" fmla="*/ 0 w 6460280"/>
                <a:gd name="connsiteY3" fmla="*/ 792000 h 792000"/>
                <a:gd name="connsiteX4" fmla="*/ 254427 w 6460280"/>
                <a:gd name="connsiteY4" fmla="*/ 405313 h 792000"/>
                <a:gd name="connsiteX5" fmla="*/ 0 w 6460280"/>
                <a:gd name="connsiteY5" fmla="*/ 0 h 792000"/>
                <a:gd name="connsiteX0" fmla="*/ 0 w 6460280"/>
                <a:gd name="connsiteY0" fmla="*/ 0 h 792000"/>
                <a:gd name="connsiteX1" fmla="*/ 6460280 w 6460280"/>
                <a:gd name="connsiteY1" fmla="*/ 0 h 792000"/>
                <a:gd name="connsiteX2" fmla="*/ 6460280 w 6460280"/>
                <a:gd name="connsiteY2" fmla="*/ 792000 h 792000"/>
                <a:gd name="connsiteX3" fmla="*/ 0 w 6460280"/>
                <a:gd name="connsiteY3" fmla="*/ 792000 h 792000"/>
                <a:gd name="connsiteX4" fmla="*/ 268584 w 6460280"/>
                <a:gd name="connsiteY4" fmla="*/ 414627 h 792000"/>
                <a:gd name="connsiteX5" fmla="*/ 0 w 6460280"/>
                <a:gd name="connsiteY5" fmla="*/ 0 h 792000"/>
                <a:gd name="connsiteX0" fmla="*/ 0 w 6460280"/>
                <a:gd name="connsiteY0" fmla="*/ 0 h 792000"/>
                <a:gd name="connsiteX1" fmla="*/ 6460280 w 6460280"/>
                <a:gd name="connsiteY1" fmla="*/ 0 h 792000"/>
                <a:gd name="connsiteX2" fmla="*/ 6460280 w 6460280"/>
                <a:gd name="connsiteY2" fmla="*/ 792000 h 792000"/>
                <a:gd name="connsiteX3" fmla="*/ 0 w 6460280"/>
                <a:gd name="connsiteY3" fmla="*/ 792000 h 792000"/>
                <a:gd name="connsiteX4" fmla="*/ 273303 w 6460280"/>
                <a:gd name="connsiteY4" fmla="*/ 402209 h 792000"/>
                <a:gd name="connsiteX5" fmla="*/ 0 w 6460280"/>
                <a:gd name="connsiteY5" fmla="*/ 0 h 792000"/>
                <a:gd name="connsiteX0" fmla="*/ 0 w 6460280"/>
                <a:gd name="connsiteY0" fmla="*/ 0 h 792000"/>
                <a:gd name="connsiteX1" fmla="*/ 6460280 w 6460280"/>
                <a:gd name="connsiteY1" fmla="*/ 0 h 792000"/>
                <a:gd name="connsiteX2" fmla="*/ 6460280 w 6460280"/>
                <a:gd name="connsiteY2" fmla="*/ 792000 h 792000"/>
                <a:gd name="connsiteX3" fmla="*/ 0 w 6460280"/>
                <a:gd name="connsiteY3" fmla="*/ 792000 h 792000"/>
                <a:gd name="connsiteX4" fmla="*/ 273303 w 6460280"/>
                <a:gd name="connsiteY4" fmla="*/ 386687 h 792000"/>
                <a:gd name="connsiteX5" fmla="*/ 0 w 6460280"/>
                <a:gd name="connsiteY5" fmla="*/ 0 h 792000"/>
                <a:gd name="connsiteX0" fmla="*/ 0 w 6460280"/>
                <a:gd name="connsiteY0" fmla="*/ 0 h 792000"/>
                <a:gd name="connsiteX1" fmla="*/ 6460280 w 6460280"/>
                <a:gd name="connsiteY1" fmla="*/ 0 h 792000"/>
                <a:gd name="connsiteX2" fmla="*/ 6460280 w 6460280"/>
                <a:gd name="connsiteY2" fmla="*/ 792000 h 792000"/>
                <a:gd name="connsiteX3" fmla="*/ 0 w 6460280"/>
                <a:gd name="connsiteY3" fmla="*/ 792000 h 792000"/>
                <a:gd name="connsiteX4" fmla="*/ 263865 w 6460280"/>
                <a:gd name="connsiteY4" fmla="*/ 392896 h 792000"/>
                <a:gd name="connsiteX5" fmla="*/ 0 w 6460280"/>
                <a:gd name="connsiteY5" fmla="*/ 0 h 792000"/>
                <a:gd name="connsiteX0" fmla="*/ 0 w 6460280"/>
                <a:gd name="connsiteY0" fmla="*/ 0 h 792000"/>
                <a:gd name="connsiteX1" fmla="*/ 6460280 w 6460280"/>
                <a:gd name="connsiteY1" fmla="*/ 0 h 792000"/>
                <a:gd name="connsiteX2" fmla="*/ 6460280 w 6460280"/>
                <a:gd name="connsiteY2" fmla="*/ 792000 h 792000"/>
                <a:gd name="connsiteX3" fmla="*/ 0 w 6460280"/>
                <a:gd name="connsiteY3" fmla="*/ 792000 h 792000"/>
                <a:gd name="connsiteX4" fmla="*/ 278022 w 6460280"/>
                <a:gd name="connsiteY4" fmla="*/ 402210 h 792000"/>
                <a:gd name="connsiteX5" fmla="*/ 0 w 6460280"/>
                <a:gd name="connsiteY5" fmla="*/ 0 h 792000"/>
                <a:gd name="connsiteX0" fmla="*/ 0 w 6460280"/>
                <a:gd name="connsiteY0" fmla="*/ 0 h 792000"/>
                <a:gd name="connsiteX1" fmla="*/ 6460280 w 6460280"/>
                <a:gd name="connsiteY1" fmla="*/ 0 h 792000"/>
                <a:gd name="connsiteX2" fmla="*/ 6460280 w 6460280"/>
                <a:gd name="connsiteY2" fmla="*/ 792000 h 792000"/>
                <a:gd name="connsiteX3" fmla="*/ 0 w 6460280"/>
                <a:gd name="connsiteY3" fmla="*/ 792000 h 792000"/>
                <a:gd name="connsiteX4" fmla="*/ 278022 w 6460280"/>
                <a:gd name="connsiteY4" fmla="*/ 392896 h 792000"/>
                <a:gd name="connsiteX5" fmla="*/ 0 w 6460280"/>
                <a:gd name="connsiteY5" fmla="*/ 0 h 792000"/>
                <a:gd name="connsiteX0" fmla="*/ 0 w 6460280"/>
                <a:gd name="connsiteY0" fmla="*/ 0 h 792000"/>
                <a:gd name="connsiteX1" fmla="*/ 6460280 w 6460280"/>
                <a:gd name="connsiteY1" fmla="*/ 0 h 792000"/>
                <a:gd name="connsiteX2" fmla="*/ 6460280 w 6460280"/>
                <a:gd name="connsiteY2" fmla="*/ 792000 h 792000"/>
                <a:gd name="connsiteX3" fmla="*/ 0 w 6460280"/>
                <a:gd name="connsiteY3" fmla="*/ 792000 h 792000"/>
                <a:gd name="connsiteX4" fmla="*/ 278022 w 6460280"/>
                <a:gd name="connsiteY4" fmla="*/ 396001 h 792000"/>
                <a:gd name="connsiteX5" fmla="*/ 0 w 6460280"/>
                <a:gd name="connsiteY5" fmla="*/ 0 h 792000"/>
                <a:gd name="connsiteX0" fmla="*/ 0 w 6460280"/>
                <a:gd name="connsiteY0" fmla="*/ 0 h 792000"/>
                <a:gd name="connsiteX1" fmla="*/ 6460280 w 6460280"/>
                <a:gd name="connsiteY1" fmla="*/ 0 h 792000"/>
                <a:gd name="connsiteX2" fmla="*/ 6460280 w 6460280"/>
                <a:gd name="connsiteY2" fmla="*/ 792000 h 792000"/>
                <a:gd name="connsiteX3" fmla="*/ 0 w 6460280"/>
                <a:gd name="connsiteY3" fmla="*/ 792000 h 792000"/>
                <a:gd name="connsiteX4" fmla="*/ 268584 w 6460280"/>
                <a:gd name="connsiteY4" fmla="*/ 396001 h 792000"/>
                <a:gd name="connsiteX5" fmla="*/ 0 w 6460280"/>
                <a:gd name="connsiteY5" fmla="*/ 0 h 79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0280" h="792000">
                  <a:moveTo>
                    <a:pt x="0" y="0"/>
                  </a:moveTo>
                  <a:lnTo>
                    <a:pt x="6460280" y="0"/>
                  </a:lnTo>
                  <a:lnTo>
                    <a:pt x="6460280" y="792000"/>
                  </a:lnTo>
                  <a:lnTo>
                    <a:pt x="0" y="792000"/>
                  </a:lnTo>
                  <a:lnTo>
                    <a:pt x="268584" y="3960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08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25" dirty="0"/>
            </a:p>
          </p:txBody>
        </p:sp>
        <p:sp>
          <p:nvSpPr>
            <p:cNvPr id="282" name="Pentagon 26">
              <a:extLst>
                <a:ext uri="{FF2B5EF4-FFF2-40B4-BE49-F238E27FC236}">
                  <a16:creationId xmlns:a16="http://schemas.microsoft.com/office/drawing/2014/main" xmlns="" id="{FA9B43C6-9D3A-4CED-BD96-AC9091C75FBC}"/>
                </a:ext>
              </a:extLst>
            </p:cNvPr>
            <p:cNvSpPr/>
            <p:nvPr/>
          </p:nvSpPr>
          <p:spPr>
            <a:xfrm>
              <a:off x="933685" y="1815665"/>
              <a:ext cx="1441222" cy="972000"/>
            </a:xfrm>
            <a:prstGeom prst="homePlate">
              <a:avLst>
                <a:gd name="adj" fmla="val 22388"/>
              </a:avLst>
            </a:prstGeom>
            <a:solidFill>
              <a:schemeClr val="accent3"/>
            </a:solidFill>
            <a:ln w="508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25" dirty="0"/>
            </a:p>
          </p:txBody>
        </p:sp>
        <p:sp>
          <p:nvSpPr>
            <p:cNvPr id="283" name="Rectangle 34">
              <a:extLst>
                <a:ext uri="{FF2B5EF4-FFF2-40B4-BE49-F238E27FC236}">
                  <a16:creationId xmlns:a16="http://schemas.microsoft.com/office/drawing/2014/main" xmlns="" id="{F92E8E75-804B-4D6F-B265-A23AE73A0AFD}"/>
                </a:ext>
              </a:extLst>
            </p:cNvPr>
            <p:cNvSpPr/>
            <p:nvPr/>
          </p:nvSpPr>
          <p:spPr>
            <a:xfrm>
              <a:off x="991160" y="1815665"/>
              <a:ext cx="18000" cy="972000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25" dirty="0"/>
            </a:p>
          </p:txBody>
        </p:sp>
        <p:sp>
          <p:nvSpPr>
            <p:cNvPr id="284" name="Rectangle 38">
              <a:extLst>
                <a:ext uri="{FF2B5EF4-FFF2-40B4-BE49-F238E27FC236}">
                  <a16:creationId xmlns:a16="http://schemas.microsoft.com/office/drawing/2014/main" xmlns="" id="{AABCD749-47EB-4340-BF34-4BAAA1E11596}"/>
                </a:ext>
              </a:extLst>
            </p:cNvPr>
            <p:cNvSpPr/>
            <p:nvPr/>
          </p:nvSpPr>
          <p:spPr>
            <a:xfrm>
              <a:off x="1114936" y="1815665"/>
              <a:ext cx="18000" cy="972000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25" dirty="0"/>
            </a:p>
          </p:txBody>
        </p:sp>
      </p:grpSp>
      <p:grpSp>
        <p:nvGrpSpPr>
          <p:cNvPr id="285" name="그룹 72">
            <a:extLst>
              <a:ext uri="{FF2B5EF4-FFF2-40B4-BE49-F238E27FC236}">
                <a16:creationId xmlns:a16="http://schemas.microsoft.com/office/drawing/2014/main" xmlns="" id="{CD9F835F-DAC1-4E76-BBEA-B10FA182B1B8}"/>
              </a:ext>
            </a:extLst>
          </p:cNvPr>
          <p:cNvGrpSpPr/>
          <p:nvPr/>
        </p:nvGrpSpPr>
        <p:grpSpPr>
          <a:xfrm>
            <a:off x="2300465" y="4200833"/>
            <a:ext cx="4929836" cy="675000"/>
            <a:chOff x="933685" y="1815665"/>
            <a:chExt cx="6573115" cy="972000"/>
          </a:xfrm>
        </p:grpSpPr>
        <p:sp>
          <p:nvSpPr>
            <p:cNvPr id="286" name="Rectangle 2">
              <a:extLst>
                <a:ext uri="{FF2B5EF4-FFF2-40B4-BE49-F238E27FC236}">
                  <a16:creationId xmlns:a16="http://schemas.microsoft.com/office/drawing/2014/main" xmlns="" id="{10828E7F-FF3A-4D56-AF63-C38D07BE84EF}"/>
                </a:ext>
              </a:extLst>
            </p:cNvPr>
            <p:cNvSpPr/>
            <p:nvPr/>
          </p:nvSpPr>
          <p:spPr>
            <a:xfrm>
              <a:off x="2291056" y="1815665"/>
              <a:ext cx="5215744" cy="972000"/>
            </a:xfrm>
            <a:custGeom>
              <a:avLst/>
              <a:gdLst>
                <a:gd name="connsiteX0" fmla="*/ 0 w 6460280"/>
                <a:gd name="connsiteY0" fmla="*/ 0 h 792000"/>
                <a:gd name="connsiteX1" fmla="*/ 6460280 w 6460280"/>
                <a:gd name="connsiteY1" fmla="*/ 0 h 792000"/>
                <a:gd name="connsiteX2" fmla="*/ 6460280 w 6460280"/>
                <a:gd name="connsiteY2" fmla="*/ 792000 h 792000"/>
                <a:gd name="connsiteX3" fmla="*/ 0 w 6460280"/>
                <a:gd name="connsiteY3" fmla="*/ 792000 h 792000"/>
                <a:gd name="connsiteX4" fmla="*/ 396000 w 6460280"/>
                <a:gd name="connsiteY4" fmla="*/ 396000 h 792000"/>
                <a:gd name="connsiteX5" fmla="*/ 0 w 6460280"/>
                <a:gd name="connsiteY5" fmla="*/ 0 h 792000"/>
                <a:gd name="connsiteX0" fmla="*/ 0 w 6460280"/>
                <a:gd name="connsiteY0" fmla="*/ 0 h 792000"/>
                <a:gd name="connsiteX1" fmla="*/ 6460280 w 6460280"/>
                <a:gd name="connsiteY1" fmla="*/ 0 h 792000"/>
                <a:gd name="connsiteX2" fmla="*/ 6460280 w 6460280"/>
                <a:gd name="connsiteY2" fmla="*/ 792000 h 792000"/>
                <a:gd name="connsiteX3" fmla="*/ 0 w 6460280"/>
                <a:gd name="connsiteY3" fmla="*/ 792000 h 792000"/>
                <a:gd name="connsiteX4" fmla="*/ 396000 w 6460280"/>
                <a:gd name="connsiteY4" fmla="*/ 396000 h 792000"/>
                <a:gd name="connsiteX5" fmla="*/ 0 w 6460280"/>
                <a:gd name="connsiteY5" fmla="*/ 0 h 792000"/>
                <a:gd name="connsiteX0" fmla="*/ 0 w 6460280"/>
                <a:gd name="connsiteY0" fmla="*/ 0 h 792000"/>
                <a:gd name="connsiteX1" fmla="*/ 6460280 w 6460280"/>
                <a:gd name="connsiteY1" fmla="*/ 0 h 792000"/>
                <a:gd name="connsiteX2" fmla="*/ 6460280 w 6460280"/>
                <a:gd name="connsiteY2" fmla="*/ 792000 h 792000"/>
                <a:gd name="connsiteX3" fmla="*/ 0 w 6460280"/>
                <a:gd name="connsiteY3" fmla="*/ 792000 h 792000"/>
                <a:gd name="connsiteX4" fmla="*/ 235550 w 6460280"/>
                <a:gd name="connsiteY4" fmla="*/ 405313 h 792000"/>
                <a:gd name="connsiteX5" fmla="*/ 0 w 6460280"/>
                <a:gd name="connsiteY5" fmla="*/ 0 h 792000"/>
                <a:gd name="connsiteX0" fmla="*/ 0 w 6460280"/>
                <a:gd name="connsiteY0" fmla="*/ 0 h 792000"/>
                <a:gd name="connsiteX1" fmla="*/ 6460280 w 6460280"/>
                <a:gd name="connsiteY1" fmla="*/ 0 h 792000"/>
                <a:gd name="connsiteX2" fmla="*/ 6460280 w 6460280"/>
                <a:gd name="connsiteY2" fmla="*/ 792000 h 792000"/>
                <a:gd name="connsiteX3" fmla="*/ 0 w 6460280"/>
                <a:gd name="connsiteY3" fmla="*/ 792000 h 792000"/>
                <a:gd name="connsiteX4" fmla="*/ 254427 w 6460280"/>
                <a:gd name="connsiteY4" fmla="*/ 405313 h 792000"/>
                <a:gd name="connsiteX5" fmla="*/ 0 w 6460280"/>
                <a:gd name="connsiteY5" fmla="*/ 0 h 792000"/>
                <a:gd name="connsiteX0" fmla="*/ 0 w 6460280"/>
                <a:gd name="connsiteY0" fmla="*/ 0 h 792000"/>
                <a:gd name="connsiteX1" fmla="*/ 6460280 w 6460280"/>
                <a:gd name="connsiteY1" fmla="*/ 0 h 792000"/>
                <a:gd name="connsiteX2" fmla="*/ 6460280 w 6460280"/>
                <a:gd name="connsiteY2" fmla="*/ 792000 h 792000"/>
                <a:gd name="connsiteX3" fmla="*/ 0 w 6460280"/>
                <a:gd name="connsiteY3" fmla="*/ 792000 h 792000"/>
                <a:gd name="connsiteX4" fmla="*/ 268584 w 6460280"/>
                <a:gd name="connsiteY4" fmla="*/ 414627 h 792000"/>
                <a:gd name="connsiteX5" fmla="*/ 0 w 6460280"/>
                <a:gd name="connsiteY5" fmla="*/ 0 h 792000"/>
                <a:gd name="connsiteX0" fmla="*/ 0 w 6460280"/>
                <a:gd name="connsiteY0" fmla="*/ 0 h 792000"/>
                <a:gd name="connsiteX1" fmla="*/ 6460280 w 6460280"/>
                <a:gd name="connsiteY1" fmla="*/ 0 h 792000"/>
                <a:gd name="connsiteX2" fmla="*/ 6460280 w 6460280"/>
                <a:gd name="connsiteY2" fmla="*/ 792000 h 792000"/>
                <a:gd name="connsiteX3" fmla="*/ 0 w 6460280"/>
                <a:gd name="connsiteY3" fmla="*/ 792000 h 792000"/>
                <a:gd name="connsiteX4" fmla="*/ 273303 w 6460280"/>
                <a:gd name="connsiteY4" fmla="*/ 402209 h 792000"/>
                <a:gd name="connsiteX5" fmla="*/ 0 w 6460280"/>
                <a:gd name="connsiteY5" fmla="*/ 0 h 792000"/>
                <a:gd name="connsiteX0" fmla="*/ 0 w 6460280"/>
                <a:gd name="connsiteY0" fmla="*/ 0 h 792000"/>
                <a:gd name="connsiteX1" fmla="*/ 6460280 w 6460280"/>
                <a:gd name="connsiteY1" fmla="*/ 0 h 792000"/>
                <a:gd name="connsiteX2" fmla="*/ 6460280 w 6460280"/>
                <a:gd name="connsiteY2" fmla="*/ 792000 h 792000"/>
                <a:gd name="connsiteX3" fmla="*/ 0 w 6460280"/>
                <a:gd name="connsiteY3" fmla="*/ 792000 h 792000"/>
                <a:gd name="connsiteX4" fmla="*/ 273303 w 6460280"/>
                <a:gd name="connsiteY4" fmla="*/ 386687 h 792000"/>
                <a:gd name="connsiteX5" fmla="*/ 0 w 6460280"/>
                <a:gd name="connsiteY5" fmla="*/ 0 h 792000"/>
                <a:gd name="connsiteX0" fmla="*/ 0 w 6460280"/>
                <a:gd name="connsiteY0" fmla="*/ 0 h 792000"/>
                <a:gd name="connsiteX1" fmla="*/ 6460280 w 6460280"/>
                <a:gd name="connsiteY1" fmla="*/ 0 h 792000"/>
                <a:gd name="connsiteX2" fmla="*/ 6460280 w 6460280"/>
                <a:gd name="connsiteY2" fmla="*/ 792000 h 792000"/>
                <a:gd name="connsiteX3" fmla="*/ 0 w 6460280"/>
                <a:gd name="connsiteY3" fmla="*/ 792000 h 792000"/>
                <a:gd name="connsiteX4" fmla="*/ 263865 w 6460280"/>
                <a:gd name="connsiteY4" fmla="*/ 392896 h 792000"/>
                <a:gd name="connsiteX5" fmla="*/ 0 w 6460280"/>
                <a:gd name="connsiteY5" fmla="*/ 0 h 792000"/>
                <a:gd name="connsiteX0" fmla="*/ 0 w 6460280"/>
                <a:gd name="connsiteY0" fmla="*/ 0 h 792000"/>
                <a:gd name="connsiteX1" fmla="*/ 6460280 w 6460280"/>
                <a:gd name="connsiteY1" fmla="*/ 0 h 792000"/>
                <a:gd name="connsiteX2" fmla="*/ 6460280 w 6460280"/>
                <a:gd name="connsiteY2" fmla="*/ 792000 h 792000"/>
                <a:gd name="connsiteX3" fmla="*/ 0 w 6460280"/>
                <a:gd name="connsiteY3" fmla="*/ 792000 h 792000"/>
                <a:gd name="connsiteX4" fmla="*/ 278022 w 6460280"/>
                <a:gd name="connsiteY4" fmla="*/ 402210 h 792000"/>
                <a:gd name="connsiteX5" fmla="*/ 0 w 6460280"/>
                <a:gd name="connsiteY5" fmla="*/ 0 h 792000"/>
                <a:gd name="connsiteX0" fmla="*/ 0 w 6460280"/>
                <a:gd name="connsiteY0" fmla="*/ 0 h 792000"/>
                <a:gd name="connsiteX1" fmla="*/ 6460280 w 6460280"/>
                <a:gd name="connsiteY1" fmla="*/ 0 h 792000"/>
                <a:gd name="connsiteX2" fmla="*/ 6460280 w 6460280"/>
                <a:gd name="connsiteY2" fmla="*/ 792000 h 792000"/>
                <a:gd name="connsiteX3" fmla="*/ 0 w 6460280"/>
                <a:gd name="connsiteY3" fmla="*/ 792000 h 792000"/>
                <a:gd name="connsiteX4" fmla="*/ 278022 w 6460280"/>
                <a:gd name="connsiteY4" fmla="*/ 392896 h 792000"/>
                <a:gd name="connsiteX5" fmla="*/ 0 w 6460280"/>
                <a:gd name="connsiteY5" fmla="*/ 0 h 792000"/>
                <a:gd name="connsiteX0" fmla="*/ 0 w 6460280"/>
                <a:gd name="connsiteY0" fmla="*/ 0 h 792000"/>
                <a:gd name="connsiteX1" fmla="*/ 6460280 w 6460280"/>
                <a:gd name="connsiteY1" fmla="*/ 0 h 792000"/>
                <a:gd name="connsiteX2" fmla="*/ 6460280 w 6460280"/>
                <a:gd name="connsiteY2" fmla="*/ 792000 h 792000"/>
                <a:gd name="connsiteX3" fmla="*/ 0 w 6460280"/>
                <a:gd name="connsiteY3" fmla="*/ 792000 h 792000"/>
                <a:gd name="connsiteX4" fmla="*/ 278022 w 6460280"/>
                <a:gd name="connsiteY4" fmla="*/ 396001 h 792000"/>
                <a:gd name="connsiteX5" fmla="*/ 0 w 6460280"/>
                <a:gd name="connsiteY5" fmla="*/ 0 h 792000"/>
                <a:gd name="connsiteX0" fmla="*/ 0 w 6460280"/>
                <a:gd name="connsiteY0" fmla="*/ 0 h 792000"/>
                <a:gd name="connsiteX1" fmla="*/ 6460280 w 6460280"/>
                <a:gd name="connsiteY1" fmla="*/ 0 h 792000"/>
                <a:gd name="connsiteX2" fmla="*/ 6460280 w 6460280"/>
                <a:gd name="connsiteY2" fmla="*/ 792000 h 792000"/>
                <a:gd name="connsiteX3" fmla="*/ 0 w 6460280"/>
                <a:gd name="connsiteY3" fmla="*/ 792000 h 792000"/>
                <a:gd name="connsiteX4" fmla="*/ 268584 w 6460280"/>
                <a:gd name="connsiteY4" fmla="*/ 396001 h 792000"/>
                <a:gd name="connsiteX5" fmla="*/ 0 w 6460280"/>
                <a:gd name="connsiteY5" fmla="*/ 0 h 79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0280" h="792000">
                  <a:moveTo>
                    <a:pt x="0" y="0"/>
                  </a:moveTo>
                  <a:lnTo>
                    <a:pt x="6460280" y="0"/>
                  </a:lnTo>
                  <a:lnTo>
                    <a:pt x="6460280" y="792000"/>
                  </a:lnTo>
                  <a:lnTo>
                    <a:pt x="0" y="792000"/>
                  </a:lnTo>
                  <a:lnTo>
                    <a:pt x="268584" y="3960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08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25" dirty="0"/>
            </a:p>
          </p:txBody>
        </p:sp>
        <p:sp>
          <p:nvSpPr>
            <p:cNvPr id="287" name="Pentagon 26">
              <a:extLst>
                <a:ext uri="{FF2B5EF4-FFF2-40B4-BE49-F238E27FC236}">
                  <a16:creationId xmlns:a16="http://schemas.microsoft.com/office/drawing/2014/main" xmlns="" id="{D57CA2B5-8603-4D87-8B08-66900E94AE4F}"/>
                </a:ext>
              </a:extLst>
            </p:cNvPr>
            <p:cNvSpPr/>
            <p:nvPr/>
          </p:nvSpPr>
          <p:spPr>
            <a:xfrm>
              <a:off x="933685" y="1815665"/>
              <a:ext cx="1441222" cy="972000"/>
            </a:xfrm>
            <a:prstGeom prst="homePlate">
              <a:avLst>
                <a:gd name="adj" fmla="val 22388"/>
              </a:avLst>
            </a:prstGeom>
            <a:solidFill>
              <a:schemeClr val="accent2"/>
            </a:solidFill>
            <a:ln w="508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25" dirty="0"/>
            </a:p>
          </p:txBody>
        </p:sp>
        <p:sp>
          <p:nvSpPr>
            <p:cNvPr id="288" name="Rectangle 34">
              <a:extLst>
                <a:ext uri="{FF2B5EF4-FFF2-40B4-BE49-F238E27FC236}">
                  <a16:creationId xmlns:a16="http://schemas.microsoft.com/office/drawing/2014/main" xmlns="" id="{ABBA9CCD-8317-4CF8-8704-3331914D2FE9}"/>
                </a:ext>
              </a:extLst>
            </p:cNvPr>
            <p:cNvSpPr/>
            <p:nvPr/>
          </p:nvSpPr>
          <p:spPr>
            <a:xfrm>
              <a:off x="991160" y="1815665"/>
              <a:ext cx="18000" cy="972000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25" dirty="0"/>
            </a:p>
          </p:txBody>
        </p:sp>
        <p:sp>
          <p:nvSpPr>
            <p:cNvPr id="289" name="Rectangle 38">
              <a:extLst>
                <a:ext uri="{FF2B5EF4-FFF2-40B4-BE49-F238E27FC236}">
                  <a16:creationId xmlns:a16="http://schemas.microsoft.com/office/drawing/2014/main" xmlns="" id="{FFD0B3B8-3A1D-4006-9A88-23F966C96B02}"/>
                </a:ext>
              </a:extLst>
            </p:cNvPr>
            <p:cNvSpPr/>
            <p:nvPr/>
          </p:nvSpPr>
          <p:spPr>
            <a:xfrm>
              <a:off x="1114936" y="1815665"/>
              <a:ext cx="18000" cy="972000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25" dirty="0"/>
            </a:p>
          </p:txBody>
        </p:sp>
      </p:grpSp>
      <p:sp>
        <p:nvSpPr>
          <p:cNvPr id="298" name="TextBox 297">
            <a:extLst>
              <a:ext uri="{FF2B5EF4-FFF2-40B4-BE49-F238E27FC236}">
                <a16:creationId xmlns:a16="http://schemas.microsoft.com/office/drawing/2014/main" xmlns="" id="{F932A34D-2794-4889-A658-69A1AA0DF3C0}"/>
              </a:ext>
            </a:extLst>
          </p:cNvPr>
          <p:cNvSpPr txBox="1"/>
          <p:nvPr/>
        </p:nvSpPr>
        <p:spPr>
          <a:xfrm>
            <a:off x="2544302" y="1365196"/>
            <a:ext cx="561187" cy="369332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01</a:t>
            </a:r>
          </a:p>
        </p:txBody>
      </p:sp>
      <p:sp>
        <p:nvSpPr>
          <p:cNvPr id="299" name="TextBox 298">
            <a:extLst>
              <a:ext uri="{FF2B5EF4-FFF2-40B4-BE49-F238E27FC236}">
                <a16:creationId xmlns:a16="http://schemas.microsoft.com/office/drawing/2014/main" xmlns="" id="{0C7DCE69-C0E9-4DE3-A929-81293F76A4F2}"/>
              </a:ext>
            </a:extLst>
          </p:cNvPr>
          <p:cNvSpPr txBox="1"/>
          <p:nvPr/>
        </p:nvSpPr>
        <p:spPr>
          <a:xfrm>
            <a:off x="2550532" y="2355004"/>
            <a:ext cx="561187" cy="369332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02</a:t>
            </a:r>
          </a:p>
        </p:txBody>
      </p:sp>
      <p:sp>
        <p:nvSpPr>
          <p:cNvPr id="300" name="TextBox 299">
            <a:extLst>
              <a:ext uri="{FF2B5EF4-FFF2-40B4-BE49-F238E27FC236}">
                <a16:creationId xmlns:a16="http://schemas.microsoft.com/office/drawing/2014/main" xmlns="" id="{8B0B66A3-6825-41DE-9254-C73975F1B30B}"/>
              </a:ext>
            </a:extLst>
          </p:cNvPr>
          <p:cNvSpPr txBox="1"/>
          <p:nvPr/>
        </p:nvSpPr>
        <p:spPr>
          <a:xfrm>
            <a:off x="2563243" y="3411485"/>
            <a:ext cx="561187" cy="369332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03</a:t>
            </a:r>
          </a:p>
        </p:txBody>
      </p:sp>
      <p:sp>
        <p:nvSpPr>
          <p:cNvPr id="301" name="TextBox 300">
            <a:extLst>
              <a:ext uri="{FF2B5EF4-FFF2-40B4-BE49-F238E27FC236}">
                <a16:creationId xmlns:a16="http://schemas.microsoft.com/office/drawing/2014/main" xmlns="" id="{1A2F2F3E-17B3-45B5-9D78-D87C4AF9E8A9}"/>
              </a:ext>
            </a:extLst>
          </p:cNvPr>
          <p:cNvSpPr txBox="1"/>
          <p:nvPr/>
        </p:nvSpPr>
        <p:spPr>
          <a:xfrm>
            <a:off x="2563243" y="4353668"/>
            <a:ext cx="561187" cy="369332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04</a:t>
            </a:r>
          </a:p>
        </p:txBody>
      </p:sp>
      <p:sp>
        <p:nvSpPr>
          <p:cNvPr id="312" name="TextBox 10">
            <a:extLst>
              <a:ext uri="{FF2B5EF4-FFF2-40B4-BE49-F238E27FC236}">
                <a16:creationId xmlns:a16="http://schemas.microsoft.com/office/drawing/2014/main" xmlns="" id="{BDF4041D-FF11-4D82-8B63-33261BF85465}"/>
              </a:ext>
            </a:extLst>
          </p:cNvPr>
          <p:cNvSpPr txBox="1"/>
          <p:nvPr/>
        </p:nvSpPr>
        <p:spPr bwMode="auto">
          <a:xfrm>
            <a:off x="3542769" y="3171004"/>
            <a:ext cx="3724455" cy="83099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altLang="ko-KR" sz="2400" b="1" dirty="0">
                <a:solidFill>
                  <a:schemeClr val="accent3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ยังมีผู้ป่วยที่อ่านหนังสือไม่ออก ผู้สูงอายุที่อ่านไม่คล่อง และคนต่างด้าว</a:t>
            </a:r>
            <a:endParaRPr lang="en-US" altLang="ko-KR" sz="2400" b="1" dirty="0">
              <a:solidFill>
                <a:schemeClr val="accent3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xmlns="" id="{1538108A-7F24-4332-A260-7B54F0E8EB3B}"/>
              </a:ext>
            </a:extLst>
          </p:cNvPr>
          <p:cNvSpPr txBox="1"/>
          <p:nvPr/>
        </p:nvSpPr>
        <p:spPr bwMode="auto">
          <a:xfrm>
            <a:off x="3512473" y="2124046"/>
            <a:ext cx="3724455" cy="83099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altLang="ko-KR" sz="2400" b="1" dirty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มีผู้ป่วยโรคเรื้อรังเพิ่มมากขึ้น จากนโยบายลดความแออัดใน รพท.</a:t>
            </a:r>
            <a:endParaRPr lang="en-US" altLang="ko-KR" sz="2400" b="1" dirty="0">
              <a:solidFill>
                <a:schemeClr val="accent4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xmlns="" id="{6B76548D-9FE0-410B-A943-6AEEB8F2AA08}"/>
              </a:ext>
            </a:extLst>
          </p:cNvPr>
          <p:cNvSpPr txBox="1"/>
          <p:nvPr/>
        </p:nvSpPr>
        <p:spPr bwMode="auto">
          <a:xfrm>
            <a:off x="3512473" y="1123279"/>
            <a:ext cx="3754751" cy="83099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altLang="ko-KR" sz="24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การกินยาผิดชนิด เนื่องจากการอ่านวิธีกินยาในลักษณะเดิมที่ซ้ำๆกัน คล้ายๆกัน</a:t>
            </a:r>
            <a:endParaRPr lang="en-US" altLang="ko-KR" sz="2400" b="1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xmlns="" id="{D214ED90-866E-4DC7-AB4E-916E1AE8687D}"/>
              </a:ext>
            </a:extLst>
          </p:cNvPr>
          <p:cNvSpPr txBox="1"/>
          <p:nvPr/>
        </p:nvSpPr>
        <p:spPr bwMode="auto">
          <a:xfrm>
            <a:off x="1041421" y="41030"/>
            <a:ext cx="3911808" cy="95410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</a:t>
            </a:r>
            <a:r>
              <a:rPr lang="th-TH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แนวคิดหลักการสำคัญในการ</a:t>
            </a:r>
          </a:p>
          <a:p>
            <a:pPr>
              <a:defRPr/>
            </a:pPr>
            <a:r>
              <a:rPr lang="th-TH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ออกแบบนวัตกรรม</a:t>
            </a:r>
            <a:endParaRPr lang="en-US" altLang="ko-KR" sz="28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xmlns="" id="{8BBA32B0-412B-429B-BE91-0864CAD11679}"/>
              </a:ext>
            </a:extLst>
          </p:cNvPr>
          <p:cNvSpPr txBox="1"/>
          <p:nvPr/>
        </p:nvSpPr>
        <p:spPr bwMode="auto">
          <a:xfrm>
            <a:off x="3575444" y="4268894"/>
            <a:ext cx="3724455" cy="46166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altLang="ko-KR" sz="2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เพื่อกระชับเวลาในการอธิบายวิธีกินยา</a:t>
            </a:r>
            <a:endParaRPr lang="en-US" altLang="ko-KR" sz="2400" b="1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2209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>
            <a:extLst>
              <a:ext uri="{FF2B5EF4-FFF2-40B4-BE49-F238E27FC236}">
                <a16:creationId xmlns:a16="http://schemas.microsoft.com/office/drawing/2014/main" xmlns="" id="{D214ED90-866E-4DC7-AB4E-916E1AE8687D}"/>
              </a:ext>
            </a:extLst>
          </p:cNvPr>
          <p:cNvSpPr txBox="1"/>
          <p:nvPr/>
        </p:nvSpPr>
        <p:spPr bwMode="auto">
          <a:xfrm>
            <a:off x="1130873" y="248239"/>
            <a:ext cx="3724455" cy="5232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7. </a:t>
            </a:r>
            <a:r>
              <a:rPr lang="th-TH" altLang="ko-KR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การเผยแพร่นวัตกรรม</a:t>
            </a:r>
            <a:endParaRPr lang="en-US" altLang="ko-KR" sz="28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xmlns="" id="{2D0ECC78-7287-4648-9482-32D2A23AD926}"/>
              </a:ext>
            </a:extLst>
          </p:cNvPr>
          <p:cNvSpPr txBox="1"/>
          <p:nvPr/>
        </p:nvSpPr>
        <p:spPr bwMode="auto">
          <a:xfrm>
            <a:off x="5834566" y="2870243"/>
            <a:ext cx="3200104" cy="181588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altLang="ko-KR" sz="28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ดำเนินการแล้วเสร็จ</a:t>
            </a:r>
          </a:p>
          <a:p>
            <a:pPr>
              <a:defRPr/>
            </a:pPr>
            <a:r>
              <a:rPr lang="th-TH" altLang="ko-KR" sz="28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- รพ.สต.ช่อแฮ</a:t>
            </a:r>
          </a:p>
          <a:p>
            <a:pPr>
              <a:defRPr/>
            </a:pPr>
            <a:r>
              <a:rPr lang="th-TH" altLang="ko-KR" sz="28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อยู่ระหว่างรอการดำเนินการ</a:t>
            </a:r>
          </a:p>
          <a:p>
            <a:pPr>
              <a:defRPr/>
            </a:pPr>
            <a:r>
              <a:rPr lang="th-TH" altLang="ko-KR" sz="28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- รพ.สต.แม่คำมี</a:t>
            </a:r>
            <a:endParaRPr lang="en-US" altLang="ko-KR" sz="2800" b="1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xmlns="" id="{DAB5BC87-C5CA-40EA-AA90-C86498AAFE2B}"/>
              </a:ext>
            </a:extLst>
          </p:cNvPr>
          <p:cNvSpPr txBox="1"/>
          <p:nvPr/>
        </p:nvSpPr>
        <p:spPr bwMode="auto">
          <a:xfrm>
            <a:off x="817728" y="1017032"/>
            <a:ext cx="5821611" cy="224676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28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Package</a:t>
            </a:r>
          </a:p>
          <a:p>
            <a:pPr marL="514350" indent="-514350">
              <a:buAutoNum type="arabicPeriod"/>
              <a:defRPr/>
            </a:pPr>
            <a:r>
              <a:rPr lang="th-TH" altLang="ko-KR" sz="28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ไฟล์</a:t>
            </a:r>
            <a:r>
              <a:rPr lang="th-TH" altLang="ko-KR" sz="2800" b="1" dirty="0">
                <a:solidFill>
                  <a:srgbClr val="0000CC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ฉลากยา </a:t>
            </a:r>
            <a:r>
              <a:rPr lang="th-TH" altLang="ko-KR" sz="28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ที่ออกแบบแล้ว</a:t>
            </a:r>
          </a:p>
          <a:p>
            <a:pPr marL="514350" indent="-514350">
              <a:buAutoNum type="arabicPeriod"/>
              <a:defRPr/>
            </a:pPr>
            <a:r>
              <a:rPr lang="th-TH" altLang="ko-KR" sz="28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ฟอน</a:t>
            </a:r>
            <a:r>
              <a:rPr lang="th-TH" altLang="ko-KR" sz="2800" b="1" dirty="0" err="1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ต์สัญ</a:t>
            </a:r>
            <a:r>
              <a:rPr lang="th-TH" altLang="ko-KR" sz="28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ลักษณ์  </a:t>
            </a:r>
            <a:r>
              <a:rPr lang="en-US" altLang="ko-KR" sz="28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altLang="ko-KR" sz="2800" b="1" dirty="0" err="1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pishnu_DH</a:t>
            </a:r>
            <a:r>
              <a:rPr lang="en-US" altLang="ko-KR" sz="28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  <a:p>
            <a:pPr marL="514350" indent="-514350">
              <a:buAutoNum type="arabicPeriod"/>
              <a:defRPr/>
            </a:pPr>
            <a:r>
              <a:rPr lang="th-TH" altLang="ko-KR" sz="28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ตาราง </a:t>
            </a:r>
            <a:r>
              <a:rPr lang="en-US" altLang="ko-KR" sz="2800" b="1" dirty="0" err="1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drugusage</a:t>
            </a:r>
            <a:r>
              <a:rPr lang="en-US" altLang="ko-KR" sz="28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ko-KR" sz="28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ต้นฉบับ (นำไปอัพเดตได้เลย)</a:t>
            </a:r>
          </a:p>
          <a:p>
            <a:pPr marL="514350" indent="-514350">
              <a:buAutoNum type="arabicPeriod"/>
              <a:defRPr/>
            </a:pPr>
            <a:r>
              <a:rPr lang="th-TH" altLang="ko-KR" sz="28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คู่มือการติดตั้ง</a:t>
            </a:r>
            <a:endParaRPr lang="en-US" altLang="ko-KR" sz="2800" b="1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381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>
            <a:extLst>
              <a:ext uri="{FF2B5EF4-FFF2-40B4-BE49-F238E27FC236}">
                <a16:creationId xmlns:a16="http://schemas.microsoft.com/office/drawing/2014/main" xmlns="" id="{D214ED90-866E-4DC7-AB4E-916E1AE8687D}"/>
              </a:ext>
            </a:extLst>
          </p:cNvPr>
          <p:cNvSpPr txBox="1"/>
          <p:nvPr/>
        </p:nvSpPr>
        <p:spPr bwMode="auto">
          <a:xfrm>
            <a:off x="1113289" y="116355"/>
            <a:ext cx="3724455" cy="73866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altLang="ko-KR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8. ภาคผนวก </a:t>
            </a:r>
          </a:p>
          <a:p>
            <a:pPr>
              <a:defRPr/>
            </a:pPr>
            <a:r>
              <a:rPr lang="th-TH" altLang="ko-KR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(ภาพถ่าย/นวัตกรรม/หลักฐานการเผยแพร่ผลงาน ฯลฯ)</a:t>
            </a:r>
            <a:endParaRPr lang="en-US" altLang="ko-KR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xmlns="" id="{9E25ADA6-4E22-43F7-845D-850641F2FA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517" y="1564339"/>
            <a:ext cx="5251118" cy="29549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xmlns="" id="{ABBE2731-12F0-49B1-A4F3-B6439CB7F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1879" y="449191"/>
            <a:ext cx="2439167" cy="43346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2475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>
            <a:extLst>
              <a:ext uri="{FF2B5EF4-FFF2-40B4-BE49-F238E27FC236}">
                <a16:creationId xmlns:a16="http://schemas.microsoft.com/office/drawing/2014/main" xmlns="" id="{D214ED90-866E-4DC7-AB4E-916E1AE8687D}"/>
              </a:ext>
            </a:extLst>
          </p:cNvPr>
          <p:cNvSpPr txBox="1"/>
          <p:nvPr/>
        </p:nvSpPr>
        <p:spPr bwMode="auto">
          <a:xfrm>
            <a:off x="1113289" y="116355"/>
            <a:ext cx="3724455" cy="73866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altLang="ko-KR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8. ภาคผนวก </a:t>
            </a:r>
          </a:p>
          <a:p>
            <a:pPr>
              <a:defRPr/>
            </a:pPr>
            <a:r>
              <a:rPr lang="th-TH" altLang="ko-KR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(ภาพถ่าย/นวัตกรรม/หลักฐานการเผยแพร่ผลงาน ฯลฯ)</a:t>
            </a:r>
            <a:endParaRPr lang="en-US" altLang="ko-KR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xmlns="" id="{9E25ADA6-4E22-43F7-845D-850641F2FA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4021" y="1353658"/>
            <a:ext cx="6171742" cy="34729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DB305E77-FC91-4CC3-8DE4-ADC6E1FE19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494" y="1301261"/>
            <a:ext cx="2013275" cy="35777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05778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BF910E95-86D7-4006-B5D1-ECC3AD00C1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7"/>
            <a:ext cx="9144000" cy="5134708"/>
          </a:xfrm>
          <a:prstGeom prst="rect">
            <a:avLst/>
          </a:prstGeom>
        </p:spPr>
      </p:pic>
      <p:sp>
        <p:nvSpPr>
          <p:cNvPr id="2" name="กล่องข้อความ 4">
            <a:extLst>
              <a:ext uri="{FF2B5EF4-FFF2-40B4-BE49-F238E27FC236}">
                <a16:creationId xmlns:a16="http://schemas.microsoft.com/office/drawing/2014/main" xmlns="" id="{CDAEB2F4-2863-4953-A1A2-FE09B939A1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4177" y="1550544"/>
            <a:ext cx="385982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th-TH" sz="6000" dirty="0">
                <a:solidFill>
                  <a:schemeClr val="bg1">
                    <a:lumMod val="75000"/>
                  </a:schemeClr>
                </a:solidFill>
                <a:latin typeface="Rage Italic" panose="03070502040507070304" pitchFamily="66" charset="0"/>
                <a:cs typeface="TH SarabunPSK" panose="020B0500040200020003" pitchFamily="34" charset="-34"/>
              </a:rPr>
              <a:t>Thanks you .</a:t>
            </a:r>
            <a:endParaRPr lang="th-TH" altLang="th-TH" sz="6000" dirty="0">
              <a:solidFill>
                <a:schemeClr val="bg1">
                  <a:lumMod val="75000"/>
                </a:schemeClr>
              </a:solidFill>
              <a:latin typeface="Rage Italic" panose="03070502040507070304" pitchFamily="66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6547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D5D30C1F-113F-43A6-9EDD-FDF42C1A8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587" y="1070249"/>
            <a:ext cx="7549224" cy="37495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วงรี 1">
            <a:extLst>
              <a:ext uri="{FF2B5EF4-FFF2-40B4-BE49-F238E27FC236}">
                <a16:creationId xmlns:a16="http://schemas.microsoft.com/office/drawing/2014/main" xmlns="" id="{FB3D829C-4F5F-481C-80A2-30147E130CE6}"/>
              </a:ext>
            </a:extLst>
          </p:cNvPr>
          <p:cNvSpPr/>
          <p:nvPr/>
        </p:nvSpPr>
        <p:spPr>
          <a:xfrm>
            <a:off x="3973795" y="2392823"/>
            <a:ext cx="760575" cy="7605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คำบรรยายภาพ: เส้นโค้งที่มีเส้นขอบและแถบเน้น 3">
            <a:extLst>
              <a:ext uri="{FF2B5EF4-FFF2-40B4-BE49-F238E27FC236}">
                <a16:creationId xmlns:a16="http://schemas.microsoft.com/office/drawing/2014/main" xmlns="" id="{751B990D-D898-48EB-9995-70B78914C316}"/>
              </a:ext>
            </a:extLst>
          </p:cNvPr>
          <p:cNvSpPr/>
          <p:nvPr/>
        </p:nvSpPr>
        <p:spPr>
          <a:xfrm flipH="1">
            <a:off x="1689651" y="3773559"/>
            <a:ext cx="1073699" cy="599383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33591"/>
              <a:gd name="adj6" fmla="val -116776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8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ครึ่งเม็ด</a:t>
            </a:r>
          </a:p>
        </p:txBody>
      </p:sp>
      <p:sp>
        <p:nvSpPr>
          <p:cNvPr id="8" name="วงรี 7">
            <a:extLst>
              <a:ext uri="{FF2B5EF4-FFF2-40B4-BE49-F238E27FC236}">
                <a16:creationId xmlns:a16="http://schemas.microsoft.com/office/drawing/2014/main" xmlns="" id="{F2B6986F-9A06-4CC1-BAB5-D7FCBC2AB276}"/>
              </a:ext>
            </a:extLst>
          </p:cNvPr>
          <p:cNvSpPr/>
          <p:nvPr/>
        </p:nvSpPr>
        <p:spPr>
          <a:xfrm>
            <a:off x="7285290" y="3123581"/>
            <a:ext cx="760575" cy="7605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คำบรรยายภาพ: เส้นโค้งที่มีเส้นขอบและแถบเน้น 9">
            <a:extLst>
              <a:ext uri="{FF2B5EF4-FFF2-40B4-BE49-F238E27FC236}">
                <a16:creationId xmlns:a16="http://schemas.microsoft.com/office/drawing/2014/main" xmlns="" id="{00720AC5-5019-466C-9058-D5A8308B9D47}"/>
              </a:ext>
            </a:extLst>
          </p:cNvPr>
          <p:cNvSpPr/>
          <p:nvPr/>
        </p:nvSpPr>
        <p:spPr>
          <a:xfrm flipH="1">
            <a:off x="3498301" y="3955777"/>
            <a:ext cx="1073699" cy="599383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62288"/>
              <a:gd name="adj6" fmla="val -251001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 </a:t>
            </a:r>
            <a:r>
              <a:rPr lang="th-TH" sz="28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เม็ด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xmlns="" id="{19161ACF-2116-4B59-94C3-6BA6493F1E8C}"/>
              </a:ext>
            </a:extLst>
          </p:cNvPr>
          <p:cNvSpPr txBox="1"/>
          <p:nvPr/>
        </p:nvSpPr>
        <p:spPr bwMode="auto">
          <a:xfrm>
            <a:off x="1182148" y="51276"/>
            <a:ext cx="3724455" cy="83099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altLang="ko-KR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 </a:t>
            </a:r>
            <a:r>
              <a:rPr lang="en-US" altLang="ko-KR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=&gt;&gt; </a:t>
            </a:r>
            <a:r>
              <a:rPr lang="th-TH" altLang="ko-KR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จุดประกายความคิด</a:t>
            </a:r>
          </a:p>
          <a:p>
            <a:pPr>
              <a:defRPr/>
            </a:pPr>
            <a:r>
              <a:rPr lang="th-TH" altLang="ko-KR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จากภูมิปัญญาของคนไข้</a:t>
            </a:r>
            <a:endParaRPr lang="en-US" altLang="ko-KR" sz="24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3021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xmlns="" id="{33AC1EC6-DEA3-4C64-AB91-9B44D4707685}"/>
              </a:ext>
            </a:extLst>
          </p:cNvPr>
          <p:cNvSpPr/>
          <p:nvPr/>
        </p:nvSpPr>
        <p:spPr>
          <a:xfrm>
            <a:off x="1055598" y="1734564"/>
            <a:ext cx="703280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2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“เพื่อให้ผู้รับบริการ </a:t>
            </a:r>
            <a:r>
              <a:rPr lang="th-TH" altLang="ko-KR" sz="32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กินยาได้ถูกชนิด ถูกเวลา และถูกจำนวน</a:t>
            </a:r>
            <a:r>
              <a:rPr lang="th-TH" sz="32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 algn="ctr"/>
            <a:r>
              <a:rPr lang="th-TH" sz="32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ในระบบจ่ายยาแบบ</a:t>
            </a:r>
            <a:r>
              <a:rPr lang="en-US" sz="32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One Stop Service</a:t>
            </a:r>
            <a:r>
              <a:rPr lang="th-TH" sz="32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ของ รพ.สต.”</a:t>
            </a: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xmlns="" id="{28773653-B8F3-449C-AF9C-477FBFADA79D}"/>
              </a:ext>
            </a:extLst>
          </p:cNvPr>
          <p:cNvSpPr txBox="1"/>
          <p:nvPr/>
        </p:nvSpPr>
        <p:spPr>
          <a:xfrm>
            <a:off x="1206066" y="88660"/>
            <a:ext cx="26976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 จุดประสงค์และเป้าหมาย ของการดำเนินงาน </a:t>
            </a: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xmlns="" id="{A9F5AC29-5CA3-4337-BC34-FB2139CCE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4" y="3398337"/>
            <a:ext cx="1269841" cy="126984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stA="99000" endPos="65000" dist="50800" dir="5400000" sy="-100000" algn="bl" rotWithShape="0"/>
          </a:effectLst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4985ACAE-5DF0-4CA1-89B4-94F9238A29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646" y="3522635"/>
            <a:ext cx="1021246" cy="102124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stA="99000" endPos="65000" dist="50800" dir="5400000" sy="-100000" algn="bl" rotWithShape="0"/>
          </a:effectLst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xmlns="" id="{33D29B0F-6F22-45D3-911B-8D831FB587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677" y="3730139"/>
            <a:ext cx="1100462" cy="110046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stA="99000" endPos="65000" dist="50800" dir="5400000" sy="-100000" algn="bl" rotWithShape="0"/>
          </a:effectLst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xmlns="" id="{787553D2-3DD9-4E07-9180-A5FF212D43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8955" y="3769747"/>
            <a:ext cx="1021246" cy="102124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stA="99000" endPos="65000" dist="50800" dir="5400000" sy="-100000" algn="bl" rotWithShape="0"/>
          </a:effectLst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xmlns="" id="{77A7F133-F901-4D21-822C-12EB1B0923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6538" y="3678414"/>
            <a:ext cx="1021246" cy="102046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stA="99000" endPos="65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3697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วงรี 24">
            <a:extLst>
              <a:ext uri="{FF2B5EF4-FFF2-40B4-BE49-F238E27FC236}">
                <a16:creationId xmlns:a16="http://schemas.microsoft.com/office/drawing/2014/main" xmlns="" id="{DDA8916E-0808-4D2F-A397-978247B05397}"/>
              </a:ext>
            </a:extLst>
          </p:cNvPr>
          <p:cNvSpPr/>
          <p:nvPr/>
        </p:nvSpPr>
        <p:spPr>
          <a:xfrm>
            <a:off x="2604301" y="1336644"/>
            <a:ext cx="3638777" cy="360328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ysClr val="windowText" lastClr="000000"/>
              </a:solidFill>
            </a:endParaRP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xmlns="" id="{140B031D-B5F6-4A7F-95B5-37D248D18730}"/>
              </a:ext>
            </a:extLst>
          </p:cNvPr>
          <p:cNvSpPr/>
          <p:nvPr/>
        </p:nvSpPr>
        <p:spPr>
          <a:xfrm>
            <a:off x="1110960" y="377531"/>
            <a:ext cx="32285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การจัดบริการใน รพ.สต.ทุ่งโฮ</a:t>
            </a:r>
            <a:r>
              <a:rPr lang="th-TH" sz="2400" b="1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้ง</a:t>
            </a:r>
            <a:endParaRPr lang="th-TH" sz="24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xmlns="" id="{B707E1B9-AFC5-4CF6-8A4C-A808BFA7DB8B}"/>
              </a:ext>
            </a:extLst>
          </p:cNvPr>
          <p:cNvSpPr/>
          <p:nvPr/>
        </p:nvSpPr>
        <p:spPr>
          <a:xfrm>
            <a:off x="1651590" y="1127051"/>
            <a:ext cx="5397795" cy="3846708"/>
          </a:xfrm>
          <a:prstGeom prst="rect">
            <a:avLst/>
          </a:prstGeom>
          <a:noFill/>
        </p:spPr>
      </p:sp>
      <p:sp>
        <p:nvSpPr>
          <p:cNvPr id="9" name="รูปแบบอิสระ: รูปร่าง 8">
            <a:extLst>
              <a:ext uri="{FF2B5EF4-FFF2-40B4-BE49-F238E27FC236}">
                <a16:creationId xmlns:a16="http://schemas.microsoft.com/office/drawing/2014/main" xmlns="" id="{84490297-0012-4F39-8C29-A5D46F73020B}"/>
              </a:ext>
            </a:extLst>
          </p:cNvPr>
          <p:cNvSpPr/>
          <p:nvPr/>
        </p:nvSpPr>
        <p:spPr>
          <a:xfrm rot="2160000">
            <a:off x="4894684" y="2020046"/>
            <a:ext cx="308037" cy="392282"/>
          </a:xfrm>
          <a:custGeom>
            <a:avLst/>
            <a:gdLst>
              <a:gd name="connsiteX0" fmla="*/ 0 w 308037"/>
              <a:gd name="connsiteY0" fmla="*/ 78456 h 392282"/>
              <a:gd name="connsiteX1" fmla="*/ 154019 w 308037"/>
              <a:gd name="connsiteY1" fmla="*/ 78456 h 392282"/>
              <a:gd name="connsiteX2" fmla="*/ 154019 w 308037"/>
              <a:gd name="connsiteY2" fmla="*/ 0 h 392282"/>
              <a:gd name="connsiteX3" fmla="*/ 308037 w 308037"/>
              <a:gd name="connsiteY3" fmla="*/ 196141 h 392282"/>
              <a:gd name="connsiteX4" fmla="*/ 154019 w 308037"/>
              <a:gd name="connsiteY4" fmla="*/ 392282 h 392282"/>
              <a:gd name="connsiteX5" fmla="*/ 154019 w 308037"/>
              <a:gd name="connsiteY5" fmla="*/ 313826 h 392282"/>
              <a:gd name="connsiteX6" fmla="*/ 0 w 308037"/>
              <a:gd name="connsiteY6" fmla="*/ 313826 h 392282"/>
              <a:gd name="connsiteX7" fmla="*/ 0 w 308037"/>
              <a:gd name="connsiteY7" fmla="*/ 78456 h 392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8037" h="392282">
                <a:moveTo>
                  <a:pt x="0" y="78456"/>
                </a:moveTo>
                <a:lnTo>
                  <a:pt x="154019" y="78456"/>
                </a:lnTo>
                <a:lnTo>
                  <a:pt x="154019" y="0"/>
                </a:lnTo>
                <a:lnTo>
                  <a:pt x="308037" y="196141"/>
                </a:lnTo>
                <a:lnTo>
                  <a:pt x="154019" y="392282"/>
                </a:lnTo>
                <a:lnTo>
                  <a:pt x="154019" y="313826"/>
                </a:lnTo>
                <a:lnTo>
                  <a:pt x="0" y="313826"/>
                </a:lnTo>
                <a:lnTo>
                  <a:pt x="0" y="78456"/>
                </a:lnTo>
                <a:close/>
              </a:path>
            </a:pathLst>
          </a:custGeom>
          <a:solidFill>
            <a:srgbClr val="FF0000"/>
          </a:solidFill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accent1">
              <a:shade val="9000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shade val="9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1" tIns="78455" rIns="92411" bIns="78456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th-TH" sz="1500" kern="1200"/>
          </a:p>
        </p:txBody>
      </p:sp>
      <p:sp>
        <p:nvSpPr>
          <p:cNvPr id="11" name="รูปแบบอิสระ: รูปร่าง 10">
            <a:extLst>
              <a:ext uri="{FF2B5EF4-FFF2-40B4-BE49-F238E27FC236}">
                <a16:creationId xmlns:a16="http://schemas.microsoft.com/office/drawing/2014/main" xmlns="" id="{3FE3395C-72F3-40CE-B550-CA7D3F5AC4E5}"/>
              </a:ext>
            </a:extLst>
          </p:cNvPr>
          <p:cNvSpPr/>
          <p:nvPr/>
        </p:nvSpPr>
        <p:spPr>
          <a:xfrm>
            <a:off x="5179866" y="2152560"/>
            <a:ext cx="1162318" cy="1162318"/>
          </a:xfrm>
          <a:custGeom>
            <a:avLst/>
            <a:gdLst>
              <a:gd name="connsiteX0" fmla="*/ 0 w 1162318"/>
              <a:gd name="connsiteY0" fmla="*/ 581159 h 1162318"/>
              <a:gd name="connsiteX1" fmla="*/ 581159 w 1162318"/>
              <a:gd name="connsiteY1" fmla="*/ 0 h 1162318"/>
              <a:gd name="connsiteX2" fmla="*/ 1162318 w 1162318"/>
              <a:gd name="connsiteY2" fmla="*/ 581159 h 1162318"/>
              <a:gd name="connsiteX3" fmla="*/ 581159 w 1162318"/>
              <a:gd name="connsiteY3" fmla="*/ 1162318 h 1162318"/>
              <a:gd name="connsiteX4" fmla="*/ 0 w 1162318"/>
              <a:gd name="connsiteY4" fmla="*/ 581159 h 1162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2318" h="1162318">
                <a:moveTo>
                  <a:pt x="0" y="581159"/>
                </a:moveTo>
                <a:cubicBezTo>
                  <a:pt x="0" y="260194"/>
                  <a:pt x="260194" y="0"/>
                  <a:pt x="581159" y="0"/>
                </a:cubicBezTo>
                <a:cubicBezTo>
                  <a:pt x="902124" y="0"/>
                  <a:pt x="1162318" y="260194"/>
                  <a:pt x="1162318" y="581159"/>
                </a:cubicBezTo>
                <a:cubicBezTo>
                  <a:pt x="1162318" y="902124"/>
                  <a:pt x="902124" y="1162318"/>
                  <a:pt x="581159" y="1162318"/>
                </a:cubicBezTo>
                <a:cubicBezTo>
                  <a:pt x="260194" y="1162318"/>
                  <a:pt x="0" y="902124"/>
                  <a:pt x="0" y="581159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shade val="50000"/>
              <a:hueOff val="312210"/>
              <a:satOff val="-18034"/>
              <a:lumOff val="19816"/>
              <a:alphaOff val="0"/>
            </a:schemeClr>
          </a:fillRef>
          <a:effectRef idx="2">
            <a:schemeClr val="accent1">
              <a:shade val="50000"/>
              <a:hueOff val="312210"/>
              <a:satOff val="-18034"/>
              <a:lumOff val="1981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5618" tIns="195618" rIns="195618" bIns="195618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th-TH" sz="2000" b="1" kern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จุดคัดกรอง</a:t>
            </a:r>
          </a:p>
        </p:txBody>
      </p:sp>
      <p:sp>
        <p:nvSpPr>
          <p:cNvPr id="12" name="รูปแบบอิสระ: รูปร่าง 11">
            <a:extLst>
              <a:ext uri="{FF2B5EF4-FFF2-40B4-BE49-F238E27FC236}">
                <a16:creationId xmlns:a16="http://schemas.microsoft.com/office/drawing/2014/main" xmlns="" id="{B26441E5-0D26-46FE-9114-C65512D29D61}"/>
              </a:ext>
            </a:extLst>
          </p:cNvPr>
          <p:cNvSpPr/>
          <p:nvPr/>
        </p:nvSpPr>
        <p:spPr>
          <a:xfrm rot="17280000">
            <a:off x="5340312" y="3358379"/>
            <a:ext cx="308038" cy="392283"/>
          </a:xfrm>
          <a:custGeom>
            <a:avLst/>
            <a:gdLst>
              <a:gd name="connsiteX0" fmla="*/ 0 w 308037"/>
              <a:gd name="connsiteY0" fmla="*/ 78456 h 392282"/>
              <a:gd name="connsiteX1" fmla="*/ 154019 w 308037"/>
              <a:gd name="connsiteY1" fmla="*/ 78456 h 392282"/>
              <a:gd name="connsiteX2" fmla="*/ 154019 w 308037"/>
              <a:gd name="connsiteY2" fmla="*/ 0 h 392282"/>
              <a:gd name="connsiteX3" fmla="*/ 308037 w 308037"/>
              <a:gd name="connsiteY3" fmla="*/ 196141 h 392282"/>
              <a:gd name="connsiteX4" fmla="*/ 154019 w 308037"/>
              <a:gd name="connsiteY4" fmla="*/ 392282 h 392282"/>
              <a:gd name="connsiteX5" fmla="*/ 154019 w 308037"/>
              <a:gd name="connsiteY5" fmla="*/ 313826 h 392282"/>
              <a:gd name="connsiteX6" fmla="*/ 0 w 308037"/>
              <a:gd name="connsiteY6" fmla="*/ 313826 h 392282"/>
              <a:gd name="connsiteX7" fmla="*/ 0 w 308037"/>
              <a:gd name="connsiteY7" fmla="*/ 78456 h 392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8037" h="392282">
                <a:moveTo>
                  <a:pt x="308037" y="313826"/>
                </a:moveTo>
                <a:lnTo>
                  <a:pt x="154018" y="313826"/>
                </a:lnTo>
                <a:lnTo>
                  <a:pt x="154018" y="392282"/>
                </a:lnTo>
                <a:lnTo>
                  <a:pt x="0" y="196141"/>
                </a:lnTo>
                <a:lnTo>
                  <a:pt x="154018" y="0"/>
                </a:lnTo>
                <a:lnTo>
                  <a:pt x="154018" y="78456"/>
                </a:lnTo>
                <a:lnTo>
                  <a:pt x="308037" y="78456"/>
                </a:lnTo>
                <a:lnTo>
                  <a:pt x="308037" y="313826"/>
                </a:lnTo>
                <a:close/>
              </a:path>
            </a:pathLst>
          </a:custGeom>
          <a:solidFill>
            <a:srgbClr val="FF0000"/>
          </a:solidFill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accent1">
              <a:shade val="90000"/>
              <a:hueOff val="319981"/>
              <a:satOff val="-17009"/>
              <a:lumOff val="16794"/>
              <a:alphaOff val="0"/>
            </a:schemeClr>
          </a:lnRef>
          <a:fillRef idx="3">
            <a:scrgbClr r="0" g="0" b="0"/>
          </a:fillRef>
          <a:effectRef idx="2">
            <a:schemeClr val="accent1">
              <a:shade val="90000"/>
              <a:hueOff val="319981"/>
              <a:satOff val="-17009"/>
              <a:lumOff val="1679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410" tIns="78456" rIns="1" bIns="78456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th-TH" sz="1500" kern="1200"/>
          </a:p>
        </p:txBody>
      </p:sp>
      <p:sp>
        <p:nvSpPr>
          <p:cNvPr id="13" name="รูปแบบอิสระ: รูปร่าง 12">
            <a:extLst>
              <a:ext uri="{FF2B5EF4-FFF2-40B4-BE49-F238E27FC236}">
                <a16:creationId xmlns:a16="http://schemas.microsoft.com/office/drawing/2014/main" xmlns="" id="{D8B8E9B9-FF37-4660-B707-3C25B69FA4BD}"/>
              </a:ext>
            </a:extLst>
          </p:cNvPr>
          <p:cNvSpPr/>
          <p:nvPr/>
        </p:nvSpPr>
        <p:spPr>
          <a:xfrm>
            <a:off x="4641088" y="3810747"/>
            <a:ext cx="1162318" cy="1162318"/>
          </a:xfrm>
          <a:custGeom>
            <a:avLst/>
            <a:gdLst>
              <a:gd name="connsiteX0" fmla="*/ 0 w 1162318"/>
              <a:gd name="connsiteY0" fmla="*/ 581159 h 1162318"/>
              <a:gd name="connsiteX1" fmla="*/ 581159 w 1162318"/>
              <a:gd name="connsiteY1" fmla="*/ 0 h 1162318"/>
              <a:gd name="connsiteX2" fmla="*/ 1162318 w 1162318"/>
              <a:gd name="connsiteY2" fmla="*/ 581159 h 1162318"/>
              <a:gd name="connsiteX3" fmla="*/ 581159 w 1162318"/>
              <a:gd name="connsiteY3" fmla="*/ 1162318 h 1162318"/>
              <a:gd name="connsiteX4" fmla="*/ 0 w 1162318"/>
              <a:gd name="connsiteY4" fmla="*/ 581159 h 1162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2318" h="1162318">
                <a:moveTo>
                  <a:pt x="0" y="581159"/>
                </a:moveTo>
                <a:cubicBezTo>
                  <a:pt x="0" y="260194"/>
                  <a:pt x="260194" y="0"/>
                  <a:pt x="581159" y="0"/>
                </a:cubicBezTo>
                <a:cubicBezTo>
                  <a:pt x="902124" y="0"/>
                  <a:pt x="1162318" y="260194"/>
                  <a:pt x="1162318" y="581159"/>
                </a:cubicBezTo>
                <a:cubicBezTo>
                  <a:pt x="1162318" y="902124"/>
                  <a:pt x="902124" y="1162318"/>
                  <a:pt x="581159" y="1162318"/>
                </a:cubicBezTo>
                <a:cubicBezTo>
                  <a:pt x="260194" y="1162318"/>
                  <a:pt x="0" y="902124"/>
                  <a:pt x="0" y="581159"/>
                </a:cubicBezTo>
                <a:close/>
              </a:path>
            </a:pathLst>
          </a:custGeom>
          <a:solidFill>
            <a:srgbClr val="00B0F0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shade val="50000"/>
              <a:hueOff val="624420"/>
              <a:satOff val="-36069"/>
              <a:lumOff val="3963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5618" tIns="195618" rIns="195618" bIns="195618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th-TH" sz="2000" b="1" kern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ลงทะเบียน</a:t>
            </a:r>
            <a:endParaRPr lang="th-TH" sz="2000" kern="1200" dirty="0"/>
          </a:p>
        </p:txBody>
      </p:sp>
      <p:sp>
        <p:nvSpPr>
          <p:cNvPr id="15" name="รูปแบบอิสระ: รูปร่าง 14">
            <a:extLst>
              <a:ext uri="{FF2B5EF4-FFF2-40B4-BE49-F238E27FC236}">
                <a16:creationId xmlns:a16="http://schemas.microsoft.com/office/drawing/2014/main" xmlns="" id="{3E2D26CA-20F3-4FB1-A373-EE9C47826618}"/>
              </a:ext>
            </a:extLst>
          </p:cNvPr>
          <p:cNvSpPr/>
          <p:nvPr/>
        </p:nvSpPr>
        <p:spPr>
          <a:xfrm>
            <a:off x="4205186" y="4195764"/>
            <a:ext cx="308038" cy="392283"/>
          </a:xfrm>
          <a:custGeom>
            <a:avLst/>
            <a:gdLst>
              <a:gd name="connsiteX0" fmla="*/ 0 w 308037"/>
              <a:gd name="connsiteY0" fmla="*/ 78456 h 392282"/>
              <a:gd name="connsiteX1" fmla="*/ 154019 w 308037"/>
              <a:gd name="connsiteY1" fmla="*/ 78456 h 392282"/>
              <a:gd name="connsiteX2" fmla="*/ 154019 w 308037"/>
              <a:gd name="connsiteY2" fmla="*/ 0 h 392282"/>
              <a:gd name="connsiteX3" fmla="*/ 308037 w 308037"/>
              <a:gd name="connsiteY3" fmla="*/ 196141 h 392282"/>
              <a:gd name="connsiteX4" fmla="*/ 154019 w 308037"/>
              <a:gd name="connsiteY4" fmla="*/ 392282 h 392282"/>
              <a:gd name="connsiteX5" fmla="*/ 154019 w 308037"/>
              <a:gd name="connsiteY5" fmla="*/ 313826 h 392282"/>
              <a:gd name="connsiteX6" fmla="*/ 0 w 308037"/>
              <a:gd name="connsiteY6" fmla="*/ 313826 h 392282"/>
              <a:gd name="connsiteX7" fmla="*/ 0 w 308037"/>
              <a:gd name="connsiteY7" fmla="*/ 78456 h 392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8037" h="392282">
                <a:moveTo>
                  <a:pt x="308037" y="313826"/>
                </a:moveTo>
                <a:lnTo>
                  <a:pt x="154018" y="313826"/>
                </a:lnTo>
                <a:lnTo>
                  <a:pt x="154018" y="392282"/>
                </a:lnTo>
                <a:lnTo>
                  <a:pt x="0" y="196141"/>
                </a:lnTo>
                <a:lnTo>
                  <a:pt x="154018" y="0"/>
                </a:lnTo>
                <a:lnTo>
                  <a:pt x="154018" y="78456"/>
                </a:lnTo>
                <a:lnTo>
                  <a:pt x="308037" y="78456"/>
                </a:lnTo>
                <a:lnTo>
                  <a:pt x="308037" y="313826"/>
                </a:lnTo>
                <a:close/>
              </a:path>
            </a:pathLst>
          </a:custGeom>
          <a:solidFill>
            <a:srgbClr val="FF0000"/>
          </a:solidFill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accent1">
              <a:shade val="90000"/>
              <a:hueOff val="639962"/>
              <a:satOff val="-34018"/>
              <a:lumOff val="33587"/>
              <a:alphaOff val="0"/>
            </a:schemeClr>
          </a:lnRef>
          <a:fillRef idx="3">
            <a:scrgbClr r="0" g="0" b="0"/>
          </a:fillRef>
          <a:effectRef idx="2">
            <a:schemeClr val="accent1">
              <a:shade val="90000"/>
              <a:hueOff val="639962"/>
              <a:satOff val="-34018"/>
              <a:lumOff val="3358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411" tIns="78457" rIns="1" bIns="78456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th-TH" sz="1500" kern="1200"/>
          </a:p>
        </p:txBody>
      </p:sp>
      <p:sp>
        <p:nvSpPr>
          <p:cNvPr id="17" name="รูปแบบอิสระ: รูปร่าง 16">
            <a:extLst>
              <a:ext uri="{FF2B5EF4-FFF2-40B4-BE49-F238E27FC236}">
                <a16:creationId xmlns:a16="http://schemas.microsoft.com/office/drawing/2014/main" xmlns="" id="{07D84EC9-2849-4D03-ACFB-97B64587154E}"/>
              </a:ext>
            </a:extLst>
          </p:cNvPr>
          <p:cNvSpPr/>
          <p:nvPr/>
        </p:nvSpPr>
        <p:spPr>
          <a:xfrm>
            <a:off x="2897567" y="3810747"/>
            <a:ext cx="1162318" cy="1162318"/>
          </a:xfrm>
          <a:custGeom>
            <a:avLst/>
            <a:gdLst>
              <a:gd name="connsiteX0" fmla="*/ 0 w 1162318"/>
              <a:gd name="connsiteY0" fmla="*/ 581159 h 1162318"/>
              <a:gd name="connsiteX1" fmla="*/ 581159 w 1162318"/>
              <a:gd name="connsiteY1" fmla="*/ 0 h 1162318"/>
              <a:gd name="connsiteX2" fmla="*/ 1162318 w 1162318"/>
              <a:gd name="connsiteY2" fmla="*/ 581159 h 1162318"/>
              <a:gd name="connsiteX3" fmla="*/ 581159 w 1162318"/>
              <a:gd name="connsiteY3" fmla="*/ 1162318 h 1162318"/>
              <a:gd name="connsiteX4" fmla="*/ 0 w 1162318"/>
              <a:gd name="connsiteY4" fmla="*/ 581159 h 1162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2318" h="1162318">
                <a:moveTo>
                  <a:pt x="0" y="581159"/>
                </a:moveTo>
                <a:cubicBezTo>
                  <a:pt x="0" y="260194"/>
                  <a:pt x="260194" y="0"/>
                  <a:pt x="581159" y="0"/>
                </a:cubicBezTo>
                <a:cubicBezTo>
                  <a:pt x="902124" y="0"/>
                  <a:pt x="1162318" y="260194"/>
                  <a:pt x="1162318" y="581159"/>
                </a:cubicBezTo>
                <a:cubicBezTo>
                  <a:pt x="1162318" y="902124"/>
                  <a:pt x="902124" y="1162318"/>
                  <a:pt x="581159" y="1162318"/>
                </a:cubicBezTo>
                <a:cubicBezTo>
                  <a:pt x="260194" y="1162318"/>
                  <a:pt x="0" y="902124"/>
                  <a:pt x="0" y="581159"/>
                </a:cubicBezTo>
                <a:close/>
              </a:path>
            </a:pathLst>
          </a:custGeom>
          <a:solidFill>
            <a:srgbClr val="00703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shade val="50000"/>
              <a:hueOff val="624420"/>
              <a:satOff val="-36069"/>
              <a:lumOff val="3963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5618" tIns="195618" rIns="195618" bIns="195618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th-TH" sz="2000" b="1" kern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ห้องตรวจ </a:t>
            </a:r>
            <a:r>
              <a:rPr lang="en-US" sz="2000" b="1" kern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1,2</a:t>
            </a:r>
            <a:endParaRPr lang="th-TH" sz="2000" kern="1200" dirty="0"/>
          </a:p>
        </p:txBody>
      </p:sp>
      <p:sp>
        <p:nvSpPr>
          <p:cNvPr id="19" name="รูปแบบอิสระ: รูปร่าง 18">
            <a:extLst>
              <a:ext uri="{FF2B5EF4-FFF2-40B4-BE49-F238E27FC236}">
                <a16:creationId xmlns:a16="http://schemas.microsoft.com/office/drawing/2014/main" xmlns="" id="{4FFA7453-A266-4338-8C63-C4A3DF1A2566}"/>
              </a:ext>
            </a:extLst>
          </p:cNvPr>
          <p:cNvSpPr/>
          <p:nvPr/>
        </p:nvSpPr>
        <p:spPr>
          <a:xfrm rot="4320000">
            <a:off x="3058013" y="3374963"/>
            <a:ext cx="308038" cy="392282"/>
          </a:xfrm>
          <a:custGeom>
            <a:avLst/>
            <a:gdLst>
              <a:gd name="connsiteX0" fmla="*/ 0 w 308037"/>
              <a:gd name="connsiteY0" fmla="*/ 78456 h 392282"/>
              <a:gd name="connsiteX1" fmla="*/ 154019 w 308037"/>
              <a:gd name="connsiteY1" fmla="*/ 78456 h 392282"/>
              <a:gd name="connsiteX2" fmla="*/ 154019 w 308037"/>
              <a:gd name="connsiteY2" fmla="*/ 0 h 392282"/>
              <a:gd name="connsiteX3" fmla="*/ 308037 w 308037"/>
              <a:gd name="connsiteY3" fmla="*/ 196141 h 392282"/>
              <a:gd name="connsiteX4" fmla="*/ 154019 w 308037"/>
              <a:gd name="connsiteY4" fmla="*/ 392282 h 392282"/>
              <a:gd name="connsiteX5" fmla="*/ 154019 w 308037"/>
              <a:gd name="connsiteY5" fmla="*/ 313826 h 392282"/>
              <a:gd name="connsiteX6" fmla="*/ 0 w 308037"/>
              <a:gd name="connsiteY6" fmla="*/ 313826 h 392282"/>
              <a:gd name="connsiteX7" fmla="*/ 0 w 308037"/>
              <a:gd name="connsiteY7" fmla="*/ 78456 h 392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8037" h="392282">
                <a:moveTo>
                  <a:pt x="308037" y="313826"/>
                </a:moveTo>
                <a:lnTo>
                  <a:pt x="154018" y="313826"/>
                </a:lnTo>
                <a:lnTo>
                  <a:pt x="154018" y="392282"/>
                </a:lnTo>
                <a:lnTo>
                  <a:pt x="0" y="196141"/>
                </a:lnTo>
                <a:lnTo>
                  <a:pt x="154018" y="0"/>
                </a:lnTo>
                <a:lnTo>
                  <a:pt x="154018" y="78456"/>
                </a:lnTo>
                <a:lnTo>
                  <a:pt x="308037" y="78456"/>
                </a:lnTo>
                <a:lnTo>
                  <a:pt x="308037" y="313826"/>
                </a:lnTo>
                <a:close/>
              </a:path>
            </a:pathLst>
          </a:custGeom>
          <a:solidFill>
            <a:srgbClr val="FF0000"/>
          </a:solidFill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accent1">
              <a:shade val="90000"/>
              <a:hueOff val="639962"/>
              <a:satOff val="-34018"/>
              <a:lumOff val="33587"/>
              <a:alphaOff val="0"/>
            </a:schemeClr>
          </a:lnRef>
          <a:fillRef idx="3">
            <a:scrgbClr r="0" g="0" b="0"/>
          </a:fillRef>
          <a:effectRef idx="2">
            <a:schemeClr val="accent1">
              <a:shade val="90000"/>
              <a:hueOff val="639962"/>
              <a:satOff val="-34018"/>
              <a:lumOff val="3358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411" tIns="78456" rIns="0" bIns="78455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th-TH" sz="1500" kern="1200"/>
          </a:p>
        </p:txBody>
      </p:sp>
      <p:sp>
        <p:nvSpPr>
          <p:cNvPr id="21" name="รูปแบบอิสระ: รูปร่าง 20">
            <a:extLst>
              <a:ext uri="{FF2B5EF4-FFF2-40B4-BE49-F238E27FC236}">
                <a16:creationId xmlns:a16="http://schemas.microsoft.com/office/drawing/2014/main" xmlns="" id="{B1DF1244-CF09-41FF-84B7-EE161B260999}"/>
              </a:ext>
            </a:extLst>
          </p:cNvPr>
          <p:cNvSpPr/>
          <p:nvPr/>
        </p:nvSpPr>
        <p:spPr>
          <a:xfrm>
            <a:off x="2358790" y="2152560"/>
            <a:ext cx="1162318" cy="1162318"/>
          </a:xfrm>
          <a:custGeom>
            <a:avLst/>
            <a:gdLst>
              <a:gd name="connsiteX0" fmla="*/ 0 w 1162318"/>
              <a:gd name="connsiteY0" fmla="*/ 581159 h 1162318"/>
              <a:gd name="connsiteX1" fmla="*/ 581159 w 1162318"/>
              <a:gd name="connsiteY1" fmla="*/ 0 h 1162318"/>
              <a:gd name="connsiteX2" fmla="*/ 1162318 w 1162318"/>
              <a:gd name="connsiteY2" fmla="*/ 581159 h 1162318"/>
              <a:gd name="connsiteX3" fmla="*/ 581159 w 1162318"/>
              <a:gd name="connsiteY3" fmla="*/ 1162318 h 1162318"/>
              <a:gd name="connsiteX4" fmla="*/ 0 w 1162318"/>
              <a:gd name="connsiteY4" fmla="*/ 581159 h 1162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2318" h="1162318">
                <a:moveTo>
                  <a:pt x="0" y="581159"/>
                </a:moveTo>
                <a:cubicBezTo>
                  <a:pt x="0" y="260194"/>
                  <a:pt x="260194" y="0"/>
                  <a:pt x="581159" y="0"/>
                </a:cubicBezTo>
                <a:cubicBezTo>
                  <a:pt x="902124" y="0"/>
                  <a:pt x="1162318" y="260194"/>
                  <a:pt x="1162318" y="581159"/>
                </a:cubicBezTo>
                <a:cubicBezTo>
                  <a:pt x="1162318" y="902124"/>
                  <a:pt x="902124" y="1162318"/>
                  <a:pt x="581159" y="1162318"/>
                </a:cubicBezTo>
                <a:cubicBezTo>
                  <a:pt x="260194" y="1162318"/>
                  <a:pt x="0" y="902124"/>
                  <a:pt x="0" y="581159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shade val="50000"/>
              <a:hueOff val="312210"/>
              <a:satOff val="-18034"/>
              <a:lumOff val="1981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5618" tIns="195618" rIns="195618" bIns="195618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th-TH" sz="2000" b="1" kern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ห้องจ่ายยา</a:t>
            </a:r>
            <a:endParaRPr lang="th-TH" sz="2000" kern="1200" dirty="0"/>
          </a:p>
        </p:txBody>
      </p:sp>
      <p:sp>
        <p:nvSpPr>
          <p:cNvPr id="22" name="รูปแบบอิสระ: รูปร่าง 21">
            <a:extLst>
              <a:ext uri="{FF2B5EF4-FFF2-40B4-BE49-F238E27FC236}">
                <a16:creationId xmlns:a16="http://schemas.microsoft.com/office/drawing/2014/main" xmlns="" id="{AEDBA94E-1CCB-42BE-A778-85D63E1118C8}"/>
              </a:ext>
            </a:extLst>
          </p:cNvPr>
          <p:cNvSpPr/>
          <p:nvPr/>
        </p:nvSpPr>
        <p:spPr>
          <a:xfrm rot="12119019">
            <a:off x="2097211" y="1853669"/>
            <a:ext cx="308037" cy="392282"/>
          </a:xfrm>
          <a:custGeom>
            <a:avLst/>
            <a:gdLst>
              <a:gd name="connsiteX0" fmla="*/ 0 w 308037"/>
              <a:gd name="connsiteY0" fmla="*/ 78456 h 392282"/>
              <a:gd name="connsiteX1" fmla="*/ 154019 w 308037"/>
              <a:gd name="connsiteY1" fmla="*/ 78456 h 392282"/>
              <a:gd name="connsiteX2" fmla="*/ 154019 w 308037"/>
              <a:gd name="connsiteY2" fmla="*/ 0 h 392282"/>
              <a:gd name="connsiteX3" fmla="*/ 308037 w 308037"/>
              <a:gd name="connsiteY3" fmla="*/ 196141 h 392282"/>
              <a:gd name="connsiteX4" fmla="*/ 154019 w 308037"/>
              <a:gd name="connsiteY4" fmla="*/ 392282 h 392282"/>
              <a:gd name="connsiteX5" fmla="*/ 154019 w 308037"/>
              <a:gd name="connsiteY5" fmla="*/ 313826 h 392282"/>
              <a:gd name="connsiteX6" fmla="*/ 0 w 308037"/>
              <a:gd name="connsiteY6" fmla="*/ 313826 h 392282"/>
              <a:gd name="connsiteX7" fmla="*/ 0 w 308037"/>
              <a:gd name="connsiteY7" fmla="*/ 78456 h 392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8037" h="392282">
                <a:moveTo>
                  <a:pt x="0" y="78456"/>
                </a:moveTo>
                <a:lnTo>
                  <a:pt x="154019" y="78456"/>
                </a:lnTo>
                <a:lnTo>
                  <a:pt x="154019" y="0"/>
                </a:lnTo>
                <a:lnTo>
                  <a:pt x="308037" y="196141"/>
                </a:lnTo>
                <a:lnTo>
                  <a:pt x="154019" y="392282"/>
                </a:lnTo>
                <a:lnTo>
                  <a:pt x="154019" y="313826"/>
                </a:lnTo>
                <a:lnTo>
                  <a:pt x="0" y="313826"/>
                </a:lnTo>
                <a:lnTo>
                  <a:pt x="0" y="78456"/>
                </a:lnTo>
                <a:close/>
              </a:path>
            </a:pathLst>
          </a:custGeom>
          <a:solidFill>
            <a:srgbClr val="FF0000"/>
          </a:solidFill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accent1">
              <a:shade val="90000"/>
              <a:hueOff val="319981"/>
              <a:satOff val="-17009"/>
              <a:lumOff val="16794"/>
              <a:alphaOff val="0"/>
            </a:schemeClr>
          </a:lnRef>
          <a:fillRef idx="3">
            <a:scrgbClr r="0" g="0" b="0"/>
          </a:fillRef>
          <a:effectRef idx="2">
            <a:schemeClr val="accent1">
              <a:shade val="90000"/>
              <a:hueOff val="319981"/>
              <a:satOff val="-17009"/>
              <a:lumOff val="1679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1" tIns="78455" rIns="92411" bIns="78456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th-TH" sz="1500" kern="1200"/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xmlns="" id="{995016D4-F32A-4595-8C84-CE392BA670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708" y="4032013"/>
            <a:ext cx="688838" cy="688838"/>
          </a:xfrm>
          <a:prstGeom prst="rect">
            <a:avLst/>
          </a:prstGeom>
        </p:spPr>
      </p:pic>
      <p:grpSp>
        <p:nvGrpSpPr>
          <p:cNvPr id="23" name="กลุ่ม 22">
            <a:extLst>
              <a:ext uri="{FF2B5EF4-FFF2-40B4-BE49-F238E27FC236}">
                <a16:creationId xmlns:a16="http://schemas.microsoft.com/office/drawing/2014/main" xmlns="" id="{9940D343-1943-4663-BD36-788ED0D099CC}"/>
              </a:ext>
            </a:extLst>
          </p:cNvPr>
          <p:cNvGrpSpPr/>
          <p:nvPr/>
        </p:nvGrpSpPr>
        <p:grpSpPr>
          <a:xfrm>
            <a:off x="3666183" y="904510"/>
            <a:ext cx="1256416" cy="1264201"/>
            <a:chOff x="2617275" y="368108"/>
            <a:chExt cx="1256416" cy="1264201"/>
          </a:xfrm>
        </p:grpSpPr>
        <p:sp>
          <p:nvSpPr>
            <p:cNvPr id="7" name="รูปแบบอิสระ: รูปร่าง 6">
              <a:extLst>
                <a:ext uri="{FF2B5EF4-FFF2-40B4-BE49-F238E27FC236}">
                  <a16:creationId xmlns:a16="http://schemas.microsoft.com/office/drawing/2014/main" xmlns="" id="{6AF9C750-336A-4CD3-B3AB-1F961677B13E}"/>
                </a:ext>
              </a:extLst>
            </p:cNvPr>
            <p:cNvSpPr/>
            <p:nvPr/>
          </p:nvSpPr>
          <p:spPr>
            <a:xfrm>
              <a:off x="2676839" y="469991"/>
              <a:ext cx="1162318" cy="1162318"/>
            </a:xfrm>
            <a:custGeom>
              <a:avLst/>
              <a:gdLst>
                <a:gd name="connsiteX0" fmla="*/ 0 w 1162318"/>
                <a:gd name="connsiteY0" fmla="*/ 581159 h 1162318"/>
                <a:gd name="connsiteX1" fmla="*/ 581159 w 1162318"/>
                <a:gd name="connsiteY1" fmla="*/ 0 h 1162318"/>
                <a:gd name="connsiteX2" fmla="*/ 1162318 w 1162318"/>
                <a:gd name="connsiteY2" fmla="*/ 581159 h 1162318"/>
                <a:gd name="connsiteX3" fmla="*/ 581159 w 1162318"/>
                <a:gd name="connsiteY3" fmla="*/ 1162318 h 1162318"/>
                <a:gd name="connsiteX4" fmla="*/ 0 w 1162318"/>
                <a:gd name="connsiteY4" fmla="*/ 581159 h 1162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2318" h="1162318">
                  <a:moveTo>
                    <a:pt x="0" y="581159"/>
                  </a:moveTo>
                  <a:cubicBezTo>
                    <a:pt x="0" y="260194"/>
                    <a:pt x="260194" y="0"/>
                    <a:pt x="581159" y="0"/>
                  </a:cubicBezTo>
                  <a:cubicBezTo>
                    <a:pt x="902124" y="0"/>
                    <a:pt x="1162318" y="260194"/>
                    <a:pt x="1162318" y="581159"/>
                  </a:cubicBezTo>
                  <a:cubicBezTo>
                    <a:pt x="1162318" y="902124"/>
                    <a:pt x="902124" y="1162318"/>
                    <a:pt x="581159" y="1162318"/>
                  </a:cubicBezTo>
                  <a:cubicBezTo>
                    <a:pt x="260194" y="1162318"/>
                    <a:pt x="0" y="902124"/>
                    <a:pt x="0" y="581159"/>
                  </a:cubicBezTo>
                  <a:close/>
                </a:path>
              </a:pathLst>
            </a:custGeom>
            <a:solidFill>
              <a:srgbClr val="FF0000"/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9908" tIns="229908" rIns="229908" bIns="229908" numCol="1" spcCol="1270" anchor="ctr" anchorCtr="0">
              <a:noAutofit/>
            </a:bodyPr>
            <a:lstStyle/>
            <a:p>
              <a:pPr marL="0" lvl="0" indent="0" algn="ctr" defTabSz="2089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th-TH" sz="4700" kern="1200" dirty="0"/>
            </a:p>
          </p:txBody>
        </p:sp>
        <p:pic>
          <p:nvPicPr>
            <p:cNvPr id="10" name="รูปภาพ 9">
              <a:extLst>
                <a:ext uri="{FF2B5EF4-FFF2-40B4-BE49-F238E27FC236}">
                  <a16:creationId xmlns:a16="http://schemas.microsoft.com/office/drawing/2014/main" xmlns="" id="{D89BDF0A-D6A2-4950-B253-1957788AA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7275" y="368108"/>
              <a:ext cx="1256416" cy="1256416"/>
            </a:xfrm>
            <a:prstGeom prst="rect">
              <a:avLst/>
            </a:prstGeom>
          </p:spPr>
        </p:pic>
      </p:grpSp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xmlns="" id="{D463270A-C04C-4A1D-8688-BAAD4B6377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756" y="1671969"/>
            <a:ext cx="496742" cy="496742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xmlns="" id="{A1357E19-9E8C-4071-AC93-5DB90E82F0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966" y="2030924"/>
            <a:ext cx="598965" cy="485768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xmlns="" id="{2835C5C9-9CF8-420B-A041-00620BD76E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645" y="2642372"/>
            <a:ext cx="991320" cy="609775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xmlns="" id="{03246D7C-D07E-4CC4-BEE3-CB14627915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385" y="2642372"/>
            <a:ext cx="289170" cy="556096"/>
          </a:xfrm>
          <a:prstGeom prst="rect">
            <a:avLst/>
          </a:prstGeom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xmlns="" id="{6F7B00E6-050D-4CBF-B903-6C93113004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654" y="1128866"/>
            <a:ext cx="745115" cy="496743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xmlns="" id="{EAB7B7D1-E18C-4C17-83F3-874D5F697BC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922" y="4345642"/>
            <a:ext cx="1101134" cy="606847"/>
          </a:xfrm>
          <a:prstGeom prst="rect">
            <a:avLst/>
          </a:prstGeom>
        </p:spPr>
      </p:pic>
      <p:pic>
        <p:nvPicPr>
          <p:cNvPr id="4102" name="Picture 6" descr="ผลการค้นหารูปภาพสำหรับ png medical">
            <a:extLst>
              <a:ext uri="{FF2B5EF4-FFF2-40B4-BE49-F238E27FC236}">
                <a16:creationId xmlns:a16="http://schemas.microsoft.com/office/drawing/2014/main" xmlns="" id="{4EE12EC9-1A8A-4086-9FC2-3CF4346C8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684" y="2425489"/>
            <a:ext cx="494931" cy="49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รูปภาพ 4100">
            <a:extLst>
              <a:ext uri="{FF2B5EF4-FFF2-40B4-BE49-F238E27FC236}">
                <a16:creationId xmlns:a16="http://schemas.microsoft.com/office/drawing/2014/main" xmlns="" id="{38E3CD46-D57B-405B-AC68-E5ED8530EBF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732" y="2920420"/>
            <a:ext cx="802494" cy="492122"/>
          </a:xfrm>
          <a:prstGeom prst="rect">
            <a:avLst/>
          </a:prstGeom>
        </p:spPr>
      </p:pic>
      <p:sp>
        <p:nvSpPr>
          <p:cNvPr id="40" name="สี่เหลี่ยมผืนผ้า 39">
            <a:extLst>
              <a:ext uri="{FF2B5EF4-FFF2-40B4-BE49-F238E27FC236}">
                <a16:creationId xmlns:a16="http://schemas.microsoft.com/office/drawing/2014/main" xmlns="" id="{4A2CCCBC-FE24-4A97-8869-3C6C5EEF92CC}"/>
              </a:ext>
            </a:extLst>
          </p:cNvPr>
          <p:cNvSpPr/>
          <p:nvPr/>
        </p:nvSpPr>
        <p:spPr>
          <a:xfrm>
            <a:off x="5088223" y="975248"/>
            <a:ext cx="20168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ยื่นบัตรประจำตัว</a:t>
            </a:r>
            <a:r>
              <a:rPr lang="th-TH" b="1" dirty="0" err="1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ปชช</a:t>
            </a:r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.ทุกครั้ง</a:t>
            </a:r>
          </a:p>
        </p:txBody>
      </p:sp>
      <p:sp>
        <p:nvSpPr>
          <p:cNvPr id="41" name="สี่เหลี่ยมผืนผ้า 40">
            <a:extLst>
              <a:ext uri="{FF2B5EF4-FFF2-40B4-BE49-F238E27FC236}">
                <a16:creationId xmlns:a16="http://schemas.microsoft.com/office/drawing/2014/main" xmlns="" id="{6DD1227A-2F68-466A-9F89-3AB6B85ECC23}"/>
              </a:ext>
            </a:extLst>
          </p:cNvPr>
          <p:cNvSpPr/>
          <p:nvPr/>
        </p:nvSpPr>
        <p:spPr>
          <a:xfrm>
            <a:off x="6255619" y="1695633"/>
            <a:ext cx="13676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วัดอุณหภูมิร่างกาย</a:t>
            </a:r>
          </a:p>
        </p:txBody>
      </p:sp>
      <p:sp>
        <p:nvSpPr>
          <p:cNvPr id="42" name="สี่เหลี่ยมผืนผ้า 41">
            <a:extLst>
              <a:ext uri="{FF2B5EF4-FFF2-40B4-BE49-F238E27FC236}">
                <a16:creationId xmlns:a16="http://schemas.microsoft.com/office/drawing/2014/main" xmlns="" id="{A28B0624-019E-45E1-921F-E1E904D44434}"/>
              </a:ext>
            </a:extLst>
          </p:cNvPr>
          <p:cNvSpPr/>
          <p:nvPr/>
        </p:nvSpPr>
        <p:spPr>
          <a:xfrm>
            <a:off x="6853382" y="2054285"/>
            <a:ext cx="15488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วัดความดันโลหิต</a:t>
            </a:r>
            <a:r>
              <a:rPr lang="en-US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 HR</a:t>
            </a:r>
            <a:endParaRPr lang="th-TH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3" name="สี่เหลี่ยมผืนผ้า 42">
            <a:extLst>
              <a:ext uri="{FF2B5EF4-FFF2-40B4-BE49-F238E27FC236}">
                <a16:creationId xmlns:a16="http://schemas.microsoft.com/office/drawing/2014/main" xmlns="" id="{72AB4C9A-F54A-4F2A-B93D-871793F5FA29}"/>
              </a:ext>
            </a:extLst>
          </p:cNvPr>
          <p:cNvSpPr/>
          <p:nvPr/>
        </p:nvSpPr>
        <p:spPr>
          <a:xfrm>
            <a:off x="7403460" y="2591599"/>
            <a:ext cx="8210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ชั่งน้ำหนัก</a:t>
            </a:r>
          </a:p>
          <a:p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วัดส่วนสูง</a:t>
            </a:r>
          </a:p>
        </p:txBody>
      </p:sp>
      <p:sp>
        <p:nvSpPr>
          <p:cNvPr id="44" name="สี่เหลี่ยมผืนผ้า 43">
            <a:extLst>
              <a:ext uri="{FF2B5EF4-FFF2-40B4-BE49-F238E27FC236}">
                <a16:creationId xmlns:a16="http://schemas.microsoft.com/office/drawing/2014/main" xmlns="" id="{374A38F4-CC78-49E1-9970-EAD17F0D6E7E}"/>
              </a:ext>
            </a:extLst>
          </p:cNvPr>
          <p:cNvSpPr/>
          <p:nvPr/>
        </p:nvSpPr>
        <p:spPr>
          <a:xfrm>
            <a:off x="6488047" y="3968215"/>
            <a:ext cx="16337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ซักประวัติ</a:t>
            </a:r>
          </a:p>
          <a:p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บันทึกประวัติครอบครัว</a:t>
            </a:r>
          </a:p>
          <a:p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ถ่ายรูป</a:t>
            </a:r>
          </a:p>
        </p:txBody>
      </p:sp>
      <p:sp>
        <p:nvSpPr>
          <p:cNvPr id="45" name="สี่เหลี่ยมผืนผ้า 44">
            <a:extLst>
              <a:ext uri="{FF2B5EF4-FFF2-40B4-BE49-F238E27FC236}">
                <a16:creationId xmlns:a16="http://schemas.microsoft.com/office/drawing/2014/main" xmlns="" id="{1A36336E-2516-4B5D-8989-70A24DDB5CD1}"/>
              </a:ext>
            </a:extLst>
          </p:cNvPr>
          <p:cNvSpPr/>
          <p:nvPr/>
        </p:nvSpPr>
        <p:spPr>
          <a:xfrm>
            <a:off x="478941" y="4106714"/>
            <a:ext cx="14414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ตรวจรักษาพยาบาล</a:t>
            </a:r>
          </a:p>
          <a:p>
            <a:pPr algn="r"/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โดยพยาบาลวิชาชีพ</a:t>
            </a:r>
          </a:p>
        </p:txBody>
      </p:sp>
      <p:sp>
        <p:nvSpPr>
          <p:cNvPr id="46" name="สี่เหลี่ยมผืนผ้า 45">
            <a:extLst>
              <a:ext uri="{FF2B5EF4-FFF2-40B4-BE49-F238E27FC236}">
                <a16:creationId xmlns:a16="http://schemas.microsoft.com/office/drawing/2014/main" xmlns="" id="{4B46178E-BCA1-46A7-A69F-D4CEFC3E43AF}"/>
              </a:ext>
            </a:extLst>
          </p:cNvPr>
          <p:cNvSpPr/>
          <p:nvPr/>
        </p:nvSpPr>
        <p:spPr>
          <a:xfrm>
            <a:off x="162306" y="2525855"/>
            <a:ext cx="14414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จ่ายยา</a:t>
            </a:r>
          </a:p>
          <a:p>
            <a:pPr algn="r"/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จ่ายเงิน(สิทธิเบิกได้)</a:t>
            </a:r>
          </a:p>
        </p:txBody>
      </p:sp>
      <p:sp>
        <p:nvSpPr>
          <p:cNvPr id="47" name="สี่เหลี่ยมผืนผ้า 46">
            <a:extLst>
              <a:ext uri="{FF2B5EF4-FFF2-40B4-BE49-F238E27FC236}">
                <a16:creationId xmlns:a16="http://schemas.microsoft.com/office/drawing/2014/main" xmlns="" id="{809F43C2-EA7F-4D31-8C7F-27789A746B6E}"/>
              </a:ext>
            </a:extLst>
          </p:cNvPr>
          <p:cNvSpPr/>
          <p:nvPr/>
        </p:nvSpPr>
        <p:spPr>
          <a:xfrm>
            <a:off x="555025" y="1440943"/>
            <a:ext cx="747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กลับบ้าน</a:t>
            </a:r>
          </a:p>
        </p:txBody>
      </p:sp>
      <p:pic>
        <p:nvPicPr>
          <p:cNvPr id="48" name="รูปภาพ 47">
            <a:extLst>
              <a:ext uri="{FF2B5EF4-FFF2-40B4-BE49-F238E27FC236}">
                <a16:creationId xmlns:a16="http://schemas.microsoft.com/office/drawing/2014/main" xmlns="" id="{CC1B694F-77A6-4B29-8C12-5F067489113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97" y="865581"/>
            <a:ext cx="1183585" cy="1135915"/>
          </a:xfrm>
          <a:prstGeom prst="rect">
            <a:avLst/>
          </a:prstGeom>
        </p:spPr>
      </p:pic>
      <p:sp>
        <p:nvSpPr>
          <p:cNvPr id="49" name="สี่เหลี่ยมผืนผ้า 48">
            <a:extLst>
              <a:ext uri="{FF2B5EF4-FFF2-40B4-BE49-F238E27FC236}">
                <a16:creationId xmlns:a16="http://schemas.microsoft.com/office/drawing/2014/main" xmlns="" id="{2021272B-F2A5-48BF-8A0B-C87C767822C2}"/>
              </a:ext>
            </a:extLst>
          </p:cNvPr>
          <p:cNvSpPr/>
          <p:nvPr/>
        </p:nvSpPr>
        <p:spPr>
          <a:xfrm>
            <a:off x="212329" y="1636591"/>
            <a:ext cx="10903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th-TH" sz="1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ใช้เวลา </a:t>
            </a:r>
            <a:r>
              <a:rPr lang="en-US" sz="1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30 </a:t>
            </a:r>
            <a:r>
              <a:rPr lang="th-TH" sz="1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นาที</a:t>
            </a:r>
          </a:p>
        </p:txBody>
      </p:sp>
    </p:spTree>
    <p:extLst>
      <p:ext uri="{BB962C8B-B14F-4D97-AF65-F5344CB8AC3E}">
        <p14:creationId xmlns:p14="http://schemas.microsoft.com/office/powerpoint/2010/main" val="170519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5" grpId="0" animBg="1"/>
      <p:bldP spid="17" grpId="0" animBg="1"/>
      <p:bldP spid="19" grpId="0" animBg="1"/>
      <p:bldP spid="21" grpId="0" animBg="1"/>
      <p:bldP spid="22" grpId="0" animBg="1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6A9EE2C8-78FD-49B2-A28C-5A72DC84B4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499" y="965416"/>
            <a:ext cx="2148310" cy="381772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xmlns="" id="{1B160E3D-1336-4777-9CD2-C365406743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5209" y="874643"/>
            <a:ext cx="6289328" cy="35391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xmlns="" id="{ACCF15A1-A054-4B8C-B4D6-5AF4F1FDD747}"/>
              </a:ext>
            </a:extLst>
          </p:cNvPr>
          <p:cNvSpPr/>
          <p:nvPr/>
        </p:nvSpPr>
        <p:spPr>
          <a:xfrm>
            <a:off x="1153689" y="252407"/>
            <a:ext cx="24782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One Stop Service</a:t>
            </a:r>
            <a:endParaRPr lang="th-TH" sz="24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5858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455A501E-4075-4D2A-9770-BFFDB76322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33" y="1145137"/>
            <a:ext cx="5829834" cy="32805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xmlns="" id="{55295508-1434-4FA2-B4B3-5B88DFC437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046" y="1854438"/>
            <a:ext cx="4794754" cy="26981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xmlns="" id="{61BB9375-22B8-42BE-8974-552E224C7E47}"/>
              </a:ext>
            </a:extLst>
          </p:cNvPr>
          <p:cNvSpPr/>
          <p:nvPr/>
        </p:nvSpPr>
        <p:spPr>
          <a:xfrm>
            <a:off x="1153689" y="252407"/>
            <a:ext cx="24782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One Stop Service</a:t>
            </a:r>
            <a:endParaRPr lang="th-TH" sz="24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1748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extLst>
              <a:ext uri="{FF2B5EF4-FFF2-40B4-BE49-F238E27FC236}">
                <a16:creationId xmlns:a16="http://schemas.microsoft.com/office/drawing/2014/main" xmlns="" id="{E08562A9-76A5-4254-ABEF-76BE897662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4652" y="1182757"/>
            <a:ext cx="6713660" cy="37779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xmlns="" id="{A5F7241E-348A-421D-99ED-439930D1550C}"/>
              </a:ext>
            </a:extLst>
          </p:cNvPr>
          <p:cNvSpPr/>
          <p:nvPr/>
        </p:nvSpPr>
        <p:spPr>
          <a:xfrm>
            <a:off x="1153689" y="252407"/>
            <a:ext cx="24782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One Stop Service</a:t>
            </a:r>
            <a:endParaRPr lang="th-TH" sz="24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2228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เหลี่ยมเพชร">
  <a:themeElements>
    <a:clrScheme name="น้ำเงิน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เหลี่ยมเพชร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เหลี่ยมเพชร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697</Words>
  <Application>Microsoft Office PowerPoint</Application>
  <PresentationFormat>นำเสนอทางหน้าจอ (16:9)</PresentationFormat>
  <Paragraphs>126</Paragraphs>
  <Slides>33</Slides>
  <Notes>0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33</vt:i4>
      </vt:variant>
    </vt:vector>
  </HeadingPairs>
  <TitlesOfParts>
    <vt:vector size="34" baseType="lpstr">
      <vt:lpstr>เหลี่ยมเพชร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2017-08-01T15:40:51Z</dcterms:created>
  <dcterms:modified xsi:type="dcterms:W3CDTF">2020-11-17T12:54:26Z</dcterms:modified>
</cp:coreProperties>
</file>