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"/>
  </p:notesMasterIdLst>
  <p:sldIdLst>
    <p:sldId id="256" r:id="rId2"/>
  </p:sldIdLst>
  <p:sldSz cx="12168188" cy="13284200"/>
  <p:notesSz cx="6858000" cy="9144000"/>
  <p:defaultTextStyle>
    <a:defPPr>
      <a:defRPr lang="en-US"/>
    </a:defPPr>
    <a:lvl1pPr marL="0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1pPr>
    <a:lvl2pPr marL="667146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2pPr>
    <a:lvl3pPr marL="1334292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3pPr>
    <a:lvl4pPr marL="2001439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4pPr>
    <a:lvl5pPr marL="2668585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5pPr>
    <a:lvl6pPr marL="3335731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6pPr>
    <a:lvl7pPr marL="4002877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7pPr>
    <a:lvl8pPr marL="4670024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8pPr>
    <a:lvl9pPr marL="5337170" algn="l" defTabSz="667146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9E454893-435E-42FA-ACE1-232F5C0A351F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84" userDrawn="1">
          <p15:clr>
            <a:srgbClr val="A4A3A4"/>
          </p15:clr>
        </p15:guide>
        <p15:guide id="2" pos="38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GG" initials="G" lastIdx="1" clrIdx="0">
    <p:extLst>
      <p:ext uri="{19B8F6BF-5375-455C-9EA6-DF929625EA0E}">
        <p15:presenceInfo xmlns:p15="http://schemas.microsoft.com/office/powerpoint/2012/main" userId="GG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63BB"/>
    <a:srgbClr val="39E73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280" autoAdjust="0"/>
  </p:normalViewPr>
  <p:slideViewPr>
    <p:cSldViewPr>
      <p:cViewPr>
        <p:scale>
          <a:sx n="59" d="100"/>
          <a:sy n="59" d="100"/>
        </p:scale>
        <p:origin x="1098" y="372"/>
      </p:cViewPr>
      <p:guideLst>
        <p:guide orient="horz" pos="4184"/>
        <p:guide pos="38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0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CDEC8-C720-41FB-87F3-76553DDAEA9D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858963" y="685800"/>
            <a:ext cx="31400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066B3-0FCC-43F3-B23F-A3AC6126E2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215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1pPr>
    <a:lvl2pPr marL="667146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2pPr>
    <a:lvl3pPr marL="1334292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3pPr>
    <a:lvl4pPr marL="2001439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4pPr>
    <a:lvl5pPr marL="2668585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5pPr>
    <a:lvl6pPr marL="3335731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6pPr>
    <a:lvl7pPr marL="4002877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7pPr>
    <a:lvl8pPr marL="4670024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8pPr>
    <a:lvl9pPr marL="5337170" algn="l" defTabSz="1334292" rtl="0" eaLnBrk="1" latinLnBrk="0" hangingPunct="1">
      <a:defRPr sz="26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2999" y="2804445"/>
            <a:ext cx="8810716" cy="6449522"/>
          </a:xfrm>
        </p:spPr>
        <p:txBody>
          <a:bodyPr anchor="b"/>
          <a:lstStyle>
            <a:lvl1pPr>
              <a:defRPr sz="9581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999" y="9253962"/>
            <a:ext cx="8810716" cy="1668602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608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6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5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3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0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58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6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150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002" y="9298915"/>
            <a:ext cx="8810714" cy="1097792"/>
          </a:xfrm>
        </p:spPr>
        <p:txBody>
          <a:bodyPr anchor="b">
            <a:normAutofit/>
          </a:bodyPr>
          <a:lstStyle>
            <a:lvl1pPr algn="l">
              <a:defRPr sz="3194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2999" y="1328420"/>
            <a:ext cx="8810716" cy="70521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29"/>
            </a:lvl1pPr>
            <a:lvl2pPr marL="608396" indent="0">
              <a:buNone/>
              <a:defRPr sz="2129"/>
            </a:lvl2pPr>
            <a:lvl3pPr marL="1216792" indent="0">
              <a:buNone/>
              <a:defRPr sz="2129"/>
            </a:lvl3pPr>
            <a:lvl4pPr marL="1825188" indent="0">
              <a:buNone/>
              <a:defRPr sz="2129"/>
            </a:lvl4pPr>
            <a:lvl5pPr marL="2433584" indent="0">
              <a:buNone/>
              <a:defRPr sz="2129"/>
            </a:lvl5pPr>
            <a:lvl6pPr marL="3041980" indent="0">
              <a:buNone/>
              <a:defRPr sz="2129"/>
            </a:lvl6pPr>
            <a:lvl7pPr marL="3650376" indent="0">
              <a:buNone/>
              <a:defRPr sz="2129"/>
            </a:lvl7pPr>
            <a:lvl8pPr marL="4258772" indent="0">
              <a:buNone/>
              <a:defRPr sz="2129"/>
            </a:lvl8pPr>
            <a:lvl9pPr marL="4867168" indent="0">
              <a:buNone/>
              <a:defRPr sz="2129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3001" y="10396708"/>
            <a:ext cx="8810713" cy="956338"/>
          </a:xfrm>
        </p:spPr>
        <p:txBody>
          <a:bodyPr>
            <a:normAutofit/>
          </a:bodyPr>
          <a:lstStyle>
            <a:lvl1pPr marL="0" indent="0">
              <a:buNone/>
              <a:defRPr sz="1597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226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999" y="2804442"/>
            <a:ext cx="8810716" cy="3837658"/>
          </a:xfrm>
        </p:spPr>
        <p:txBody>
          <a:bodyPr/>
          <a:lstStyle>
            <a:lvl1pPr>
              <a:defRPr sz="638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999" y="7084907"/>
            <a:ext cx="8810716" cy="4575669"/>
          </a:xfrm>
        </p:spPr>
        <p:txBody>
          <a:bodyPr anchor="ctr">
            <a:normAutofit/>
          </a:bodyPr>
          <a:lstStyle>
            <a:lvl1pPr marL="0" indent="0">
              <a:buNone/>
              <a:defRPr sz="2395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3505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136" y="2804442"/>
            <a:ext cx="7985771" cy="4500461"/>
          </a:xfrm>
        </p:spPr>
        <p:txBody>
          <a:bodyPr/>
          <a:lstStyle>
            <a:lvl1pPr>
              <a:defRPr sz="6387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27132" y="7304904"/>
            <a:ext cx="7373323" cy="66280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63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999" y="8427384"/>
            <a:ext cx="8810716" cy="3247249"/>
          </a:xfrm>
        </p:spPr>
        <p:txBody>
          <a:bodyPr anchor="ctr">
            <a:normAutofit/>
          </a:bodyPr>
          <a:lstStyle>
            <a:lvl1pPr marL="0" indent="0">
              <a:buNone/>
              <a:defRPr sz="2395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896775" y="1881354"/>
            <a:ext cx="800555" cy="2590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35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14693" y="5063003"/>
            <a:ext cx="800555" cy="2590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35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362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999" y="6051693"/>
            <a:ext cx="8810716" cy="3202271"/>
          </a:xfrm>
        </p:spPr>
        <p:txBody>
          <a:bodyPr anchor="b"/>
          <a:lstStyle>
            <a:lvl1pPr algn="l">
              <a:defRPr sz="5323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999" y="9253964"/>
            <a:ext cx="8810716" cy="1666627"/>
          </a:xfrm>
        </p:spPr>
        <p:txBody>
          <a:bodyPr anchor="t"/>
          <a:lstStyle>
            <a:lvl1pPr marL="0" indent="0" algn="l">
              <a:buNone/>
              <a:defRPr sz="2661" cap="none">
                <a:solidFill>
                  <a:schemeClr val="accent1"/>
                </a:solidFill>
              </a:defRPr>
            </a:lvl1pPr>
            <a:lvl2pPr marL="608396" indent="0">
              <a:buNone/>
              <a:defRPr sz="2395">
                <a:solidFill>
                  <a:schemeClr val="tx1">
                    <a:tint val="75000"/>
                  </a:schemeClr>
                </a:solidFill>
              </a:defRPr>
            </a:lvl2pPr>
            <a:lvl3pPr marL="1216792" indent="0">
              <a:buNone/>
              <a:defRPr sz="2129">
                <a:solidFill>
                  <a:schemeClr val="tx1">
                    <a:tint val="75000"/>
                  </a:schemeClr>
                </a:solidFill>
              </a:defRPr>
            </a:lvl3pPr>
            <a:lvl4pPr marL="1825188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4pPr>
            <a:lvl5pPr marL="2433584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5pPr>
            <a:lvl6pPr marL="3041980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6pPr>
            <a:lvl7pPr marL="3650376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7pPr>
            <a:lvl8pPr marL="4258772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8pPr>
            <a:lvl9pPr marL="4867168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4344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58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876" y="3837658"/>
            <a:ext cx="2941876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1359" y="5166078"/>
            <a:ext cx="2922393" cy="6952681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7085" y="3837658"/>
            <a:ext cx="2931269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66549" y="5166078"/>
            <a:ext cx="2941804" cy="6952681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12637" y="3837658"/>
            <a:ext cx="2927149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12637" y="5166078"/>
            <a:ext cx="2927149" cy="6952681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9833" y="4132862"/>
            <a:ext cx="0" cy="767531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50439" y="4132862"/>
            <a:ext cx="0" cy="7683997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0258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589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359" y="8234246"/>
            <a:ext cx="2935072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1359" y="4280465"/>
            <a:ext cx="2935072" cy="29520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29"/>
            </a:lvl1pPr>
            <a:lvl2pPr marL="608396" indent="0">
              <a:buNone/>
              <a:defRPr sz="2129"/>
            </a:lvl2pPr>
            <a:lvl3pPr marL="1216792" indent="0">
              <a:buNone/>
              <a:defRPr sz="2129"/>
            </a:lvl3pPr>
            <a:lvl4pPr marL="1825188" indent="0">
              <a:buNone/>
              <a:defRPr sz="2129"/>
            </a:lvl4pPr>
            <a:lvl5pPr marL="2433584" indent="0">
              <a:buNone/>
              <a:defRPr sz="2129"/>
            </a:lvl5pPr>
            <a:lvl6pPr marL="3041980" indent="0">
              <a:buNone/>
              <a:defRPr sz="2129"/>
            </a:lvl6pPr>
            <a:lvl7pPr marL="3650376" indent="0">
              <a:buNone/>
              <a:defRPr sz="2129"/>
            </a:lvl7pPr>
            <a:lvl8pPr marL="4258772" indent="0">
              <a:buNone/>
              <a:defRPr sz="2129"/>
            </a:lvl8pPr>
            <a:lvl9pPr marL="4867168" indent="0">
              <a:buNone/>
              <a:defRPr sz="2129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1359" y="9350489"/>
            <a:ext cx="2935072" cy="1276874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791" y="8234246"/>
            <a:ext cx="2925563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2790" y="4280465"/>
            <a:ext cx="2925563" cy="29520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29"/>
            </a:lvl1pPr>
            <a:lvl2pPr marL="608396" indent="0">
              <a:buNone/>
              <a:defRPr sz="2129"/>
            </a:lvl2pPr>
            <a:lvl3pPr marL="1216792" indent="0">
              <a:buNone/>
              <a:defRPr sz="2129"/>
            </a:lvl3pPr>
            <a:lvl4pPr marL="1825188" indent="0">
              <a:buNone/>
              <a:defRPr sz="2129"/>
            </a:lvl4pPr>
            <a:lvl5pPr marL="2433584" indent="0">
              <a:buNone/>
              <a:defRPr sz="2129"/>
            </a:lvl5pPr>
            <a:lvl6pPr marL="3041980" indent="0">
              <a:buNone/>
              <a:defRPr sz="2129"/>
            </a:lvl6pPr>
            <a:lvl7pPr marL="3650376" indent="0">
              <a:buNone/>
              <a:defRPr sz="2129"/>
            </a:lvl7pPr>
            <a:lvl8pPr marL="4258772" indent="0">
              <a:buNone/>
              <a:defRPr sz="2129"/>
            </a:lvl8pPr>
            <a:lvl9pPr marL="4867168" indent="0">
              <a:buNone/>
              <a:defRPr sz="2129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1439" y="9350487"/>
            <a:ext cx="2929438" cy="1276874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12637" y="8234246"/>
            <a:ext cx="2927149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12636" y="4280465"/>
            <a:ext cx="2927149" cy="295204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29"/>
            </a:lvl1pPr>
            <a:lvl2pPr marL="608396" indent="0">
              <a:buNone/>
              <a:defRPr sz="2129"/>
            </a:lvl2pPr>
            <a:lvl3pPr marL="1216792" indent="0">
              <a:buNone/>
              <a:defRPr sz="2129"/>
            </a:lvl3pPr>
            <a:lvl4pPr marL="1825188" indent="0">
              <a:buNone/>
              <a:defRPr sz="2129"/>
            </a:lvl4pPr>
            <a:lvl5pPr marL="2433584" indent="0">
              <a:buNone/>
              <a:defRPr sz="2129"/>
            </a:lvl5pPr>
            <a:lvl6pPr marL="3041980" indent="0">
              <a:buNone/>
              <a:defRPr sz="2129"/>
            </a:lvl6pPr>
            <a:lvl7pPr marL="3650376" indent="0">
              <a:buNone/>
              <a:defRPr sz="2129"/>
            </a:lvl7pPr>
            <a:lvl8pPr marL="4258772" indent="0">
              <a:buNone/>
              <a:defRPr sz="2129"/>
            </a:lvl8pPr>
            <a:lvl9pPr marL="4867168" indent="0">
              <a:buNone/>
              <a:defRPr sz="2129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12514" y="9350483"/>
            <a:ext cx="2931026" cy="1276874"/>
          </a:xfrm>
        </p:spPr>
        <p:txBody>
          <a:bodyPr anchor="t"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9833" y="4132862"/>
            <a:ext cx="0" cy="767531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50439" y="4132862"/>
            <a:ext cx="0" cy="7683997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7726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4980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90154" y="833341"/>
            <a:ext cx="1749633" cy="11285420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1359" y="1497727"/>
            <a:ext cx="7410581" cy="1062103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70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146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002" y="5543286"/>
            <a:ext cx="8810714" cy="3710679"/>
          </a:xfrm>
        </p:spPr>
        <p:txBody>
          <a:bodyPr anchor="b"/>
          <a:lstStyle>
            <a:lvl1pPr algn="l">
              <a:defRPr sz="5323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999" y="9253964"/>
            <a:ext cx="8810716" cy="1666627"/>
          </a:xfrm>
        </p:spPr>
        <p:txBody>
          <a:bodyPr anchor="t"/>
          <a:lstStyle>
            <a:lvl1pPr marL="0" indent="0" algn="l">
              <a:buNone/>
              <a:defRPr sz="2661" cap="all">
                <a:solidFill>
                  <a:schemeClr val="accent1"/>
                </a:solidFill>
              </a:defRPr>
            </a:lvl1pPr>
            <a:lvl2pPr marL="608396" indent="0">
              <a:buNone/>
              <a:defRPr sz="2395">
                <a:solidFill>
                  <a:schemeClr val="tx1">
                    <a:tint val="75000"/>
                  </a:schemeClr>
                </a:solidFill>
              </a:defRPr>
            </a:lvl2pPr>
            <a:lvl3pPr marL="1216792" indent="0">
              <a:buNone/>
              <a:defRPr sz="2129">
                <a:solidFill>
                  <a:schemeClr val="tx1">
                    <a:tint val="75000"/>
                  </a:schemeClr>
                </a:solidFill>
              </a:defRPr>
            </a:lvl3pPr>
            <a:lvl4pPr marL="1825188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4pPr>
            <a:lvl5pPr marL="2433584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5pPr>
            <a:lvl6pPr marL="3041980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6pPr>
            <a:lvl7pPr marL="3650376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7pPr>
            <a:lvl8pPr marL="4258772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8pPr>
            <a:lvl9pPr marL="4867168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651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1445" y="3991413"/>
            <a:ext cx="4388895" cy="8127348"/>
          </a:xfrm>
        </p:spPr>
        <p:txBody>
          <a:bodyPr>
            <a:normAutofit/>
          </a:bodyPr>
          <a:lstStyle>
            <a:lvl1pPr>
              <a:defRPr sz="2395"/>
            </a:lvl1pPr>
            <a:lvl2pPr>
              <a:defRPr sz="2129"/>
            </a:lvl2pPr>
            <a:lvl3pPr>
              <a:defRPr sz="1863"/>
            </a:lvl3pPr>
            <a:lvl4pPr>
              <a:defRPr sz="1597"/>
            </a:lvl4pPr>
            <a:lvl5pPr>
              <a:defRPr sz="1597"/>
            </a:lvl5pPr>
            <a:lvl6pPr>
              <a:defRPr sz="1597"/>
            </a:lvl6pPr>
            <a:lvl7pPr>
              <a:defRPr sz="1597"/>
            </a:lvl7pPr>
            <a:lvl8pPr>
              <a:defRPr sz="1597"/>
            </a:lvl8pPr>
            <a:lvl9pPr>
              <a:defRPr sz="159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4921" y="3982729"/>
            <a:ext cx="4388898" cy="8136030"/>
          </a:xfrm>
        </p:spPr>
        <p:txBody>
          <a:bodyPr>
            <a:normAutofit/>
          </a:bodyPr>
          <a:lstStyle>
            <a:lvl1pPr>
              <a:defRPr sz="2395"/>
            </a:lvl1pPr>
            <a:lvl2pPr>
              <a:defRPr sz="2129"/>
            </a:lvl2pPr>
            <a:lvl3pPr>
              <a:defRPr sz="1863"/>
            </a:lvl3pPr>
            <a:lvl4pPr>
              <a:defRPr sz="1597"/>
            </a:lvl4pPr>
            <a:lvl5pPr>
              <a:defRPr sz="1597"/>
            </a:lvl5pPr>
            <a:lvl6pPr>
              <a:defRPr sz="1597"/>
            </a:lvl6pPr>
            <a:lvl7pPr>
              <a:defRPr sz="1597"/>
            </a:lvl7pPr>
            <a:lvl8pPr>
              <a:defRPr sz="1597"/>
            </a:lvl8pPr>
            <a:lvl9pPr>
              <a:defRPr sz="159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245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1445" y="3690055"/>
            <a:ext cx="4388894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1445" y="4870873"/>
            <a:ext cx="4388895" cy="7247885"/>
          </a:xfrm>
        </p:spPr>
        <p:txBody>
          <a:bodyPr>
            <a:normAutofit/>
          </a:bodyPr>
          <a:lstStyle>
            <a:lvl1pPr>
              <a:defRPr sz="2395"/>
            </a:lvl1pPr>
            <a:lvl2pPr>
              <a:defRPr sz="2129"/>
            </a:lvl2pPr>
            <a:lvl3pPr>
              <a:defRPr sz="1863"/>
            </a:lvl3pPr>
            <a:lvl4pPr>
              <a:defRPr sz="1597"/>
            </a:lvl4pPr>
            <a:lvl5pPr>
              <a:defRPr sz="1597"/>
            </a:lvl5pPr>
            <a:lvl6pPr>
              <a:defRPr sz="1597"/>
            </a:lvl6pPr>
            <a:lvl7pPr>
              <a:defRPr sz="1597"/>
            </a:lvl7pPr>
            <a:lvl8pPr>
              <a:defRPr sz="1597"/>
            </a:lvl8pPr>
            <a:lvl9pPr>
              <a:defRPr sz="159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4922" y="3690055"/>
            <a:ext cx="4388895" cy="1116241"/>
          </a:xfrm>
        </p:spPr>
        <p:txBody>
          <a:bodyPr anchor="b">
            <a:noAutofit/>
          </a:bodyPr>
          <a:lstStyle>
            <a:lvl1pPr marL="0" indent="0">
              <a:buNone/>
              <a:defRPr sz="3194" b="0">
                <a:solidFill>
                  <a:schemeClr val="accent1"/>
                </a:solidFill>
              </a:defRPr>
            </a:lvl1pPr>
            <a:lvl2pPr marL="608396" indent="0">
              <a:buNone/>
              <a:defRPr sz="2661" b="1"/>
            </a:lvl2pPr>
            <a:lvl3pPr marL="1216792" indent="0">
              <a:buNone/>
              <a:defRPr sz="2395" b="1"/>
            </a:lvl3pPr>
            <a:lvl4pPr marL="1825188" indent="0">
              <a:buNone/>
              <a:defRPr sz="2129" b="1"/>
            </a:lvl4pPr>
            <a:lvl5pPr marL="2433584" indent="0">
              <a:buNone/>
              <a:defRPr sz="2129" b="1"/>
            </a:lvl5pPr>
            <a:lvl6pPr marL="3041980" indent="0">
              <a:buNone/>
              <a:defRPr sz="2129" b="1"/>
            </a:lvl6pPr>
            <a:lvl7pPr marL="3650376" indent="0">
              <a:buNone/>
              <a:defRPr sz="2129" b="1"/>
            </a:lvl7pPr>
            <a:lvl8pPr marL="4258772" indent="0">
              <a:buNone/>
              <a:defRPr sz="2129" b="1"/>
            </a:lvl8pPr>
            <a:lvl9pPr marL="4867168" indent="0">
              <a:buNone/>
              <a:defRPr sz="2129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4922" y="4870873"/>
            <a:ext cx="4388895" cy="7247885"/>
          </a:xfrm>
        </p:spPr>
        <p:txBody>
          <a:bodyPr>
            <a:normAutofit/>
          </a:bodyPr>
          <a:lstStyle>
            <a:lvl1pPr>
              <a:defRPr sz="2395"/>
            </a:lvl1pPr>
            <a:lvl2pPr>
              <a:defRPr sz="2129"/>
            </a:lvl2pPr>
            <a:lvl3pPr>
              <a:defRPr sz="1863"/>
            </a:lvl3pPr>
            <a:lvl4pPr>
              <a:defRPr sz="1597"/>
            </a:lvl4pPr>
            <a:lvl5pPr>
              <a:defRPr sz="1597"/>
            </a:lvl5pPr>
            <a:lvl6pPr>
              <a:defRPr sz="1597"/>
            </a:lvl6pPr>
            <a:lvl7pPr>
              <a:defRPr sz="1597"/>
            </a:lvl7pPr>
            <a:lvl8pPr>
              <a:defRPr sz="1597"/>
            </a:lvl8pPr>
            <a:lvl9pPr>
              <a:defRPr sz="1597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895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377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662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998" y="2804442"/>
            <a:ext cx="3395305" cy="2804442"/>
          </a:xfrm>
        </p:spPr>
        <p:txBody>
          <a:bodyPr anchor="b"/>
          <a:lstStyle>
            <a:lvl1pPr algn="l">
              <a:defRPr sz="3194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516" y="2804442"/>
            <a:ext cx="5187200" cy="8856133"/>
          </a:xfrm>
        </p:spPr>
        <p:txBody>
          <a:bodyPr anchor="ctr">
            <a:normAutofit/>
          </a:bodyPr>
          <a:lstStyle>
            <a:lvl1pPr>
              <a:defRPr sz="2661"/>
            </a:lvl1pPr>
            <a:lvl2pPr>
              <a:defRPr sz="2395"/>
            </a:lvl2pPr>
            <a:lvl3pPr>
              <a:defRPr sz="2129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998" y="6061534"/>
            <a:ext cx="3395305" cy="5608883"/>
          </a:xfrm>
        </p:spPr>
        <p:txBody>
          <a:bodyPr/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878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54" y="3591639"/>
            <a:ext cx="5084283" cy="3050461"/>
          </a:xfrm>
        </p:spPr>
        <p:txBody>
          <a:bodyPr anchor="b">
            <a:normAutofit/>
          </a:bodyPr>
          <a:lstStyle>
            <a:lvl1pPr algn="l">
              <a:defRPr sz="4791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37780" y="2214034"/>
            <a:ext cx="3194981" cy="88561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29"/>
            </a:lvl1pPr>
            <a:lvl2pPr marL="608396" indent="0">
              <a:buNone/>
              <a:defRPr sz="2129"/>
            </a:lvl2pPr>
            <a:lvl3pPr marL="1216792" indent="0">
              <a:buNone/>
              <a:defRPr sz="2129"/>
            </a:lvl3pPr>
            <a:lvl4pPr marL="1825188" indent="0">
              <a:buNone/>
              <a:defRPr sz="2129"/>
            </a:lvl4pPr>
            <a:lvl5pPr marL="2433584" indent="0">
              <a:buNone/>
              <a:defRPr sz="2129"/>
            </a:lvl5pPr>
            <a:lvl6pPr marL="3041980" indent="0">
              <a:buNone/>
              <a:defRPr sz="2129"/>
            </a:lvl6pPr>
            <a:lvl7pPr marL="3650376" indent="0">
              <a:buNone/>
              <a:defRPr sz="2129"/>
            </a:lvl7pPr>
            <a:lvl8pPr marL="4258772" indent="0">
              <a:buNone/>
              <a:defRPr sz="2129"/>
            </a:lvl8pPr>
            <a:lvl9pPr marL="4867168" indent="0">
              <a:buNone/>
              <a:defRPr sz="2129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998" y="7084907"/>
            <a:ext cx="5076370" cy="2656840"/>
          </a:xfrm>
        </p:spPr>
        <p:txBody>
          <a:bodyPr>
            <a:normAutofit/>
          </a:bodyPr>
          <a:lstStyle>
            <a:lvl1pPr marL="0" indent="0">
              <a:buNone/>
              <a:defRPr sz="1863"/>
            </a:lvl1pPr>
            <a:lvl2pPr marL="608396" indent="0">
              <a:buNone/>
              <a:defRPr sz="1597"/>
            </a:lvl2pPr>
            <a:lvl3pPr marL="1216792" indent="0">
              <a:buNone/>
              <a:defRPr sz="1331"/>
            </a:lvl3pPr>
            <a:lvl4pPr marL="1825188" indent="0">
              <a:buNone/>
              <a:defRPr sz="1198"/>
            </a:lvl4pPr>
            <a:lvl5pPr marL="2433584" indent="0">
              <a:buNone/>
              <a:defRPr sz="1198"/>
            </a:lvl5pPr>
            <a:lvl6pPr marL="3041980" indent="0">
              <a:buNone/>
              <a:defRPr sz="1198"/>
            </a:lvl6pPr>
            <a:lvl7pPr marL="3650376" indent="0">
              <a:buNone/>
              <a:defRPr sz="1198"/>
            </a:lvl7pPr>
            <a:lvl8pPr marL="4258772" indent="0">
              <a:buNone/>
              <a:defRPr sz="1198"/>
            </a:lvl8pPr>
            <a:lvl9pPr marL="4867168" indent="0">
              <a:buNone/>
              <a:defRPr sz="1198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597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82838" y="3247249"/>
            <a:ext cx="3751858" cy="546128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71626" y="-885614"/>
            <a:ext cx="2129433" cy="3099647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82838" y="11808178"/>
            <a:ext cx="1318220" cy="191882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4916" y="5166078"/>
            <a:ext cx="5577086" cy="811812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7531" y="5608884"/>
            <a:ext cx="3143449" cy="457566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0307355" y="0"/>
            <a:ext cx="912614" cy="2129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018" y="876932"/>
            <a:ext cx="9388800" cy="27128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1445" y="3976593"/>
            <a:ext cx="8931394" cy="8126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9673498" y="3611717"/>
            <a:ext cx="1918827" cy="30428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4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1FB224-C225-4A32-A244-6060B22B3C79}" type="datetimeFigureOut">
              <a:rPr lang="th-TH" smtClean="0"/>
              <a:t>17/03/63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7124770" y="6390589"/>
            <a:ext cx="7476566" cy="304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4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5017" y="572853"/>
            <a:ext cx="836780" cy="14870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27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1934-251D-4946-844D-A9AD66E41FB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2386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  <p:sldLayoutId id="2147484128" r:id="rId12"/>
    <p:sldLayoutId id="2147484129" r:id="rId13"/>
    <p:sldLayoutId id="2147484130" r:id="rId14"/>
    <p:sldLayoutId id="2147484131" r:id="rId15"/>
    <p:sldLayoutId id="2147484132" r:id="rId16"/>
    <p:sldLayoutId id="2147484133" r:id="rId17"/>
  </p:sldLayoutIdLst>
  <p:txStyles>
    <p:titleStyle>
      <a:lvl1pPr algn="l" defTabSz="608396" rtl="0" eaLnBrk="1" latinLnBrk="0" hangingPunct="1">
        <a:spcBef>
          <a:spcPct val="0"/>
        </a:spcBef>
        <a:buNone/>
        <a:defRPr sz="558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6297" indent="-456297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661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88644" indent="-38024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395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0990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29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29386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37782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6178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54574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62970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71366" indent="-304198" algn="l" defTabSz="608396" rtl="0" eaLnBrk="1" latinLnBrk="0" hangingPunct="1">
        <a:spcBef>
          <a:spcPts val="133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63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1pPr>
      <a:lvl2pPr marL="608396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1216792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8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4pPr>
      <a:lvl5pPr marL="2433584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5pPr>
      <a:lvl6pPr marL="3041980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6pPr>
      <a:lvl7pPr marL="3650376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7pPr>
      <a:lvl8pPr marL="4258772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8pPr>
      <a:lvl9pPr marL="4867168" algn="l" defTabSz="608396" rtl="0" eaLnBrk="1" latinLnBrk="0" hangingPunct="1">
        <a:defRPr sz="23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2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 10"/>
          <p:cNvSpPr/>
          <p:nvPr/>
        </p:nvSpPr>
        <p:spPr>
          <a:xfrm>
            <a:off x="738007" y="2370553"/>
            <a:ext cx="11375269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indent="457200" algn="thaiDist">
              <a:spcAft>
                <a:spcPts val="0"/>
              </a:spcAft>
            </a:pP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1.อัตราผู้ป่วยโรคเบาหวานที่ควบคุมระดับน้ำตาลได้ใกล้เคียงปกติ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algn="thaiDist">
              <a:spcAft>
                <a:spcPts val="0"/>
              </a:spcAft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อัตราการเกิดภาวะแทรกซ้อนเฉียบพลัน ในผู้ป่วยเบาหวาน </a:t>
            </a:r>
            <a:endParaRPr lang="en-US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20743" y="763382"/>
            <a:ext cx="11547444" cy="400110"/>
          </a:xfrm>
          <a:prstGeom prst="rect">
            <a:avLst/>
          </a:prstGeom>
          <a:solidFill>
            <a:srgbClr val="39E739">
              <a:alpha val="69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th-TH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th-TH" sz="2000" b="1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เจ้าของผลงาน</a:t>
            </a:r>
            <a:r>
              <a:rPr lang="th-TH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th-TH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</a:t>
            </a:r>
            <a:r>
              <a:rPr lang="th-TH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ธัญญาภรณ์</a:t>
            </a:r>
            <a:r>
              <a:rPr lang="th-TH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ท้าว</a:t>
            </a:r>
            <a:r>
              <a:rPr lang="th-TH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คำ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พยาบาลวิชาชีพชำนาญการ</a:t>
            </a:r>
            <a:endParaRPr lang="en-US" sz="2000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 flipH="1">
            <a:off x="-4187" y="218891"/>
            <a:ext cx="12172374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ประสิทธิผลการดูแลผู้ป่วยเบาหวานโดยใช้แผนการดูแลรายบุคคล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 rot="474547">
            <a:off x="37612" y="272963"/>
            <a:ext cx="1369018" cy="830997"/>
          </a:xfrm>
          <a:prstGeom prst="rect">
            <a:avLst/>
          </a:prstGeom>
          <a:solidFill>
            <a:srgbClr val="39E739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CQI</a:t>
            </a:r>
            <a:endParaRPr lang="th-TH" sz="6000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194197"/>
            <a:ext cx="12168187" cy="400110"/>
          </a:xfrm>
          <a:prstGeom prst="rect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th-TH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ผู้ร่วม</a:t>
            </a:r>
            <a:r>
              <a:rPr lang="th-TH" sz="200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ผลงาน</a:t>
            </a:r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dirty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นางพร  สี</a:t>
            </a:r>
            <a:r>
              <a:rPr lang="th-TH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ขาว</a:t>
            </a:r>
            <a:r>
              <a:rPr lang="en-US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งานการพยาบาลผู้ป่วยโรคไม่ติดต่อเรื้อรัง โรงพยาบาลวังชิ้น</a:t>
            </a:r>
            <a:endParaRPr lang="en-US" sz="20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-13051" y="3117945"/>
            <a:ext cx="12147812" cy="147732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228600" indent="228600" algn="thaiDist"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อัตราผู้ป่วยโรคเบาหวานที่ควบคุมระดับน้ำตาลได้ดี</a:t>
            </a:r>
            <a:r>
              <a:rPr lang="th-TH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2559 2560 และ 2561 เป็นร้อยละ 19.41 11.21และ 14.02  มีแนวโน้มเพิ่มขึ้นแต่ยังไม่ผ่านเกณฑ์และต่ำกว่าเกณฑ์มาก และจากการให้บริการผู้ป่วยเบาหวานในคลินิกพบว่า ผู้ป่วยเบาหวานที่คุมระดับน้ำตาลไม่ได้ ยังคงเป็นผู้ป่วยกลุ่มเดิมๆและเพิ่มรายใหม่ขึ้นเรื่อยๆ จึงมีความจำเป็นอย่างยิ่งที่ต้องพัฒนาระบบเพื่อแก้ไขปัญหาอย่างต่อเนื่อง ดังนั้นทีมงานจึงได้นำปัญหามาหาแนวทางแก้ไขและพัฒนาระบบการดูแลผู้ป่วยเบาหวานที่ควบคุมระดับน้ำตาลไม่ได้ ให้สามารถควบคุมระดับน้ำตาลได้ใกล้เคียงปกติ</a:t>
            </a:r>
            <a:endParaRPr lang="en-US" sz="1800" b="1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คำบรรยายภาพแบบสี่เหลี่ยม 8"/>
          <p:cNvSpPr/>
          <p:nvPr/>
        </p:nvSpPr>
        <p:spPr>
          <a:xfrm>
            <a:off x="10864637" y="2088989"/>
            <a:ext cx="1259558" cy="935951"/>
          </a:xfrm>
          <a:prstGeom prst="wedgeRectCallout">
            <a:avLst>
              <a:gd name="adj1" fmla="val -16613"/>
              <a:gd name="adj2" fmla="val 64028"/>
            </a:avLst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ปัญหาและสาเหตุ</a:t>
            </a:r>
            <a:endParaRPr lang="th-TH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123654" y="1620282"/>
            <a:ext cx="1003317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r>
              <a:rPr lang="en-US" sz="18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sz="18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เพื่อให้ผู้ป่วยเบาหวานควบคุมระดับน้ำตาลได้ใกล้เคียงปกติ </a:t>
            </a:r>
            <a:endParaRPr lang="en-US" sz="180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8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2.เพื่อป้องกันการเกิดภาวะ </a:t>
            </a:r>
            <a:r>
              <a:rPr lang="en-US" sz="18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DKA</a:t>
            </a:r>
            <a:endParaRPr lang="en-U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คำบรรยายภาพแบบสี่เหลี่ยมมุมมน 11"/>
          <p:cNvSpPr/>
          <p:nvPr/>
        </p:nvSpPr>
        <p:spPr>
          <a:xfrm>
            <a:off x="20376" y="1681028"/>
            <a:ext cx="1632649" cy="615553"/>
          </a:xfrm>
          <a:prstGeom prst="wedgeRoundRectCallout">
            <a:avLst>
              <a:gd name="adj1" fmla="val 79021"/>
              <a:gd name="adj2" fmla="val -2568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h-TH" sz="2800" b="1" dirty="0" smtClean="0">
              <a:solidFill>
                <a:schemeClr val="bg2">
                  <a:lumMod val="75000"/>
                </a:schemeClr>
              </a:solidFill>
              <a:latin typeface="Cordia New" panose="020B0304020202020204" pitchFamily="34" charset="-34"/>
              <a:ea typeface="Cordia New" panose="020B0304020202020204" pitchFamily="34" charset="-34"/>
              <a:cs typeface="TH SarabunPSK" panose="020B0500040200020003" pitchFamily="34" charset="-34"/>
            </a:endParaRPr>
          </a:p>
          <a:p>
            <a:pPr lvl="0" algn="ctr"/>
            <a:r>
              <a:rPr lang="th-TH" sz="18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algn="ctr"/>
            <a:endParaRPr lang="th-TH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8630" y="154669"/>
            <a:ext cx="1259557" cy="1194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กล่องข้อความ 14"/>
          <p:cNvSpPr txBox="1"/>
          <p:nvPr/>
        </p:nvSpPr>
        <p:spPr>
          <a:xfrm>
            <a:off x="77104" y="2350163"/>
            <a:ext cx="717631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</a:t>
            </a:r>
          </a:p>
          <a:p>
            <a:pPr algn="ctr"/>
            <a:r>
              <a:rPr lang="th-TH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วัด</a:t>
            </a:r>
            <a:endParaRPr lang="th-TH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0" y="4696334"/>
            <a:ext cx="12113276" cy="2308324"/>
          </a:xfrm>
          <a:prstGeom prst="rect">
            <a:avLst/>
          </a:prstGeom>
          <a:solidFill>
            <a:srgbClr val="39E739"/>
          </a:solidFill>
        </p:spPr>
        <p:txBody>
          <a:bodyPr wrap="square">
            <a:spAutoFit/>
          </a:bodyPr>
          <a:lstStyle/>
          <a:p>
            <a:pPr indent="457200" algn="thaiDist"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การทบทวนรายกรณีพบว่า ผู้ป่วยเบาหวานที่ควบคุมระดับน้ำตาลไม่ได้ ส่วนมากเป็นเบาหวานมานานมากกว่า10 ปี เคยได้รับความรู้เกี่ยวกับโรคเบาหวานและการปฏิบัติตัวมาเป็นอย่างดี รู้ว่าทานอะไรแล้วน้ำตาลจะสูง แต่ก็ยังทานอยู่ บางรายรู้แต่รู้ไม่หมด มีส่วนน้อยที่เป็นรายใหม่ซึ่งยังปรับสมดุลพฤติกรรมตัวเองยังไม่ได้ ดังนั้นสาเหตุสำคัญของการควบคุมระดับน้ำตาลไม่ได้ จึงเป็นเรื่องของความรู้และพฤติกรรม จากปัญหาดังกล่าวทีมงานการพยาบาลผู้ป่วยโรคไม่ติดต่อเรื้อรัง จึงได้เห็นความสำคัญในการพัฒนาแนวทางการดูแลผู้ป่วยเบาหวานที่ควบคุมระดับน้ำตาลไม่ได้ (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Practice Guideline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โดยใช้หลักการของ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 care model  V shape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(กระบวนการเปลี่ยนแปลงภายในตัวบุคคลเพื่อให้เกิดการเรียนรู้)และรูปแบบการให้คำปรึกษาแบบ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Motivational interview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มาใช้ เพื่อให้สามารถควบคุมระดับน้ำตาลได้ใกล้เคียงปกติ ไม่เกิดภาวะแทรกซ้อนเฉียบพลันและภาวะแทรกซ้อนเรื้อรัง จากภาวะน้ำตาลสูง</a:t>
            </a:r>
            <a:endParaRPr lang="en-US" sz="1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คำบรรยายภาพแบบสี่เหลี่ยมมุมมน 20"/>
          <p:cNvSpPr/>
          <p:nvPr/>
        </p:nvSpPr>
        <p:spPr>
          <a:xfrm>
            <a:off x="6082000" y="4264809"/>
            <a:ext cx="3114995" cy="423469"/>
          </a:xfrm>
          <a:prstGeom prst="wedgeRoundRectCallout">
            <a:avLst>
              <a:gd name="adj1" fmla="val 24992"/>
              <a:gd name="adj2" fmla="val 87961"/>
              <a:gd name="adj3" fmla="val 16667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</a:t>
            </a:r>
            <a:r>
              <a:rPr lang="th-TH" sz="1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ปัญหาและสาเหตุ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2" name="ตาราง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71233"/>
              </p:ext>
            </p:extLst>
          </p:nvPr>
        </p:nvGraphicFramePr>
        <p:xfrm>
          <a:off x="20376" y="7104785"/>
          <a:ext cx="5055606" cy="6081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5246"/>
                <a:gridCol w="3240360"/>
              </a:tblGrid>
              <a:tr h="325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รูปแบบเดิม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รูปแบบใหม่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822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ให้บริการรวมกับผู้ป่วยทั่วไปที่งานผู้ป่วยนอก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spc="-1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ให้แยกจุดบริการโดยได้ก่อสร้างโดมขึ้นบริเวณทางเชื่อมต่ออาคารผู้ป่วยนอกและตึกกลางให้เป็นลานคลินิกโรคไม่ติดต่อเรื้อรัง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02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การบริการล่าช้า</a:t>
                      </a:r>
                      <a:r>
                        <a:rPr lang="th-TH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เนื่องจากมีผู้ป่วยรอรับบริการจำนวนมาก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จัดบริการแบบ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One stop service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แก่ผู้ป่วยเบาหวานที่งานโรคไม่ติดต่อเรื้อรัง การบริการรวดเร็วขึ้น 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ลดระยะเวลารอคอยลง 30นาที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9055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ผู้ป่วยทั้งเบาหวานและผู้ป่วยทั่วไปจำนวนมาก พยาบาลต้องปฏิบัติงานเฉพาะหน้าเพื่อให้ผู้ป่วยได้รับบริการที่รวดเร็ว คืนข้อมูลผลน้ำตาลและให้คำแนะนำคร่าวๆที่หน้าห้องตรวจ และแจ้งนัดหมายครั้งต่อไป ไม่สามารถปลีกตัวมาจัดกิจกรรมสุขศึกษาหรือปรับเปลี่ยนพฤติกรรมสุขภาพแก่ผู้ป่วยเบาหวานได้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มีการแบ่งกลุ่มผู้ป่วยเบาหวานเพื่อ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ให้ง่ายต่อการปรับเปลี่ยนพฤติกรรม แยกผู้ป่วยผู้ป่วยรายใหม่ และผู้ป่วยที่มีระดับน้ำตาลสีแดง 2 ครั้งติดกันนำมาเข้าคลินิกอายุยืนโดยใช้หลักการของ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Individual care model , V shape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(กระบวนการเปลี่ยนแปลงภายในตัวบุคคลเพื่อให้เกิดการเรียนรู้)และรูปแบบการให้คำปรึกษาแบบ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Motivational interview </a:t>
                      </a: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</a:t>
                      </a:r>
                      <a:r>
                        <a:rPr lang="th-TH" sz="14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มาใช้ เพื่อให้สามารถควบคุมระดับน้ำตาลได้ใกล้เคียงปกติ ไม่เกิดภาวะแทรกซ้อนเฉียบพลันและภาวะแทรกซ้อนเรื้อรัง จากภาวะน้ำตาลสูง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indent="457200" algn="thaiDi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3" name="สี่เหลี่ยมผืนผ้า 22"/>
          <p:cNvSpPr/>
          <p:nvPr/>
        </p:nvSpPr>
        <p:spPr>
          <a:xfrm>
            <a:off x="7366738" y="1939738"/>
            <a:ext cx="4790094" cy="338554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th-TH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ระยะเวลาดำเนินการ 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ตุลาคม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 -  กันยายน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endParaRPr lang="en-US" sz="1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กล่องข้อความ 24"/>
          <p:cNvSpPr txBox="1"/>
          <p:nvPr/>
        </p:nvSpPr>
        <p:spPr>
          <a:xfrm>
            <a:off x="5195713" y="8906252"/>
            <a:ext cx="6961119" cy="496611"/>
          </a:xfrm>
          <a:prstGeom prst="rect">
            <a:avLst/>
          </a:prstGeom>
          <a:solidFill>
            <a:srgbClr val="E763BB"/>
          </a:solidFill>
        </p:spPr>
        <p:txBody>
          <a:bodyPr wrap="square" rtlCol="0">
            <a:spAutoFit/>
          </a:bodyPr>
          <a:lstStyle/>
          <a:p>
            <a:r>
              <a:rPr lang="th-TH" b="1" dirty="0"/>
              <a:t>การวัดและการประเมินผลการเปลี่ยนแปลงหรือผลลัพธ์</a:t>
            </a:r>
            <a:endParaRPr lang="th-TH" dirty="0"/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5195712" y="7105719"/>
            <a:ext cx="6939049" cy="17543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1.ผู้ป่วยราย</a:t>
            </a:r>
            <a:r>
              <a:rPr lang="th-TH" sz="1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ใหม่</a:t>
            </a:r>
            <a:r>
              <a:rPr lang="en-US" sz="1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2.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ผู้ป่วยระดับน้ำตาลในเลือด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&lt;70mg%</a:t>
            </a:r>
          </a:p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3.ผู้ป่วยระดับน้ำตาลในเลือด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&lt;125mg%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สีเขียว </a:t>
            </a:r>
            <a:endParaRPr lang="en-U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4.ผู้ป่วยระดับน้ำตาลในเลือด 126-153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mg%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สีเหลือง</a:t>
            </a:r>
            <a:endParaRPr lang="en-U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5.ผู้ป่วยระดับน้ำตาลในเลือด 154-182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mg%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สีส้ม</a:t>
            </a:r>
            <a:endParaRPr lang="en-U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6.ผู้ป่วยระดับน้ำตาลในเลือด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183 mg%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สีแดง</a:t>
            </a:r>
            <a:endParaRPr lang="en-US" sz="1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7.ผู้ป่วยระดับน้ำตาลในเลือด </a:t>
            </a:r>
            <a:r>
              <a:rPr lang="en-US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≥300 mg% </a:t>
            </a:r>
            <a:r>
              <a:rPr lang="th-TH" sz="1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สีแดง</a:t>
            </a:r>
            <a:endParaRPr lang="en-US" sz="1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คำบรรยายภาพแบบสี่เหลี่ยมมุมมน 26"/>
          <p:cNvSpPr/>
          <p:nvPr/>
        </p:nvSpPr>
        <p:spPr>
          <a:xfrm>
            <a:off x="10692606" y="7094987"/>
            <a:ext cx="1475582" cy="1433045"/>
          </a:xfrm>
          <a:prstGeom prst="wedgeRoundRectCallout">
            <a:avLst>
              <a:gd name="adj1" fmla="val -70679"/>
              <a:gd name="adj2" fmla="val 49900"/>
              <a:gd name="adj3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การแบ่งกลุ่มผู้ป่วยเบาหวาน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5195712" y="10877918"/>
            <a:ext cx="6972475" cy="230832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thaiDist">
              <a:spcAft>
                <a:spcPts val="0"/>
              </a:spcAft>
            </a:pP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1.ทบทวนการดูแลผู้ป่วยเบาหวานที่ควบคุมระดับน้ำตาล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ไม่ได้ทุก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ครั้งที่มารับบริการ เนื่องจากช่วงแรกผู้ป่วยจะคุมระดับน้ำตาลได้ตามเป้าหมายที่วางไว้ 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เพราะมีปัจจัยอื่นมากระทบจึงต้องนำข้อมูลมาวิเคราะห์และปรับปรุงการดูแลเพื่อให้สามารถ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คุมระดับน้ำตาลในเลือดได้ใกล้เคียงปกติอย่าง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ต่อเนื่อง</a:t>
            </a:r>
          </a:p>
          <a:p>
            <a:pPr algn="thaiDist">
              <a:spcAft>
                <a:spcPts val="0"/>
              </a:spcAft>
            </a:pP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ส่งต่อทีมเยี่ยม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บ้านเพื่อ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นำข้อมูลมาวิเคราะห์และปรับปรุงการดูแลผู้ป่วยอย่างต่อเนื่อง</a:t>
            </a:r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บุคลากรให้มีความรู้ความสามารถในการให้บริการผู้ป่วยโรคไม่ติดต่อเรื้อรังและทักษะในการปรับเปลี่ยนพฤติกรรม เช่น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Case manager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การให้คำปรึกษาเพื่อปรับเปลี่ยนพฤติกรรมโดยใช้เทคนิค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Motivational interview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th-TH" sz="16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ฯลฯ</a:t>
            </a:r>
            <a:endParaRPr lang="en-US" sz="16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195713" y="9402863"/>
            <a:ext cx="6961119" cy="10772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thaiDist">
              <a:spcAft>
                <a:spcPts val="0"/>
              </a:spcAft>
            </a:pP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1.อัตราผู้ป่วยเบาหวานสามารถควบคุมระดับน้ำตาลในเลือดได้ตามเป้าที่วางไว้ใน 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ถัดไปได้ ร้อยละ 82.5 </a:t>
            </a:r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spcAft>
                <a:spcPts val="0"/>
              </a:spcAft>
            </a:pP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2.อัตราผู้ป่วยโรคเบาหวานที่ควบคุมระดับน้ำตาลได้ดี</a:t>
            </a:r>
            <a:r>
              <a:rPr lang="th-TH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256</a:t>
            </a:r>
            <a:r>
              <a:rPr lang="th-TH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 21.7</a:t>
            </a:r>
            <a:endParaRPr lang="en-US" sz="1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thaiDist"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th-TH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อัตราการเกิดภาวะแทรกซ้อนเฉียบพลัน ในผู้ป่วยเบาหวาน ปี 2562 ได้ 0.45</a:t>
            </a:r>
            <a:endParaRPr lang="en-US" sz="16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5195713" y="10508586"/>
            <a:ext cx="1814920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บทเรียนที่ได้รับ </a:t>
            </a:r>
            <a:endParaRPr lang="th-TH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4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อิออน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อิออน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อิออน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725</TotalTime>
  <Words>840</Words>
  <Application>Microsoft Office PowerPoint</Application>
  <PresentationFormat>กำหนดเอง</PresentationFormat>
  <Paragraphs>43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Century Gothic</vt:lpstr>
      <vt:lpstr>Cordia New</vt:lpstr>
      <vt:lpstr>Tahoma</vt:lpstr>
      <vt:lpstr>TH SarabunPSK</vt:lpstr>
      <vt:lpstr>Wingdings 3</vt:lpstr>
      <vt:lpstr>อิออน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การดำเนินงานตามมาตรฐานสุขศึกษาและพัฒนาพฤติกรรมสุขภาพ  โรงพยาบาลวังชิ้น จังหวัดแพร่</dc:title>
  <dc:creator>KKD Windows 7 V.3</dc:creator>
  <cp:lastModifiedBy>KKD Windows7 V.11_x64</cp:lastModifiedBy>
  <cp:revision>159</cp:revision>
  <dcterms:created xsi:type="dcterms:W3CDTF">2017-07-19T04:09:33Z</dcterms:created>
  <dcterms:modified xsi:type="dcterms:W3CDTF">2020-03-16T19:26:17Z</dcterms:modified>
</cp:coreProperties>
</file>