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drawings/drawing3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1" r:id="rId5"/>
    <p:sldMasterId id="2147483677" r:id="rId6"/>
  </p:sldMasterIdLst>
  <p:notesMasterIdLst>
    <p:notesMasterId r:id="rId18"/>
  </p:notesMasterIdLst>
  <p:handoutMasterIdLst>
    <p:handoutMasterId r:id="rId19"/>
  </p:handoutMasterIdLst>
  <p:sldIdLst>
    <p:sldId id="256" r:id="rId7"/>
    <p:sldId id="303" r:id="rId8"/>
    <p:sldId id="832" r:id="rId9"/>
    <p:sldId id="304" r:id="rId10"/>
    <p:sldId id="831" r:id="rId11"/>
    <p:sldId id="344" r:id="rId12"/>
    <p:sldId id="266" r:id="rId13"/>
    <p:sldId id="268" r:id="rId14"/>
    <p:sldId id="470" r:id="rId15"/>
    <p:sldId id="476" r:id="rId16"/>
    <p:sldId id="353" r:id="rId17"/>
  </p:sldIdLst>
  <p:sldSz cx="12192000" cy="6858000"/>
  <p:notesSz cx="6888163" cy="10018713"/>
  <p:defaultTextStyle>
    <a:defPPr rtl="0">
      <a:defRPr lang="th-th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66CCFF"/>
    <a:srgbClr val="0099FF"/>
    <a:srgbClr val="CCECFF"/>
    <a:srgbClr val="FF66CC"/>
    <a:srgbClr val="CCFFCC"/>
    <a:srgbClr val="800000"/>
    <a:srgbClr val="FF0066"/>
    <a:srgbClr val="0066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สไตล์ธีม 1 - เน้น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สไตล์ธีม 1 - เน้น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5758FB7-9AC5-4552-8A53-C91805E547FA}" styleName="สไตล์ธีม 1 - เน้น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F5AB1C69-6EDB-4FF4-983F-18BD219EF322}" styleName="สไตล์สีปานกลาง 2 - เน้น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75DCB02-9BB8-47FD-8907-85C794F793BA}" styleName="สไตล์ธีม 1 - เน้น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1FECB4D8-DB02-4DC6-A0A2-4F2EBAE1DC90}" styleName="สไตล์สีปานกลาง 1 - เน้น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306799F8-075E-4A3A-A7F6-7FBC6576F1A4}" styleName="สไตล์ธีม 2 - เน้น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สไตล์ธีม 2 - เน้น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ไม่มีสไตล์, เส้นตาราง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สไตล์สีปานกลาง 2 - เน้น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68" d="100"/>
          <a:sy n="68" d="100"/>
        </p:scale>
        <p:origin x="9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6" d="100"/>
          <a:sy n="76" d="100"/>
        </p:scale>
        <p:origin x="4086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5" Type="http://schemas.openxmlformats.org/officeDocument/2006/relationships/chartUserShapes" Target="../drawings/drawing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5" Type="http://schemas.openxmlformats.org/officeDocument/2006/relationships/chartUserShapes" Target="../drawings/drawing3.xml"/><Relationship Id="rId4" Type="http://schemas.openxmlformats.org/officeDocument/2006/relationships/oleObject" Target="Chart%202%20in%20Microsoft%20PowerPoint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cap="none" spc="0" normalizeH="0" baseline="0">
                <a:solidFill>
                  <a:srgbClr val="C00000"/>
                </a:solidFill>
                <a:latin typeface="+mj-lt"/>
                <a:ea typeface="+mj-ea"/>
                <a:cs typeface="+mj-cs"/>
              </a:defRPr>
            </a:pPr>
            <a:r>
              <a:rPr lang="th-TH" sz="2400" b="1" dirty="0">
                <a:solidFill>
                  <a:srgbClr val="C00000"/>
                </a:solidFill>
              </a:rPr>
              <a:t>สถานการณ์การเข้าสู่สังคมผู้สูงอายุจังหวัดแพร่ </a:t>
            </a:r>
          </a:p>
          <a:p>
            <a:pPr>
              <a:defRPr b="1">
                <a:solidFill>
                  <a:srgbClr val="C00000"/>
                </a:solidFill>
              </a:defRPr>
            </a:pPr>
            <a:r>
              <a:rPr lang="th-TH" sz="2400" b="1" dirty="0">
                <a:solidFill>
                  <a:srgbClr val="C00000"/>
                </a:solidFill>
              </a:rPr>
              <a:t>ข้อมูล ปี 2560-2564</a:t>
            </a:r>
            <a:endParaRPr lang="en-US" sz="2400" b="1" dirty="0">
              <a:solidFill>
                <a:srgbClr val="C00000"/>
              </a:solidFill>
            </a:endParaRPr>
          </a:p>
        </c:rich>
      </c:tx>
      <c:layout>
        <c:manualLayout>
          <c:xMode val="edge"/>
          <c:yMode val="edge"/>
          <c:x val="0.16052327185516904"/>
          <c:y val="3.882955746097498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cap="none" spc="0" normalizeH="0" baseline="0">
              <a:solidFill>
                <a:srgbClr val="C00000"/>
              </a:solidFill>
              <a:latin typeface="+mj-lt"/>
              <a:ea typeface="+mj-ea"/>
              <a:cs typeface="+mj-cs"/>
            </a:defRPr>
          </a:pPr>
          <a:endParaRPr lang="th-TH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5171468479525804"/>
          <c:y val="0.18888924176733213"/>
          <c:w val="0.7657465662307853"/>
          <c:h val="0.60844365634084707"/>
        </c:manualLayout>
      </c:layout>
      <c:bar3DChart>
        <c:barDir val="col"/>
        <c:grouping val="standard"/>
        <c:varyColors val="0"/>
        <c:ser>
          <c:idx val="1"/>
          <c:order val="0"/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B33C-4FEB-ACBB-EB319657A004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B33C-4FEB-ACBB-EB319657A004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B33C-4FEB-ACBB-EB319657A004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B33C-4FEB-ACBB-EB319657A00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Lit>
              <c:formatCode>General</c:formatCode>
              <c:ptCount val="5"/>
              <c:pt idx="0">
                <c:v>2560</c:v>
              </c:pt>
              <c:pt idx="1">
                <c:v>2561</c:v>
              </c:pt>
              <c:pt idx="2">
                <c:v>2562</c:v>
              </c:pt>
              <c:pt idx="3">
                <c:v>2563</c:v>
              </c:pt>
              <c:pt idx="4">
                <c:v>2564</c:v>
              </c:pt>
            </c:numLit>
          </c:cat>
          <c:val>
            <c:numRef>
              <c:f>Sheet1!$B$2:$B$6</c:f>
              <c:numCache>
                <c:formatCode>0.00</c:formatCode>
                <c:ptCount val="5"/>
                <c:pt idx="0">
                  <c:v>20.2</c:v>
                </c:pt>
                <c:pt idx="1">
                  <c:v>21.09</c:v>
                </c:pt>
                <c:pt idx="2">
                  <c:v>22.11</c:v>
                </c:pt>
                <c:pt idx="3">
                  <c:v>22.84</c:v>
                </c:pt>
                <c:pt idx="4">
                  <c:v>25.18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33C-4FEB-ACBB-EB319657A00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51520128"/>
        <c:axId val="251522432"/>
        <c:axId val="601580384"/>
      </c:bar3DChart>
      <c:catAx>
        <c:axId val="25152012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th-TH"/>
                  <a:t>อัตราร้อยละของผู้สูงอายุจังหวัดแพร่ ต่อประชากรทั้งจังหวัด ข้อมูลปี </a:t>
                </a:r>
                <a:r>
                  <a:rPr lang="en-US"/>
                  <a:t>2560- 2564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th-TH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h-TH"/>
          </a:p>
        </c:txPr>
        <c:crossAx val="251522432"/>
        <c:crosses val="autoZero"/>
        <c:auto val="1"/>
        <c:lblAlgn val="ctr"/>
        <c:lblOffset val="100"/>
        <c:noMultiLvlLbl val="0"/>
      </c:catAx>
      <c:valAx>
        <c:axId val="251522432"/>
        <c:scaling>
          <c:orientation val="minMax"/>
          <c:max val="30"/>
          <c:min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h-TH"/>
          </a:p>
        </c:txPr>
        <c:crossAx val="251520128"/>
        <c:crosses val="autoZero"/>
        <c:crossBetween val="between"/>
        <c:majorUnit val="5"/>
      </c:valAx>
      <c:serAx>
        <c:axId val="601580384"/>
        <c:scaling>
          <c:orientation val="minMax"/>
        </c:scaling>
        <c:delete val="1"/>
        <c:axPos val="b"/>
        <c:majorTickMark val="none"/>
        <c:minorTickMark val="none"/>
        <c:tickLblPos val="nextTo"/>
        <c:crossAx val="251522432"/>
        <c:crosses val="autoZero"/>
      </c:ser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rgbClr val="CCFFCC"/>
    </a:solidFill>
    <a:ln>
      <a:noFill/>
    </a:ln>
    <a:effectLst/>
  </c:spPr>
  <c:txPr>
    <a:bodyPr/>
    <a:lstStyle/>
    <a:p>
      <a:pPr>
        <a:defRPr/>
      </a:pPr>
      <a:endParaRPr lang="th-TH"/>
    </a:p>
  </c:txPr>
  <c:externalData r:id="rId4">
    <c:autoUpdate val="0"/>
  </c:externalData>
  <c:userShapes r:id="rId5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th-TH" sz="1100" b="1" dirty="0"/>
              <a:t>ผลการคัดกรอง</a:t>
            </a:r>
            <a:r>
              <a:rPr lang="th-TH" sz="1100" b="1" baseline="0" dirty="0"/>
              <a:t> กลุ่มผู้สูงอายุ ติดบ้านติดเตียง ปี </a:t>
            </a:r>
            <a:r>
              <a:rPr lang="en-US" sz="1100" b="1" baseline="0" dirty="0"/>
              <a:t>2560-2565(</a:t>
            </a:r>
            <a:r>
              <a:rPr lang="th-TH" sz="1100" b="1" baseline="0" dirty="0"/>
              <a:t>มิ.ย.)</a:t>
            </a:r>
            <a:endParaRPr lang="en-US" sz="11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h-TH"/>
        </a:p>
      </c:txPr>
    </c:title>
    <c:autoTitleDeleted val="0"/>
    <c:plotArea>
      <c:layout>
        <c:manualLayout>
          <c:layoutTarget val="inner"/>
          <c:xMode val="edge"/>
          <c:yMode val="edge"/>
          <c:x val="0.11594298744153043"/>
          <c:y val="0.11733780760626399"/>
          <c:w val="0.85781029339836457"/>
          <c:h val="0.71723035459493734"/>
        </c:manualLayout>
      </c:layout>
      <c:lineChart>
        <c:grouping val="standard"/>
        <c:varyColors val="0"/>
        <c:ser>
          <c:idx val="0"/>
          <c:order val="0"/>
          <c:tx>
            <c:strRef>
              <c:f>'{worksheet}'!$P$28</c:f>
              <c:strCache>
                <c:ptCount val="1"/>
                <c:pt idx="0">
                  <c:v>ติดบ้าน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h-TH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'{worksheet}'!$N$29:$N$34</c:f>
              <c:strCache>
                <c:ptCount val="6"/>
                <c:pt idx="0">
                  <c:v>ปี 2560</c:v>
                </c:pt>
                <c:pt idx="1">
                  <c:v>ปี 2561</c:v>
                </c:pt>
                <c:pt idx="2">
                  <c:v>ปี 2562</c:v>
                </c:pt>
                <c:pt idx="3">
                  <c:v>ปี 2563</c:v>
                </c:pt>
                <c:pt idx="4">
                  <c:v>ปี 2564</c:v>
                </c:pt>
                <c:pt idx="5">
                  <c:v>ปี 2565</c:v>
                </c:pt>
              </c:strCache>
            </c:strRef>
          </c:cat>
          <c:val>
            <c:numRef>
              <c:f>'{worksheet}'!$P$29:$P$34</c:f>
              <c:numCache>
                <c:formatCode>0.00</c:formatCode>
                <c:ptCount val="6"/>
                <c:pt idx="0">
                  <c:v>2.8254369061067179</c:v>
                </c:pt>
                <c:pt idx="1">
                  <c:v>2.1038758176315531</c:v>
                </c:pt>
                <c:pt idx="2">
                  <c:v>1.8581265712099684</c:v>
                </c:pt>
                <c:pt idx="3">
                  <c:v>2.1328771029369831</c:v>
                </c:pt>
                <c:pt idx="4">
                  <c:v>2.2774096553260201</c:v>
                </c:pt>
                <c:pt idx="5">
                  <c:v>1.7730704821223964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443-483B-A9B7-3E6D147A099C}"/>
            </c:ext>
          </c:extLst>
        </c:ser>
        <c:ser>
          <c:idx val="1"/>
          <c:order val="1"/>
          <c:tx>
            <c:strRef>
              <c:f>'{worksheet}'!$Q$28</c:f>
              <c:strCache>
                <c:ptCount val="1"/>
                <c:pt idx="0">
                  <c:v>ติดเตียง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h-TH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'{worksheet}'!$N$29:$N$34</c:f>
              <c:strCache>
                <c:ptCount val="6"/>
                <c:pt idx="0">
                  <c:v>ปี 2560</c:v>
                </c:pt>
                <c:pt idx="1">
                  <c:v>ปี 2561</c:v>
                </c:pt>
                <c:pt idx="2">
                  <c:v>ปี 2562</c:v>
                </c:pt>
                <c:pt idx="3">
                  <c:v>ปี 2563</c:v>
                </c:pt>
                <c:pt idx="4">
                  <c:v>ปี 2564</c:v>
                </c:pt>
                <c:pt idx="5">
                  <c:v>ปี 2565</c:v>
                </c:pt>
              </c:strCache>
            </c:strRef>
          </c:cat>
          <c:val>
            <c:numRef>
              <c:f>'{worksheet}'!$Q$29:$Q$34</c:f>
              <c:numCache>
                <c:formatCode>0.00</c:formatCode>
                <c:ptCount val="6"/>
                <c:pt idx="0">
                  <c:v>0.635258156688152</c:v>
                </c:pt>
                <c:pt idx="1">
                  <c:v>0.5747827784828663</c:v>
                </c:pt>
                <c:pt idx="2">
                  <c:v>0.52343304064803686</c:v>
                </c:pt>
                <c:pt idx="3">
                  <c:v>0.61933276304533791</c:v>
                </c:pt>
                <c:pt idx="4">
                  <c:v>0.6002561389832396</c:v>
                </c:pt>
                <c:pt idx="5">
                  <c:v>0.59934776860475358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443-483B-A9B7-3E6D147A099C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475802552"/>
        <c:axId val="475799600"/>
      </c:lineChart>
      <c:catAx>
        <c:axId val="475802552"/>
        <c:scaling>
          <c:orientation val="minMax"/>
        </c:scaling>
        <c:delete val="0"/>
        <c:axPos val="b"/>
        <c:title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th-TH"/>
            </a:p>
          </c:txPr>
        </c:title>
        <c:numFmt formatCode="General" sourceLinked="1"/>
        <c:majorTickMark val="none"/>
        <c:minorTickMark val="none"/>
        <c:tickLblPos val="nextTo"/>
        <c:spPr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h-TH"/>
          </a:p>
        </c:txPr>
        <c:crossAx val="475799600"/>
        <c:crosses val="autoZero"/>
        <c:auto val="1"/>
        <c:lblAlgn val="ctr"/>
        <c:lblOffset val="100"/>
        <c:noMultiLvlLbl val="0"/>
      </c:catAx>
      <c:valAx>
        <c:axId val="4757996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rgbClr val="FFFF00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th-TH"/>
                  <a:t>อัตราร้อยละ</a:t>
                </a:r>
                <a:r>
                  <a:rPr lang="en-US"/>
                  <a:t>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th-TH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h-TH"/>
          </a:p>
        </c:txPr>
        <c:crossAx val="475802552"/>
        <c:crosses val="autoZero"/>
        <c:crossBetween val="between"/>
      </c:valAx>
      <c:spPr>
        <a:noFill/>
        <a:ln>
          <a:solidFill>
            <a:schemeClr val="accent2">
              <a:lumMod val="75000"/>
            </a:schemeClr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h-TH"/>
        </a:p>
      </c:txPr>
    </c:legend>
    <c:plotVisOnly val="1"/>
    <c:dispBlanksAs val="gap"/>
    <c:showDLblsOverMax val="0"/>
  </c:chart>
  <c:spPr>
    <a:solidFill>
      <a:schemeClr val="accent2">
        <a:lumMod val="40000"/>
        <a:lumOff val="60000"/>
      </a:schemeClr>
    </a:solidFill>
    <a:ln w="9525" cap="flat" cmpd="sng" algn="ctr">
      <a:solidFill>
        <a:schemeClr val="accent2">
          <a:lumMod val="40000"/>
          <a:lumOff val="60000"/>
        </a:schemeClr>
      </a:solidFill>
      <a:round/>
    </a:ln>
    <a:effectLst/>
  </c:spPr>
  <c:txPr>
    <a:bodyPr/>
    <a:lstStyle/>
    <a:p>
      <a:pPr>
        <a:defRPr/>
      </a:pPr>
      <a:endParaRPr lang="th-TH"/>
    </a:p>
  </c:txPr>
  <c:externalData r:id="rId4">
    <c:autoUpdate val="0"/>
  </c:externalData>
  <c:userShapes r:id="rId5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'[Chart 2 in Microsoft PowerPoint]Sheet2'!$B$1</c:f>
              <c:strCache>
                <c:ptCount val="1"/>
                <c:pt idx="0">
                  <c:v>ผสอ.คัดกรอง(คน)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strRef>
              <c:f>'[Chart 2 in Microsoft PowerPoint]Sheet2'!$A$2:$A$7</c:f>
              <c:strCache>
                <c:ptCount val="6"/>
                <c:pt idx="0">
                  <c:v>ปี 2560</c:v>
                </c:pt>
                <c:pt idx="1">
                  <c:v>ปี 2561</c:v>
                </c:pt>
                <c:pt idx="2">
                  <c:v>ปี 2562</c:v>
                </c:pt>
                <c:pt idx="3">
                  <c:v>ปี 2563</c:v>
                </c:pt>
                <c:pt idx="4">
                  <c:v>ปี 2564</c:v>
                </c:pt>
                <c:pt idx="5">
                  <c:v>ปี 2565</c:v>
                </c:pt>
              </c:strCache>
            </c:strRef>
          </c:cat>
          <c:val>
            <c:numRef>
              <c:f>'[Chart 2 in Microsoft PowerPoint]Sheet2'!$B$2:$B$7</c:f>
              <c:numCache>
                <c:formatCode>_-* #,##0_-;\-* #,##0_-;_-* "-"??_-;_-@_-</c:formatCode>
                <c:ptCount val="6"/>
                <c:pt idx="0">
                  <c:v>75084</c:v>
                </c:pt>
                <c:pt idx="1">
                  <c:v>81575</c:v>
                </c:pt>
                <c:pt idx="2">
                  <c:v>81853</c:v>
                </c:pt>
                <c:pt idx="3">
                  <c:v>87043</c:v>
                </c:pt>
                <c:pt idx="4">
                  <c:v>89446</c:v>
                </c:pt>
                <c:pt idx="5">
                  <c:v>66962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32-4731-B17E-9DDA3AAE19BE}"/>
            </c:ext>
          </c:extLst>
        </c:ser>
        <c:ser>
          <c:idx val="1"/>
          <c:order val="1"/>
          <c:tx>
            <c:strRef>
              <c:f>'[Chart 2 in Microsoft PowerPoint]Sheet2'!$C$1</c:f>
              <c:strCache>
                <c:ptCount val="1"/>
                <c:pt idx="0">
                  <c:v>ผลปกติ(คน)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50800" dist="50800" dir="5400000" algn="ctr" rotWithShape="0">
                <a:schemeClr val="tx1"/>
              </a:outerShdw>
            </a:effectLst>
          </c:spPr>
          <c:invertIfNegative val="0"/>
          <c:cat>
            <c:strRef>
              <c:f>'[Chart 2 in Microsoft PowerPoint]Sheet2'!$A$2:$A$7</c:f>
              <c:strCache>
                <c:ptCount val="6"/>
                <c:pt idx="0">
                  <c:v>ปี 2560</c:v>
                </c:pt>
                <c:pt idx="1">
                  <c:v>ปี 2561</c:v>
                </c:pt>
                <c:pt idx="2">
                  <c:v>ปี 2562</c:v>
                </c:pt>
                <c:pt idx="3">
                  <c:v>ปี 2563</c:v>
                </c:pt>
                <c:pt idx="4">
                  <c:v>ปี 2564</c:v>
                </c:pt>
                <c:pt idx="5">
                  <c:v>ปี 2565</c:v>
                </c:pt>
              </c:strCache>
            </c:strRef>
          </c:cat>
          <c:val>
            <c:numRef>
              <c:f>'[Chart 2 in Microsoft PowerPoint]Sheet2'!$C$2:$C$7</c:f>
              <c:numCache>
                <c:formatCode>_-* #,##0_-;\-* #,##0_-;_-* "-"??_-;_-@_-</c:formatCode>
                <c:ptCount val="6"/>
                <c:pt idx="0">
                  <c:v>69747</c:v>
                </c:pt>
                <c:pt idx="1">
                  <c:v>77009</c:v>
                </c:pt>
                <c:pt idx="2">
                  <c:v>77433</c:v>
                </c:pt>
                <c:pt idx="3">
                  <c:v>83475</c:v>
                </c:pt>
                <c:pt idx="4">
                  <c:v>84878</c:v>
                </c:pt>
                <c:pt idx="5">
                  <c:v>64655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D32-4731-B17E-9DDA3AAE19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14779352"/>
        <c:axId val="814781976"/>
      </c:barChart>
      <c:lineChart>
        <c:grouping val="standard"/>
        <c:varyColors val="0"/>
        <c:ser>
          <c:idx val="2"/>
          <c:order val="2"/>
          <c:tx>
            <c:strRef>
              <c:f>'[Chart 2 in Microsoft PowerPoint]Sheet2'!$E$1</c:f>
              <c:strCache>
                <c:ptCount val="1"/>
                <c:pt idx="0">
                  <c:v>เสี่ยงหกล้ม(%)</c:v>
                </c:pt>
              </c:strCache>
            </c:strRef>
          </c:tx>
          <c:spPr>
            <a:ln w="28575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dPt>
            <c:idx val="1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2-BD32-4731-B17E-9DDA3AAE19BE}"/>
              </c:ext>
            </c:extLst>
          </c:dPt>
          <c:dLbls>
            <c:dLbl>
              <c:idx val="3"/>
              <c:layout>
                <c:manualLayout>
                  <c:x val="-2.7777777777778798E-3"/>
                  <c:y val="-4.1666666666666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D32-4731-B17E-9DDA3AAE19BE}"/>
                </c:ext>
              </c:extLst>
            </c:dLbl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'[Chart 2 in Microsoft PowerPoint]Sheet2'!$A$2:$A$7</c:f>
              <c:strCache>
                <c:ptCount val="6"/>
                <c:pt idx="0">
                  <c:v>ปี 2560</c:v>
                </c:pt>
                <c:pt idx="1">
                  <c:v>ปี 2561</c:v>
                </c:pt>
                <c:pt idx="2">
                  <c:v>ปี 2562</c:v>
                </c:pt>
                <c:pt idx="3">
                  <c:v>ปี 2563</c:v>
                </c:pt>
                <c:pt idx="4">
                  <c:v>ปี 2564</c:v>
                </c:pt>
                <c:pt idx="5">
                  <c:v>ปี 2565</c:v>
                </c:pt>
              </c:strCache>
            </c:strRef>
          </c:cat>
          <c:val>
            <c:numRef>
              <c:f>'[Chart 2 in Microsoft PowerPoint]Sheet2'!$E$2:$E$7</c:f>
              <c:numCache>
                <c:formatCode>0.00</c:formatCode>
                <c:ptCount val="6"/>
                <c:pt idx="0">
                  <c:v>7.1080389963241171</c:v>
                </c:pt>
                <c:pt idx="1">
                  <c:v>5.5973030953110632</c:v>
                </c:pt>
                <c:pt idx="2">
                  <c:v>5.3999242544561596</c:v>
                </c:pt>
                <c:pt idx="3">
                  <c:v>4.0991234217570627</c:v>
                </c:pt>
                <c:pt idx="4">
                  <c:v>5.1069919280906912</c:v>
                </c:pt>
                <c:pt idx="5">
                  <c:v>3.4452375974433265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BD32-4731-B17E-9DDA3AAE19BE}"/>
            </c:ext>
          </c:extLst>
        </c:ser>
        <c:ser>
          <c:idx val="3"/>
          <c:order val="3"/>
          <c:tx>
            <c:strRef>
              <c:f>'[Chart 2 in Microsoft PowerPoint]Sheet2'!$F$1</c:f>
              <c:strCache>
                <c:ptCount val="1"/>
                <c:pt idx="0">
                  <c:v>ผสอ.หกล้มกระดูกหัก(OPD)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Lbls>
            <c:dLbl>
              <c:idx val="3"/>
              <c:layout>
                <c:manualLayout>
                  <c:x val="-1.3888888888888888E-2"/>
                  <c:y val="5.55555555555554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D32-4731-B17E-9DDA3AAE19BE}"/>
                </c:ext>
              </c:extLst>
            </c:dLbl>
            <c:spPr>
              <a:solidFill>
                <a:srgbClr val="FFC00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'[Chart 2 in Microsoft PowerPoint]Sheet2'!$A$2:$A$7</c:f>
              <c:strCache>
                <c:ptCount val="6"/>
                <c:pt idx="0">
                  <c:v>ปี 2560</c:v>
                </c:pt>
                <c:pt idx="1">
                  <c:v>ปี 2561</c:v>
                </c:pt>
                <c:pt idx="2">
                  <c:v>ปี 2562</c:v>
                </c:pt>
                <c:pt idx="3">
                  <c:v>ปี 2563</c:v>
                </c:pt>
                <c:pt idx="4">
                  <c:v>ปี 2564</c:v>
                </c:pt>
                <c:pt idx="5">
                  <c:v>ปี 2565</c:v>
                </c:pt>
              </c:strCache>
            </c:strRef>
          </c:cat>
          <c:val>
            <c:numRef>
              <c:f>'[Chart 2 in Microsoft PowerPoint]Sheet2'!$F$2:$F$7</c:f>
              <c:numCache>
                <c:formatCode>0.00</c:formatCode>
                <c:ptCount val="6"/>
                <c:pt idx="0">
                  <c:v>4.693185628593783</c:v>
                </c:pt>
                <c:pt idx="1">
                  <c:v>4.8893414960508714</c:v>
                </c:pt>
                <c:pt idx="2">
                  <c:v>4.758472346170568</c:v>
                </c:pt>
                <c:pt idx="3">
                  <c:v>4.2225031605562586</c:v>
                </c:pt>
                <c:pt idx="4">
                  <c:v>3.8521532008178578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BD32-4731-B17E-9DDA3AAE19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14787224"/>
        <c:axId val="814786568"/>
      </c:lineChart>
      <c:catAx>
        <c:axId val="81477935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th-TH"/>
                  <a:t>ปีงบประมาณ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th-TH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h-TH"/>
          </a:p>
        </c:txPr>
        <c:crossAx val="814781976"/>
        <c:crosses val="autoZero"/>
        <c:auto val="1"/>
        <c:lblAlgn val="ctr"/>
        <c:lblOffset val="100"/>
        <c:noMultiLvlLbl val="0"/>
      </c:catAx>
      <c:valAx>
        <c:axId val="8147819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th-TH"/>
                  <a:t>จำนวน</a:t>
                </a:r>
                <a:r>
                  <a:rPr lang="th-TH" baseline="0"/>
                  <a:t> ผสอ. (คน)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th-TH"/>
            </a:p>
          </c:txPr>
        </c:title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h-TH"/>
          </a:p>
        </c:txPr>
        <c:crossAx val="814779352"/>
        <c:crosses val="autoZero"/>
        <c:crossBetween val="between"/>
      </c:valAx>
      <c:valAx>
        <c:axId val="814786568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th-TH"/>
                  <a:t>ร้อยละ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th-TH"/>
            </a:p>
          </c:txPr>
        </c:title>
        <c:numFmt formatCode="0.0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h-TH"/>
          </a:p>
        </c:txPr>
        <c:crossAx val="814787224"/>
        <c:crosses val="max"/>
        <c:crossBetween val="between"/>
      </c:valAx>
      <c:catAx>
        <c:axId val="81478722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1478656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h-TH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accent5">
        <a:lumMod val="20000"/>
        <a:lumOff val="80000"/>
      </a:schemeClr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th-TH"/>
    </a:p>
  </c:txPr>
  <c:externalData r:id="rId4">
    <c:autoUpdate val="0"/>
  </c:externalData>
  <c:userShapes r:id="rId5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0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g"/><Relationship Id="rId4" Type="http://schemas.openxmlformats.org/officeDocument/2006/relationships/image" Target="../media/image9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g"/><Relationship Id="rId4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68E643-9243-49B2-9840-CC8FAA23526C}" type="doc">
      <dgm:prSet loTypeId="urn:microsoft.com/office/officeart/2005/8/layout/pList2" loCatId="list" qsTypeId="urn:microsoft.com/office/officeart/2005/8/quickstyle/simple1" qsCatId="simple" csTypeId="urn:microsoft.com/office/officeart/2005/8/colors/colorful3" csCatId="colorful" phldr="1"/>
      <dgm:spPr/>
    </dgm:pt>
    <dgm:pt modelId="{1AE1B7D3-1281-40A4-B2E2-7AC09FE52783}">
      <dgm:prSet phldrT="[Text]"/>
      <dgm:spPr/>
      <dgm:t>
        <a:bodyPr/>
        <a:lstStyle/>
        <a:p>
          <a:r>
            <a:rPr lang="th-TH" b="1" dirty="0">
              <a:latin typeface="TH Kodchasal" panose="02000506000000020004" pitchFamily="2" charset="-34"/>
              <a:cs typeface="TH Kodchasal" panose="02000506000000020004" pitchFamily="2" charset="-34"/>
            </a:rPr>
            <a:t>ข้อมูลการสำรวจและประเมินเสี่ยงต่อการพลัดตกหกล้มในผู้สูงอายุ</a:t>
          </a:r>
        </a:p>
        <a:p>
          <a:r>
            <a:rPr lang="th-TH" b="1" dirty="0">
              <a:latin typeface="TH Kodchasal" panose="02000506000000020004" pitchFamily="2" charset="-34"/>
              <a:cs typeface="TH Kodchasal" panose="02000506000000020004" pitchFamily="2" charset="-34"/>
            </a:rPr>
            <a:t>- เป้าหมาย 2,009 คน</a:t>
          </a:r>
        </a:p>
        <a:p>
          <a:r>
            <a:rPr lang="th-TH" b="1" dirty="0">
              <a:latin typeface="TH Kodchasal" panose="02000506000000020004" pitchFamily="2" charset="-34"/>
              <a:cs typeface="TH Kodchasal" panose="02000506000000020004" pitchFamily="2" charset="-34"/>
            </a:rPr>
            <a:t>-ผลงาน  2,184 คน</a:t>
          </a:r>
          <a:br>
            <a:rPr lang="th-TH" b="1" dirty="0">
              <a:latin typeface="TH Kodchasal" panose="02000506000000020004" pitchFamily="2" charset="-34"/>
              <a:cs typeface="TH Kodchasal" panose="02000506000000020004" pitchFamily="2" charset="-34"/>
            </a:rPr>
          </a:br>
          <a:r>
            <a:rPr lang="th-TH" b="1" dirty="0">
              <a:solidFill>
                <a:srgbClr val="FF0000"/>
              </a:solidFill>
              <a:latin typeface="TH Kodchasal" panose="02000506000000020004" pitchFamily="2" charset="-34"/>
              <a:cs typeface="TH Kodchasal" panose="02000506000000020004" pitchFamily="2" charset="-34"/>
            </a:rPr>
            <a:t>(108.</a:t>
          </a:r>
          <a:r>
            <a:rPr lang="en-US" b="1" dirty="0">
              <a:solidFill>
                <a:srgbClr val="FF0000"/>
              </a:solidFill>
              <a:latin typeface="TH Kodchasal" panose="02000506000000020004" pitchFamily="2" charset="-34"/>
              <a:cs typeface="TH Kodchasal" panose="02000506000000020004" pitchFamily="2" charset="-34"/>
            </a:rPr>
            <a:t>87%)</a:t>
          </a:r>
          <a:endParaRPr lang="th-TH" b="1" dirty="0">
            <a:solidFill>
              <a:srgbClr val="FF0000"/>
            </a:solidFill>
            <a:latin typeface="TH Kodchasal" panose="02000506000000020004" pitchFamily="2" charset="-34"/>
            <a:cs typeface="TH Kodchasal" panose="02000506000000020004" pitchFamily="2" charset="-34"/>
          </a:endParaRPr>
        </a:p>
      </dgm:t>
    </dgm:pt>
    <dgm:pt modelId="{1BAD67D9-50B4-471E-B601-336D2EE516D3}" type="parTrans" cxnId="{6945D6EB-A89E-4FF6-8B20-FC6273A615AF}">
      <dgm:prSet/>
      <dgm:spPr/>
      <dgm:t>
        <a:bodyPr/>
        <a:lstStyle/>
        <a:p>
          <a:endParaRPr lang="th-TH"/>
        </a:p>
      </dgm:t>
    </dgm:pt>
    <dgm:pt modelId="{FEF68526-F639-419B-AB3C-547935F56CD1}" type="sibTrans" cxnId="{6945D6EB-A89E-4FF6-8B20-FC6273A615AF}">
      <dgm:prSet/>
      <dgm:spPr/>
      <dgm:t>
        <a:bodyPr/>
        <a:lstStyle/>
        <a:p>
          <a:endParaRPr lang="th-TH"/>
        </a:p>
      </dgm:t>
    </dgm:pt>
    <dgm:pt modelId="{6565F11A-375D-4B5F-8676-77B5BB45EE0B}">
      <dgm:prSet phldrT="[Text]"/>
      <dgm:spPr/>
      <dgm:t>
        <a:bodyPr/>
        <a:lstStyle/>
        <a:p>
          <a:r>
            <a:rPr lang="en-US" b="1" dirty="0">
              <a:latin typeface="TH Kodchasal" panose="02000506000000020004" pitchFamily="2" charset="-34"/>
              <a:cs typeface="TH Kodchasal" panose="02000506000000020004" pitchFamily="2" charset="-34"/>
            </a:rPr>
            <a:t>Target People Analysis</a:t>
          </a:r>
          <a:br>
            <a:rPr lang="en-US" b="1" dirty="0">
              <a:latin typeface="TH Kodchasal" panose="02000506000000020004" pitchFamily="2" charset="-34"/>
              <a:cs typeface="TH Kodchasal" panose="02000506000000020004" pitchFamily="2" charset="-34"/>
            </a:rPr>
          </a:br>
          <a:r>
            <a:rPr lang="th-TH" b="1" dirty="0">
              <a:latin typeface="TH Kodchasal" panose="02000506000000020004" pitchFamily="2" charset="-34"/>
              <a:cs typeface="TH Kodchasal" panose="02000506000000020004" pitchFamily="2" charset="-34"/>
            </a:rPr>
            <a:t>เสี่ยงต่ำ </a:t>
          </a:r>
          <a:r>
            <a:rPr lang="en-US" b="1" dirty="0">
              <a:latin typeface="TH Kodchasal" panose="02000506000000020004" pitchFamily="2" charset="-34"/>
              <a:cs typeface="TH Kodchasal" panose="02000506000000020004" pitchFamily="2" charset="-34"/>
            </a:rPr>
            <a:t>729 </a:t>
          </a:r>
          <a:r>
            <a:rPr lang="th-TH" b="1" dirty="0">
              <a:latin typeface="TH Kodchasal" panose="02000506000000020004" pitchFamily="2" charset="-34"/>
              <a:cs typeface="TH Kodchasal" panose="02000506000000020004" pitchFamily="2" charset="-34"/>
            </a:rPr>
            <a:t>คน (33.38</a:t>
          </a:r>
          <a:r>
            <a:rPr lang="en-US" b="1" dirty="0">
              <a:latin typeface="TH Kodchasal" panose="02000506000000020004" pitchFamily="2" charset="-34"/>
              <a:cs typeface="TH Kodchasal" panose="02000506000000020004" pitchFamily="2" charset="-34"/>
            </a:rPr>
            <a:t>%)</a:t>
          </a:r>
          <a:endParaRPr lang="th-TH" b="1" dirty="0">
            <a:latin typeface="TH Kodchasal" panose="02000506000000020004" pitchFamily="2" charset="-34"/>
            <a:cs typeface="TH Kodchasal" panose="02000506000000020004" pitchFamily="2" charset="-34"/>
          </a:endParaRPr>
        </a:p>
        <a:p>
          <a:r>
            <a:rPr lang="th-TH" b="1" dirty="0">
              <a:latin typeface="TH Kodchasal" panose="02000506000000020004" pitchFamily="2" charset="-34"/>
              <a:cs typeface="TH Kodchasal" panose="02000506000000020004" pitchFamily="2" charset="-34"/>
            </a:rPr>
            <a:t>เสี่ยงปานกลาง </a:t>
          </a:r>
          <a:r>
            <a:rPr lang="en-US" b="1" dirty="0">
              <a:latin typeface="TH Kodchasal" panose="02000506000000020004" pitchFamily="2" charset="-34"/>
              <a:cs typeface="TH Kodchasal" panose="02000506000000020004" pitchFamily="2" charset="-34"/>
            </a:rPr>
            <a:t> 129  </a:t>
          </a:r>
          <a:r>
            <a:rPr lang="th-TH" b="1" dirty="0">
              <a:latin typeface="TH Kodchasal" panose="02000506000000020004" pitchFamily="2" charset="-34"/>
              <a:cs typeface="TH Kodchasal" panose="02000506000000020004" pitchFamily="2" charset="-34"/>
            </a:rPr>
            <a:t>คน</a:t>
          </a:r>
          <a:br>
            <a:rPr lang="th-TH" b="1" dirty="0">
              <a:latin typeface="TH Kodchasal" panose="02000506000000020004" pitchFamily="2" charset="-34"/>
              <a:cs typeface="TH Kodchasal" panose="02000506000000020004" pitchFamily="2" charset="-34"/>
            </a:rPr>
          </a:br>
          <a:r>
            <a:rPr lang="th-TH" b="1" dirty="0">
              <a:latin typeface="TH Kodchasal" panose="02000506000000020004" pitchFamily="2" charset="-34"/>
              <a:cs typeface="TH Kodchasal" panose="02000506000000020004" pitchFamily="2" charset="-34"/>
            </a:rPr>
            <a:t>(57.65)</a:t>
          </a:r>
          <a:endParaRPr lang="en-US" b="1" dirty="0">
            <a:latin typeface="TH Kodchasal" panose="02000506000000020004" pitchFamily="2" charset="-34"/>
            <a:cs typeface="TH Kodchasal" panose="02000506000000020004" pitchFamily="2" charset="-34"/>
          </a:endParaRPr>
        </a:p>
        <a:p>
          <a:r>
            <a:rPr lang="th-TH" b="1" dirty="0">
              <a:latin typeface="TH Kodchasal" panose="02000506000000020004" pitchFamily="2" charset="-34"/>
              <a:cs typeface="TH Kodchasal" panose="02000506000000020004" pitchFamily="2" charset="-34"/>
            </a:rPr>
            <a:t>เสี่ยงสูง  </a:t>
          </a:r>
          <a:r>
            <a:rPr lang="en-US" b="1" dirty="0">
              <a:latin typeface="TH Kodchasal" panose="02000506000000020004" pitchFamily="2" charset="-34"/>
              <a:cs typeface="TH Kodchasal" panose="02000506000000020004" pitchFamily="2" charset="-34"/>
            </a:rPr>
            <a:t>96 </a:t>
          </a:r>
          <a:r>
            <a:rPr lang="th-TH" b="1" dirty="0">
              <a:latin typeface="TH Kodchasal" panose="02000506000000020004" pitchFamily="2" charset="-34"/>
              <a:cs typeface="TH Kodchasal" panose="02000506000000020004" pitchFamily="2" charset="-34"/>
            </a:rPr>
            <a:t> คน (8.95</a:t>
          </a:r>
          <a:r>
            <a:rPr lang="en-US" b="1" dirty="0">
              <a:latin typeface="TH Kodchasal" panose="02000506000000020004" pitchFamily="2" charset="-34"/>
              <a:cs typeface="TH Kodchasal" panose="02000506000000020004" pitchFamily="2" charset="-34"/>
            </a:rPr>
            <a:t>%)</a:t>
          </a:r>
          <a:endParaRPr lang="th-TH" b="1" dirty="0">
            <a:latin typeface="TH Kodchasal" panose="02000506000000020004" pitchFamily="2" charset="-34"/>
            <a:cs typeface="TH Kodchasal" panose="02000506000000020004" pitchFamily="2" charset="-34"/>
          </a:endParaRPr>
        </a:p>
      </dgm:t>
    </dgm:pt>
    <dgm:pt modelId="{D693C2D2-AB76-4E00-B132-893293F12D14}" type="parTrans" cxnId="{D41C57E0-33B7-4715-B54E-849DF7F00C6D}">
      <dgm:prSet/>
      <dgm:spPr/>
      <dgm:t>
        <a:bodyPr/>
        <a:lstStyle/>
        <a:p>
          <a:endParaRPr lang="th-TH"/>
        </a:p>
      </dgm:t>
    </dgm:pt>
    <dgm:pt modelId="{A1CD4B9C-1431-4A70-9C18-0FA063B0E5FA}" type="sibTrans" cxnId="{D41C57E0-33B7-4715-B54E-849DF7F00C6D}">
      <dgm:prSet/>
      <dgm:spPr/>
      <dgm:t>
        <a:bodyPr/>
        <a:lstStyle/>
        <a:p>
          <a:endParaRPr lang="th-TH"/>
        </a:p>
      </dgm:t>
    </dgm:pt>
    <dgm:pt modelId="{3B2A430D-AFB1-4F46-A46C-2AF389F3E47C}">
      <dgm:prSet phldrT="[Text]"/>
      <dgm:spPr/>
      <dgm:t>
        <a:bodyPr/>
        <a:lstStyle/>
        <a:p>
          <a:r>
            <a:rPr lang="th-TH" dirty="0">
              <a:latin typeface="TH Kodchasal" panose="02000506000000020004" pitchFamily="2" charset="-34"/>
              <a:cs typeface="TH Kodchasal" panose="02000506000000020004" pitchFamily="2" charset="-34"/>
            </a:rPr>
            <a:t>การดูแลผู้สูงอายุที่พบความ</a:t>
          </a:r>
          <a:r>
            <a:rPr lang="th-TH" b="1" dirty="0">
              <a:latin typeface="TH Kodchasal" panose="02000506000000020004" pitchFamily="2" charset="-34"/>
              <a:cs typeface="TH Kodchasal" panose="02000506000000020004" pitchFamily="2" charset="-34"/>
            </a:rPr>
            <a:t>เสี่ยงพลัดตกหกล้ม</a:t>
          </a:r>
        </a:p>
        <a:p>
          <a:r>
            <a:rPr lang="th-TH" b="1" dirty="0">
              <a:latin typeface="TH Kodchasal" panose="02000506000000020004" pitchFamily="2" charset="-34"/>
              <a:cs typeface="TH Kodchasal" panose="02000506000000020004" pitchFamily="2" charset="-34"/>
            </a:rPr>
            <a:t>-ส่งคล</a:t>
          </a:r>
          <a:r>
            <a:rPr lang="th-TH" b="1" dirty="0" err="1">
              <a:latin typeface="TH Kodchasal" panose="02000506000000020004" pitchFamily="2" charset="-34"/>
              <a:cs typeface="TH Kodchasal" panose="02000506000000020004" pitchFamily="2" charset="-34"/>
            </a:rPr>
            <a:t>ินิต</a:t>
          </a:r>
          <a:r>
            <a:rPr lang="th-TH" b="1" dirty="0">
              <a:latin typeface="TH Kodchasal" panose="02000506000000020004" pitchFamily="2" charset="-34"/>
              <a:cs typeface="TH Kodchasal" panose="02000506000000020004" pitchFamily="2" charset="-34"/>
            </a:rPr>
            <a:t>  353 คน (16.1</a:t>
          </a:r>
          <a:r>
            <a:rPr lang="en-US" b="1" dirty="0">
              <a:latin typeface="TH Kodchasal" panose="02000506000000020004" pitchFamily="2" charset="-34"/>
              <a:cs typeface="TH Kodchasal" panose="02000506000000020004" pitchFamily="2" charset="-34"/>
            </a:rPr>
            <a:t>6%)</a:t>
          </a:r>
        </a:p>
        <a:p>
          <a:r>
            <a:rPr lang="en-US" b="1" dirty="0">
              <a:latin typeface="TH Kodchasal" panose="02000506000000020004" pitchFamily="2" charset="-34"/>
              <a:cs typeface="TH Kodchasal" panose="02000506000000020004" pitchFamily="2" charset="-34"/>
            </a:rPr>
            <a:t>-</a:t>
          </a:r>
          <a:r>
            <a:rPr lang="th-TH" b="1" dirty="0">
              <a:latin typeface="TH Kodchasal" panose="02000506000000020004" pitchFamily="2" charset="-34"/>
              <a:cs typeface="TH Kodchasal" panose="02000506000000020004" pitchFamily="2" charset="-34"/>
            </a:rPr>
            <a:t>ส่ง อปท. 216 คน</a:t>
          </a:r>
        </a:p>
        <a:p>
          <a:r>
            <a:rPr lang="th-TH" b="1" dirty="0">
              <a:latin typeface="TH Kodchasal" panose="02000506000000020004" pitchFamily="2" charset="-34"/>
              <a:cs typeface="TH Kodchasal" panose="02000506000000020004" pitchFamily="2" charset="-34"/>
            </a:rPr>
            <a:t>(9.89</a:t>
          </a:r>
          <a:r>
            <a:rPr lang="en-US" b="1" dirty="0">
              <a:latin typeface="TH Kodchasal" panose="02000506000000020004" pitchFamily="2" charset="-34"/>
              <a:cs typeface="TH Kodchasal" panose="02000506000000020004" pitchFamily="2" charset="-34"/>
            </a:rPr>
            <a:t>%)</a:t>
          </a:r>
          <a:endParaRPr lang="th-TH" b="1" dirty="0">
            <a:latin typeface="TH Kodchasal" panose="02000506000000020004" pitchFamily="2" charset="-34"/>
            <a:cs typeface="TH Kodchasal" panose="02000506000000020004" pitchFamily="2" charset="-34"/>
          </a:endParaRPr>
        </a:p>
      </dgm:t>
    </dgm:pt>
    <dgm:pt modelId="{0C0B2A12-DE10-4C6F-97E7-A9EDDF60E2B4}" type="parTrans" cxnId="{C70E05EF-FD74-4004-B583-0DC68CFFDE12}">
      <dgm:prSet/>
      <dgm:spPr/>
      <dgm:t>
        <a:bodyPr/>
        <a:lstStyle/>
        <a:p>
          <a:endParaRPr lang="th-TH"/>
        </a:p>
      </dgm:t>
    </dgm:pt>
    <dgm:pt modelId="{43DBD926-F118-424C-94B0-1EE9EE20E490}" type="sibTrans" cxnId="{C70E05EF-FD74-4004-B583-0DC68CFFDE12}">
      <dgm:prSet/>
      <dgm:spPr/>
      <dgm:t>
        <a:bodyPr/>
        <a:lstStyle/>
        <a:p>
          <a:endParaRPr lang="th-TH"/>
        </a:p>
      </dgm:t>
    </dgm:pt>
    <dgm:pt modelId="{808FFFD5-3C94-4B1C-8EC6-6BA3F48E3068}">
      <dgm:prSet phldrT="[Text]"/>
      <dgm:spPr/>
      <dgm:t>
        <a:bodyPr/>
        <a:lstStyle/>
        <a:p>
          <a:r>
            <a:rPr lang="th-TH" b="1" dirty="0">
              <a:latin typeface="TH Kodchasal" panose="02000506000000020004" pitchFamily="2" charset="-34"/>
              <a:cs typeface="TH Kodchasal" panose="02000506000000020004" pitchFamily="2" charset="-34"/>
            </a:rPr>
            <a:t>การแก้ไขปัญหาในระดับพื้นที่</a:t>
          </a:r>
        </a:p>
        <a:p>
          <a:r>
            <a:rPr lang="th-TH" b="1" dirty="0">
              <a:latin typeface="TH Kodchasal" panose="02000506000000020004" pitchFamily="2" charset="-34"/>
              <a:cs typeface="TH Kodchasal" panose="02000506000000020004" pitchFamily="2" charset="-34"/>
            </a:rPr>
            <a:t>- มิติสุภาพ พัฒนาสมรรถนะการทรงตัว 747 คน</a:t>
          </a:r>
        </a:p>
        <a:p>
          <a:r>
            <a:rPr lang="th-TH" b="1" dirty="0">
              <a:latin typeface="TH Kodchasal" panose="02000506000000020004" pitchFamily="2" charset="-34"/>
              <a:cs typeface="TH Kodchasal" panose="02000506000000020004" pitchFamily="2" charset="-34"/>
            </a:rPr>
            <a:t>( 34.20</a:t>
          </a:r>
          <a:r>
            <a:rPr lang="en-US" b="1" dirty="0">
              <a:latin typeface="TH Kodchasal" panose="02000506000000020004" pitchFamily="2" charset="-34"/>
              <a:cs typeface="TH Kodchasal" panose="02000506000000020004" pitchFamily="2" charset="-34"/>
            </a:rPr>
            <a:t>%)</a:t>
          </a:r>
        </a:p>
        <a:p>
          <a:r>
            <a:rPr lang="en-US" b="1" dirty="0">
              <a:latin typeface="TH Kodchasal" panose="02000506000000020004" pitchFamily="2" charset="-34"/>
              <a:cs typeface="TH Kodchasal" panose="02000506000000020004" pitchFamily="2" charset="-34"/>
            </a:rPr>
            <a:t>-</a:t>
          </a:r>
          <a:r>
            <a:rPr lang="th-TH" b="1" dirty="0">
              <a:latin typeface="TH Kodchasal" panose="02000506000000020004" pitchFamily="2" charset="-34"/>
              <a:cs typeface="TH Kodchasal" panose="02000506000000020004" pitchFamily="2" charset="-34"/>
            </a:rPr>
            <a:t>มิติสิ่งแวดล้อม</a:t>
          </a:r>
        </a:p>
        <a:p>
          <a:r>
            <a:rPr lang="th-TH" b="1" dirty="0">
              <a:latin typeface="TH Kodchasal" panose="02000506000000020004" pitchFamily="2" charset="-34"/>
              <a:cs typeface="TH Kodchasal" panose="02000506000000020004" pitchFamily="2" charset="-34"/>
            </a:rPr>
            <a:t>644 คน </a:t>
          </a:r>
          <a:r>
            <a:rPr lang="en-US" b="1" dirty="0">
              <a:latin typeface="TH Kodchasal" panose="02000506000000020004" pitchFamily="2" charset="-34"/>
              <a:cs typeface="TH Kodchasal" panose="02000506000000020004" pitchFamily="2" charset="-34"/>
            </a:rPr>
            <a:t>(</a:t>
          </a:r>
          <a:r>
            <a:rPr lang="th-TH" b="1" dirty="0">
              <a:latin typeface="TH Kodchasal" panose="02000506000000020004" pitchFamily="2" charset="-34"/>
              <a:cs typeface="TH Kodchasal" panose="02000506000000020004" pitchFamily="2" charset="-34"/>
            </a:rPr>
            <a:t>29.49</a:t>
          </a:r>
          <a:r>
            <a:rPr lang="en-US" b="1" dirty="0">
              <a:latin typeface="TH Kodchasal" panose="02000506000000020004" pitchFamily="2" charset="-34"/>
              <a:cs typeface="TH Kodchasal" panose="02000506000000020004" pitchFamily="2" charset="-34"/>
            </a:rPr>
            <a:t>%)</a:t>
          </a:r>
          <a:endParaRPr lang="th-TH" b="1" dirty="0">
            <a:latin typeface="TH Kodchasal" panose="02000506000000020004" pitchFamily="2" charset="-34"/>
            <a:cs typeface="TH Kodchasal" panose="02000506000000020004" pitchFamily="2" charset="-34"/>
          </a:endParaRPr>
        </a:p>
      </dgm:t>
    </dgm:pt>
    <dgm:pt modelId="{C17EC7EE-415D-498D-97AD-B326F65C2466}" type="parTrans" cxnId="{72F19CF8-BF51-4A2C-9961-F09E3268D615}">
      <dgm:prSet/>
      <dgm:spPr/>
      <dgm:t>
        <a:bodyPr/>
        <a:lstStyle/>
        <a:p>
          <a:endParaRPr lang="th-TH"/>
        </a:p>
      </dgm:t>
    </dgm:pt>
    <dgm:pt modelId="{0A98C869-6FB3-418F-A8C9-2F2FCD8ED70E}" type="sibTrans" cxnId="{72F19CF8-BF51-4A2C-9961-F09E3268D615}">
      <dgm:prSet/>
      <dgm:spPr/>
      <dgm:t>
        <a:bodyPr/>
        <a:lstStyle/>
        <a:p>
          <a:endParaRPr lang="th-TH"/>
        </a:p>
      </dgm:t>
    </dgm:pt>
    <dgm:pt modelId="{693E0009-58FE-42D5-B35E-E256BFD12B9B}" type="pres">
      <dgm:prSet presAssocID="{AD68E643-9243-49B2-9840-CC8FAA23526C}" presName="Name0" presStyleCnt="0">
        <dgm:presLayoutVars>
          <dgm:dir/>
          <dgm:resizeHandles val="exact"/>
        </dgm:presLayoutVars>
      </dgm:prSet>
      <dgm:spPr/>
    </dgm:pt>
    <dgm:pt modelId="{0474A269-636D-469C-95DD-260037351E17}" type="pres">
      <dgm:prSet presAssocID="{AD68E643-9243-49B2-9840-CC8FAA23526C}" presName="bkgdShp" presStyleLbl="alignAccFollowNode1" presStyleIdx="0" presStyleCnt="1" custScaleY="132179"/>
      <dgm:spPr/>
    </dgm:pt>
    <dgm:pt modelId="{10223FEB-665B-4474-8C52-3EEB78C20D46}" type="pres">
      <dgm:prSet presAssocID="{AD68E643-9243-49B2-9840-CC8FAA23526C}" presName="linComp" presStyleCnt="0"/>
      <dgm:spPr/>
    </dgm:pt>
    <dgm:pt modelId="{1CDF67FB-2C22-4389-AE0A-BB27FAAF0089}" type="pres">
      <dgm:prSet presAssocID="{1AE1B7D3-1281-40A4-B2E2-7AC09FE52783}" presName="compNode" presStyleCnt="0"/>
      <dgm:spPr/>
    </dgm:pt>
    <dgm:pt modelId="{F5EE078A-C52A-418E-B9B1-9C4A91A7DB4B}" type="pres">
      <dgm:prSet presAssocID="{1AE1B7D3-1281-40A4-B2E2-7AC09FE52783}" presName="node" presStyleLbl="node1" presStyleIdx="0" presStyleCnt="4" custScaleX="183707" custScaleY="93670">
        <dgm:presLayoutVars>
          <dgm:bulletEnabled val="1"/>
        </dgm:presLayoutVars>
      </dgm:prSet>
      <dgm:spPr/>
    </dgm:pt>
    <dgm:pt modelId="{6887FCB8-4B9C-4969-AB5A-C503C331D4BA}" type="pres">
      <dgm:prSet presAssocID="{1AE1B7D3-1281-40A4-B2E2-7AC09FE52783}" presName="invisiNode" presStyleLbl="node1" presStyleIdx="0" presStyleCnt="4"/>
      <dgm:spPr/>
    </dgm:pt>
    <dgm:pt modelId="{1FBA25B9-AB6B-4E14-8D06-A3F6609B88D4}" type="pres">
      <dgm:prSet presAssocID="{1AE1B7D3-1281-40A4-B2E2-7AC09FE52783}" presName="imagNode" presStyleLbl="fgImgPlace1" presStyleIdx="0" presStyleCnt="4" custScaleX="16328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3000" r="-23000"/>
          </a:stretch>
        </a:blipFill>
      </dgm:spPr>
    </dgm:pt>
    <dgm:pt modelId="{E17FC5EF-EE9D-4624-8802-130327A7BD5E}" type="pres">
      <dgm:prSet presAssocID="{FEF68526-F639-419B-AB3C-547935F56CD1}" presName="sibTrans" presStyleLbl="sibTrans2D1" presStyleIdx="0" presStyleCnt="0"/>
      <dgm:spPr/>
    </dgm:pt>
    <dgm:pt modelId="{E0F30C15-F714-4343-A199-5501851F74C7}" type="pres">
      <dgm:prSet presAssocID="{6565F11A-375D-4B5F-8676-77B5BB45EE0B}" presName="compNode" presStyleCnt="0"/>
      <dgm:spPr/>
    </dgm:pt>
    <dgm:pt modelId="{AA03DD36-A540-4B6A-89A3-EE4D6A900F75}" type="pres">
      <dgm:prSet presAssocID="{6565F11A-375D-4B5F-8676-77B5BB45EE0B}" presName="node" presStyleLbl="node1" presStyleIdx="1" presStyleCnt="4" custScaleX="125552" custScaleY="92716" custLinFactNeighborX="-2652" custLinFactNeighborY="8488">
        <dgm:presLayoutVars>
          <dgm:bulletEnabled val="1"/>
        </dgm:presLayoutVars>
      </dgm:prSet>
      <dgm:spPr/>
    </dgm:pt>
    <dgm:pt modelId="{EED8F49D-F8CC-4121-AF17-F65821FFAB32}" type="pres">
      <dgm:prSet presAssocID="{6565F11A-375D-4B5F-8676-77B5BB45EE0B}" presName="invisiNode" presStyleLbl="node1" presStyleIdx="1" presStyleCnt="4"/>
      <dgm:spPr/>
    </dgm:pt>
    <dgm:pt modelId="{A1839D68-0703-4BB0-A1FC-C2FD18240989}" type="pres">
      <dgm:prSet presAssocID="{6565F11A-375D-4B5F-8676-77B5BB45EE0B}" presName="imagNode" presStyleLbl="fgImgPlace1" presStyleIdx="1" presStyleCnt="4" custScaleY="146602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AABE45DB-26E7-4916-B7F4-4AC00BF73AA6}" type="pres">
      <dgm:prSet presAssocID="{A1CD4B9C-1431-4A70-9C18-0FA063B0E5FA}" presName="sibTrans" presStyleLbl="sibTrans2D1" presStyleIdx="0" presStyleCnt="0"/>
      <dgm:spPr/>
    </dgm:pt>
    <dgm:pt modelId="{30ED7DE6-F66B-47C9-AA8C-39C911DBF102}" type="pres">
      <dgm:prSet presAssocID="{3B2A430D-AFB1-4F46-A46C-2AF389F3E47C}" presName="compNode" presStyleCnt="0"/>
      <dgm:spPr/>
    </dgm:pt>
    <dgm:pt modelId="{EC63EB44-DADF-4DE0-82E9-29FC971E118D}" type="pres">
      <dgm:prSet presAssocID="{3B2A430D-AFB1-4F46-A46C-2AF389F3E47C}" presName="node" presStyleLbl="node1" presStyleIdx="2" presStyleCnt="4" custScaleX="117837" custScaleY="101063">
        <dgm:presLayoutVars>
          <dgm:bulletEnabled val="1"/>
        </dgm:presLayoutVars>
      </dgm:prSet>
      <dgm:spPr/>
    </dgm:pt>
    <dgm:pt modelId="{6569F54F-8791-479F-95FD-F9AA903DB9A2}" type="pres">
      <dgm:prSet presAssocID="{3B2A430D-AFB1-4F46-A46C-2AF389F3E47C}" presName="invisiNode" presStyleLbl="node1" presStyleIdx="2" presStyleCnt="4"/>
      <dgm:spPr/>
    </dgm:pt>
    <dgm:pt modelId="{3271365A-3D09-4643-B7E8-1C8BD7F31AE4}" type="pres">
      <dgm:prSet presAssocID="{3B2A430D-AFB1-4F46-A46C-2AF389F3E47C}" presName="imagNode" presStyleLbl="fgImgPlace1" presStyleIdx="2" presStyleCnt="4" custLinFactNeighborX="-1499" custLinFactNeighborY="-10909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5000" r="-45000"/>
          </a:stretch>
        </a:blipFill>
      </dgm:spPr>
      <dgm:extLst>
        <a:ext uri="{E40237B7-FDA0-4F09-8148-C483321AD2D9}">
          <dgm14:cNvPr xmlns:dgm14="http://schemas.microsoft.com/office/drawing/2010/diagram" id="0" name="" descr="Woman lifting barbell in gym"/>
        </a:ext>
      </dgm:extLst>
    </dgm:pt>
    <dgm:pt modelId="{06E5D343-CEB0-4B5B-A703-08A50E50EF2A}" type="pres">
      <dgm:prSet presAssocID="{43DBD926-F118-424C-94B0-1EE9EE20E490}" presName="sibTrans" presStyleLbl="sibTrans2D1" presStyleIdx="0" presStyleCnt="0"/>
      <dgm:spPr/>
    </dgm:pt>
    <dgm:pt modelId="{DF97F9ED-AAAD-4ED8-82C0-C0CE8D190317}" type="pres">
      <dgm:prSet presAssocID="{808FFFD5-3C94-4B1C-8EC6-6BA3F48E3068}" presName="compNode" presStyleCnt="0"/>
      <dgm:spPr/>
    </dgm:pt>
    <dgm:pt modelId="{C6D9B56E-D887-4C9F-BC99-0AB0B8E25631}" type="pres">
      <dgm:prSet presAssocID="{808FFFD5-3C94-4B1C-8EC6-6BA3F48E3068}" presName="node" presStyleLbl="node1" presStyleIdx="3" presStyleCnt="4" custScaleX="139639" custScaleY="99924">
        <dgm:presLayoutVars>
          <dgm:bulletEnabled val="1"/>
        </dgm:presLayoutVars>
      </dgm:prSet>
      <dgm:spPr/>
    </dgm:pt>
    <dgm:pt modelId="{ECA4EA93-8201-4B7F-9F86-DA9F2134C351}" type="pres">
      <dgm:prSet presAssocID="{808FFFD5-3C94-4B1C-8EC6-6BA3F48E3068}" presName="invisiNode" presStyleLbl="node1" presStyleIdx="3" presStyleCnt="4"/>
      <dgm:spPr/>
    </dgm:pt>
    <dgm:pt modelId="{5E904924-16D5-46CA-841E-952009133AE1}" type="pres">
      <dgm:prSet presAssocID="{808FFFD5-3C94-4B1C-8EC6-6BA3F48E3068}" presName="imagNode" presStyleLbl="fgImgPlace1" presStyleIdx="3" presStyleCnt="4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</dgm:ptLst>
  <dgm:cxnLst>
    <dgm:cxn modelId="{78539717-C97F-41E6-B414-779BE3C8BA5E}" type="presOf" srcId="{1AE1B7D3-1281-40A4-B2E2-7AC09FE52783}" destId="{F5EE078A-C52A-418E-B9B1-9C4A91A7DB4B}" srcOrd="0" destOrd="0" presId="urn:microsoft.com/office/officeart/2005/8/layout/pList2"/>
    <dgm:cxn modelId="{50F24B2B-F6E7-4170-9530-EBC1B660A6CA}" type="presOf" srcId="{3B2A430D-AFB1-4F46-A46C-2AF389F3E47C}" destId="{EC63EB44-DADF-4DE0-82E9-29FC971E118D}" srcOrd="0" destOrd="0" presId="urn:microsoft.com/office/officeart/2005/8/layout/pList2"/>
    <dgm:cxn modelId="{853AE62E-67EC-4C3B-8A7F-B78EA34634C5}" type="presOf" srcId="{808FFFD5-3C94-4B1C-8EC6-6BA3F48E3068}" destId="{C6D9B56E-D887-4C9F-BC99-0AB0B8E25631}" srcOrd="0" destOrd="0" presId="urn:microsoft.com/office/officeart/2005/8/layout/pList2"/>
    <dgm:cxn modelId="{E9A96634-ECF0-48CF-993E-2F27861CC414}" type="presOf" srcId="{43DBD926-F118-424C-94B0-1EE9EE20E490}" destId="{06E5D343-CEB0-4B5B-A703-08A50E50EF2A}" srcOrd="0" destOrd="0" presId="urn:microsoft.com/office/officeart/2005/8/layout/pList2"/>
    <dgm:cxn modelId="{CDEEB93E-ADC4-4E23-9BA3-220EBEC69F20}" type="presOf" srcId="{A1CD4B9C-1431-4A70-9C18-0FA063B0E5FA}" destId="{AABE45DB-26E7-4916-B7F4-4AC00BF73AA6}" srcOrd="0" destOrd="0" presId="urn:microsoft.com/office/officeart/2005/8/layout/pList2"/>
    <dgm:cxn modelId="{37DA496D-1F71-4B59-A348-AB79DFC8E3EE}" type="presOf" srcId="{AD68E643-9243-49B2-9840-CC8FAA23526C}" destId="{693E0009-58FE-42D5-B35E-E256BFD12B9B}" srcOrd="0" destOrd="0" presId="urn:microsoft.com/office/officeart/2005/8/layout/pList2"/>
    <dgm:cxn modelId="{ADF265C8-9FF2-4B92-BCBF-38F92577855C}" type="presOf" srcId="{6565F11A-375D-4B5F-8676-77B5BB45EE0B}" destId="{AA03DD36-A540-4B6A-89A3-EE4D6A900F75}" srcOrd="0" destOrd="0" presId="urn:microsoft.com/office/officeart/2005/8/layout/pList2"/>
    <dgm:cxn modelId="{D41C57E0-33B7-4715-B54E-849DF7F00C6D}" srcId="{AD68E643-9243-49B2-9840-CC8FAA23526C}" destId="{6565F11A-375D-4B5F-8676-77B5BB45EE0B}" srcOrd="1" destOrd="0" parTransId="{D693C2D2-AB76-4E00-B132-893293F12D14}" sibTransId="{A1CD4B9C-1431-4A70-9C18-0FA063B0E5FA}"/>
    <dgm:cxn modelId="{80C35BEB-6BE9-456A-BEB9-05FD8BB9FEB3}" type="presOf" srcId="{FEF68526-F639-419B-AB3C-547935F56CD1}" destId="{E17FC5EF-EE9D-4624-8802-130327A7BD5E}" srcOrd="0" destOrd="0" presId="urn:microsoft.com/office/officeart/2005/8/layout/pList2"/>
    <dgm:cxn modelId="{6945D6EB-A89E-4FF6-8B20-FC6273A615AF}" srcId="{AD68E643-9243-49B2-9840-CC8FAA23526C}" destId="{1AE1B7D3-1281-40A4-B2E2-7AC09FE52783}" srcOrd="0" destOrd="0" parTransId="{1BAD67D9-50B4-471E-B601-336D2EE516D3}" sibTransId="{FEF68526-F639-419B-AB3C-547935F56CD1}"/>
    <dgm:cxn modelId="{C70E05EF-FD74-4004-B583-0DC68CFFDE12}" srcId="{AD68E643-9243-49B2-9840-CC8FAA23526C}" destId="{3B2A430D-AFB1-4F46-A46C-2AF389F3E47C}" srcOrd="2" destOrd="0" parTransId="{0C0B2A12-DE10-4C6F-97E7-A9EDDF60E2B4}" sibTransId="{43DBD926-F118-424C-94B0-1EE9EE20E490}"/>
    <dgm:cxn modelId="{72F19CF8-BF51-4A2C-9961-F09E3268D615}" srcId="{AD68E643-9243-49B2-9840-CC8FAA23526C}" destId="{808FFFD5-3C94-4B1C-8EC6-6BA3F48E3068}" srcOrd="3" destOrd="0" parTransId="{C17EC7EE-415D-498D-97AD-B326F65C2466}" sibTransId="{0A98C869-6FB3-418F-A8C9-2F2FCD8ED70E}"/>
    <dgm:cxn modelId="{914BA60C-6EE5-4624-905A-67B70367342E}" type="presParOf" srcId="{693E0009-58FE-42D5-B35E-E256BFD12B9B}" destId="{0474A269-636D-469C-95DD-260037351E17}" srcOrd="0" destOrd="0" presId="urn:microsoft.com/office/officeart/2005/8/layout/pList2"/>
    <dgm:cxn modelId="{73824C56-DB26-4CA6-AC9E-0C5CC34A3D7E}" type="presParOf" srcId="{693E0009-58FE-42D5-B35E-E256BFD12B9B}" destId="{10223FEB-665B-4474-8C52-3EEB78C20D46}" srcOrd="1" destOrd="0" presId="urn:microsoft.com/office/officeart/2005/8/layout/pList2"/>
    <dgm:cxn modelId="{AEF0B8AB-0E30-4C95-A661-09018BE173A7}" type="presParOf" srcId="{10223FEB-665B-4474-8C52-3EEB78C20D46}" destId="{1CDF67FB-2C22-4389-AE0A-BB27FAAF0089}" srcOrd="0" destOrd="0" presId="urn:microsoft.com/office/officeart/2005/8/layout/pList2"/>
    <dgm:cxn modelId="{23D2978C-79CF-45E4-81B2-403FB6B8B327}" type="presParOf" srcId="{1CDF67FB-2C22-4389-AE0A-BB27FAAF0089}" destId="{F5EE078A-C52A-418E-B9B1-9C4A91A7DB4B}" srcOrd="0" destOrd="0" presId="urn:microsoft.com/office/officeart/2005/8/layout/pList2"/>
    <dgm:cxn modelId="{7B1577B1-4524-4056-879C-DB3C1CECD2EF}" type="presParOf" srcId="{1CDF67FB-2C22-4389-AE0A-BB27FAAF0089}" destId="{6887FCB8-4B9C-4969-AB5A-C503C331D4BA}" srcOrd="1" destOrd="0" presId="urn:microsoft.com/office/officeart/2005/8/layout/pList2"/>
    <dgm:cxn modelId="{F391E0C4-886A-4C25-B55A-16B1E8207C39}" type="presParOf" srcId="{1CDF67FB-2C22-4389-AE0A-BB27FAAF0089}" destId="{1FBA25B9-AB6B-4E14-8D06-A3F6609B88D4}" srcOrd="2" destOrd="0" presId="urn:microsoft.com/office/officeart/2005/8/layout/pList2"/>
    <dgm:cxn modelId="{EFA98431-21B8-4B06-8CBE-BAE7D4081D83}" type="presParOf" srcId="{10223FEB-665B-4474-8C52-3EEB78C20D46}" destId="{E17FC5EF-EE9D-4624-8802-130327A7BD5E}" srcOrd="1" destOrd="0" presId="urn:microsoft.com/office/officeart/2005/8/layout/pList2"/>
    <dgm:cxn modelId="{4C9D0995-8A38-4C1B-948D-EDCE0033F794}" type="presParOf" srcId="{10223FEB-665B-4474-8C52-3EEB78C20D46}" destId="{E0F30C15-F714-4343-A199-5501851F74C7}" srcOrd="2" destOrd="0" presId="urn:microsoft.com/office/officeart/2005/8/layout/pList2"/>
    <dgm:cxn modelId="{62A6C353-D87B-4139-AC5D-A93C3CEB5A72}" type="presParOf" srcId="{E0F30C15-F714-4343-A199-5501851F74C7}" destId="{AA03DD36-A540-4B6A-89A3-EE4D6A900F75}" srcOrd="0" destOrd="0" presId="urn:microsoft.com/office/officeart/2005/8/layout/pList2"/>
    <dgm:cxn modelId="{95FD3D1A-A745-4B8F-AD76-9EFED58D58BE}" type="presParOf" srcId="{E0F30C15-F714-4343-A199-5501851F74C7}" destId="{EED8F49D-F8CC-4121-AF17-F65821FFAB32}" srcOrd="1" destOrd="0" presId="urn:microsoft.com/office/officeart/2005/8/layout/pList2"/>
    <dgm:cxn modelId="{EE436148-2743-42C4-AFD5-5019CD2AC1C4}" type="presParOf" srcId="{E0F30C15-F714-4343-A199-5501851F74C7}" destId="{A1839D68-0703-4BB0-A1FC-C2FD18240989}" srcOrd="2" destOrd="0" presId="urn:microsoft.com/office/officeart/2005/8/layout/pList2"/>
    <dgm:cxn modelId="{69AF5084-A985-49F2-BE9B-1FFDBDE6EAB7}" type="presParOf" srcId="{10223FEB-665B-4474-8C52-3EEB78C20D46}" destId="{AABE45DB-26E7-4916-B7F4-4AC00BF73AA6}" srcOrd="3" destOrd="0" presId="urn:microsoft.com/office/officeart/2005/8/layout/pList2"/>
    <dgm:cxn modelId="{86E7052B-849B-4C96-9339-004E4F2C852B}" type="presParOf" srcId="{10223FEB-665B-4474-8C52-3EEB78C20D46}" destId="{30ED7DE6-F66B-47C9-AA8C-39C911DBF102}" srcOrd="4" destOrd="0" presId="urn:microsoft.com/office/officeart/2005/8/layout/pList2"/>
    <dgm:cxn modelId="{172007B6-0EEF-408E-BC83-47FC8412B03D}" type="presParOf" srcId="{30ED7DE6-F66B-47C9-AA8C-39C911DBF102}" destId="{EC63EB44-DADF-4DE0-82E9-29FC971E118D}" srcOrd="0" destOrd="0" presId="urn:microsoft.com/office/officeart/2005/8/layout/pList2"/>
    <dgm:cxn modelId="{1410BC39-CBF7-4BF2-B00D-725112AC4A5F}" type="presParOf" srcId="{30ED7DE6-F66B-47C9-AA8C-39C911DBF102}" destId="{6569F54F-8791-479F-95FD-F9AA903DB9A2}" srcOrd="1" destOrd="0" presId="urn:microsoft.com/office/officeart/2005/8/layout/pList2"/>
    <dgm:cxn modelId="{CC8B3031-558C-4921-96B4-3A5EFD135842}" type="presParOf" srcId="{30ED7DE6-F66B-47C9-AA8C-39C911DBF102}" destId="{3271365A-3D09-4643-B7E8-1C8BD7F31AE4}" srcOrd="2" destOrd="0" presId="urn:microsoft.com/office/officeart/2005/8/layout/pList2"/>
    <dgm:cxn modelId="{D23EF46A-CAEE-44FF-A91B-BD8A5F38530E}" type="presParOf" srcId="{10223FEB-665B-4474-8C52-3EEB78C20D46}" destId="{06E5D343-CEB0-4B5B-A703-08A50E50EF2A}" srcOrd="5" destOrd="0" presId="urn:microsoft.com/office/officeart/2005/8/layout/pList2"/>
    <dgm:cxn modelId="{5F2F82AD-B271-4C40-B4B1-70B6AC9C01EB}" type="presParOf" srcId="{10223FEB-665B-4474-8C52-3EEB78C20D46}" destId="{DF97F9ED-AAAD-4ED8-82C0-C0CE8D190317}" srcOrd="6" destOrd="0" presId="urn:microsoft.com/office/officeart/2005/8/layout/pList2"/>
    <dgm:cxn modelId="{42E41287-3758-4171-AB5F-A6450A897982}" type="presParOf" srcId="{DF97F9ED-AAAD-4ED8-82C0-C0CE8D190317}" destId="{C6D9B56E-D887-4C9F-BC99-0AB0B8E25631}" srcOrd="0" destOrd="0" presId="urn:microsoft.com/office/officeart/2005/8/layout/pList2"/>
    <dgm:cxn modelId="{72946AB8-8BEA-4972-BB38-5C5C36D53A4C}" type="presParOf" srcId="{DF97F9ED-AAAD-4ED8-82C0-C0CE8D190317}" destId="{ECA4EA93-8201-4B7F-9F86-DA9F2134C351}" srcOrd="1" destOrd="0" presId="urn:microsoft.com/office/officeart/2005/8/layout/pList2"/>
    <dgm:cxn modelId="{D8066C7A-2320-444B-89A3-5DFAF560A834}" type="presParOf" srcId="{DF97F9ED-AAAD-4ED8-82C0-C0CE8D190317}" destId="{5E904924-16D5-46CA-841E-952009133AE1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74A269-636D-469C-95DD-260037351E17}">
      <dsp:nvSpPr>
        <dsp:cNvPr id="0" name=""/>
        <dsp:cNvSpPr/>
      </dsp:nvSpPr>
      <dsp:spPr>
        <a:xfrm>
          <a:off x="0" y="-164989"/>
          <a:ext cx="11026671" cy="2657214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BA25B9-AB6B-4E14-8D06-A3F6609B88D4}">
      <dsp:nvSpPr>
        <dsp:cNvPr id="0" name=""/>
        <dsp:cNvSpPr/>
      </dsp:nvSpPr>
      <dsp:spPr>
        <a:xfrm>
          <a:off x="511117" y="465384"/>
          <a:ext cx="2834488" cy="147423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3000" r="-23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EE078A-C52A-418E-B9B1-9C4A91A7DB4B}">
      <dsp:nvSpPr>
        <dsp:cNvPr id="0" name=""/>
        <dsp:cNvSpPr/>
      </dsp:nvSpPr>
      <dsp:spPr>
        <a:xfrm rot="10800000">
          <a:off x="333834" y="2285423"/>
          <a:ext cx="3189055" cy="2301520"/>
        </a:xfrm>
        <a:prstGeom prst="round2SameRect">
          <a:avLst>
            <a:gd name="adj1" fmla="val 10500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700" b="1" kern="1200" dirty="0">
              <a:latin typeface="TH Kodchasal" panose="02000506000000020004" pitchFamily="2" charset="-34"/>
              <a:cs typeface="TH Kodchasal" panose="02000506000000020004" pitchFamily="2" charset="-34"/>
            </a:rPr>
            <a:t>ข้อมูลการสำรวจและประเมินเสี่ยงต่อการพลัดตกหกล้มในผู้สูงอายุ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700" b="1" kern="1200" dirty="0">
              <a:latin typeface="TH Kodchasal" panose="02000506000000020004" pitchFamily="2" charset="-34"/>
              <a:cs typeface="TH Kodchasal" panose="02000506000000020004" pitchFamily="2" charset="-34"/>
            </a:rPr>
            <a:t>- เป้าหมาย 2,009 คน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700" b="1" kern="1200" dirty="0">
              <a:latin typeface="TH Kodchasal" panose="02000506000000020004" pitchFamily="2" charset="-34"/>
              <a:cs typeface="TH Kodchasal" panose="02000506000000020004" pitchFamily="2" charset="-34"/>
            </a:rPr>
            <a:t>-ผลงาน  2,184 คน</a:t>
          </a:r>
          <a:br>
            <a:rPr lang="th-TH" sz="1700" b="1" kern="1200" dirty="0">
              <a:latin typeface="TH Kodchasal" panose="02000506000000020004" pitchFamily="2" charset="-34"/>
              <a:cs typeface="TH Kodchasal" panose="02000506000000020004" pitchFamily="2" charset="-34"/>
            </a:rPr>
          </a:br>
          <a:r>
            <a:rPr lang="th-TH" sz="1700" b="1" kern="1200" dirty="0">
              <a:solidFill>
                <a:srgbClr val="FF0000"/>
              </a:solidFill>
              <a:latin typeface="TH Kodchasal" panose="02000506000000020004" pitchFamily="2" charset="-34"/>
              <a:cs typeface="TH Kodchasal" panose="02000506000000020004" pitchFamily="2" charset="-34"/>
            </a:rPr>
            <a:t>(108.</a:t>
          </a:r>
          <a:r>
            <a:rPr lang="en-US" sz="1700" b="1" kern="1200" dirty="0">
              <a:solidFill>
                <a:srgbClr val="FF0000"/>
              </a:solidFill>
              <a:latin typeface="TH Kodchasal" panose="02000506000000020004" pitchFamily="2" charset="-34"/>
              <a:cs typeface="TH Kodchasal" panose="02000506000000020004" pitchFamily="2" charset="-34"/>
            </a:rPr>
            <a:t>87%)</a:t>
          </a:r>
          <a:endParaRPr lang="th-TH" sz="1700" b="1" kern="1200" dirty="0">
            <a:solidFill>
              <a:srgbClr val="FF0000"/>
            </a:solidFill>
            <a:latin typeface="TH Kodchasal" panose="02000506000000020004" pitchFamily="2" charset="-34"/>
            <a:cs typeface="TH Kodchasal" panose="02000506000000020004" pitchFamily="2" charset="-34"/>
          </a:endParaRPr>
        </a:p>
      </dsp:txBody>
      <dsp:txXfrm rot="10800000">
        <a:off x="404614" y="2285423"/>
        <a:ext cx="3047495" cy="2230740"/>
      </dsp:txXfrm>
    </dsp:sp>
    <dsp:sp modelId="{A1839D68-0703-4BB0-A1FC-C2FD18240989}">
      <dsp:nvSpPr>
        <dsp:cNvPr id="0" name=""/>
        <dsp:cNvSpPr/>
      </dsp:nvSpPr>
      <dsp:spPr>
        <a:xfrm>
          <a:off x="3918269" y="165468"/>
          <a:ext cx="1735946" cy="216125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03DD36-A540-4B6A-89A3-EE4D6A900F75}">
      <dsp:nvSpPr>
        <dsp:cNvPr id="0" name=""/>
        <dsp:cNvSpPr/>
      </dsp:nvSpPr>
      <dsp:spPr>
        <a:xfrm rot="10800000">
          <a:off x="3650447" y="2340738"/>
          <a:ext cx="2179516" cy="2278080"/>
        </a:xfrm>
        <a:prstGeom prst="round2SameRect">
          <a:avLst>
            <a:gd name="adj1" fmla="val 10500"/>
            <a:gd name="adj2" fmla="val 0"/>
          </a:avLst>
        </a:prstGeom>
        <a:solidFill>
          <a:schemeClr val="accent3">
            <a:hueOff val="-477801"/>
            <a:satOff val="393"/>
            <a:lumOff val="-327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>
              <a:latin typeface="TH Kodchasal" panose="02000506000000020004" pitchFamily="2" charset="-34"/>
              <a:cs typeface="TH Kodchasal" panose="02000506000000020004" pitchFamily="2" charset="-34"/>
            </a:rPr>
            <a:t>Target People Analysis</a:t>
          </a:r>
          <a:br>
            <a:rPr lang="en-US" sz="1700" b="1" kern="1200" dirty="0">
              <a:latin typeface="TH Kodchasal" panose="02000506000000020004" pitchFamily="2" charset="-34"/>
              <a:cs typeface="TH Kodchasal" panose="02000506000000020004" pitchFamily="2" charset="-34"/>
            </a:rPr>
          </a:br>
          <a:r>
            <a:rPr lang="th-TH" sz="1700" b="1" kern="1200" dirty="0">
              <a:latin typeface="TH Kodchasal" panose="02000506000000020004" pitchFamily="2" charset="-34"/>
              <a:cs typeface="TH Kodchasal" panose="02000506000000020004" pitchFamily="2" charset="-34"/>
            </a:rPr>
            <a:t>เสี่ยงต่ำ </a:t>
          </a:r>
          <a:r>
            <a:rPr lang="en-US" sz="1700" b="1" kern="1200" dirty="0">
              <a:latin typeface="TH Kodchasal" panose="02000506000000020004" pitchFamily="2" charset="-34"/>
              <a:cs typeface="TH Kodchasal" panose="02000506000000020004" pitchFamily="2" charset="-34"/>
            </a:rPr>
            <a:t>729 </a:t>
          </a:r>
          <a:r>
            <a:rPr lang="th-TH" sz="1700" b="1" kern="1200" dirty="0">
              <a:latin typeface="TH Kodchasal" panose="02000506000000020004" pitchFamily="2" charset="-34"/>
              <a:cs typeface="TH Kodchasal" panose="02000506000000020004" pitchFamily="2" charset="-34"/>
            </a:rPr>
            <a:t>คน (33.38</a:t>
          </a:r>
          <a:r>
            <a:rPr lang="en-US" sz="1700" b="1" kern="1200" dirty="0">
              <a:latin typeface="TH Kodchasal" panose="02000506000000020004" pitchFamily="2" charset="-34"/>
              <a:cs typeface="TH Kodchasal" panose="02000506000000020004" pitchFamily="2" charset="-34"/>
            </a:rPr>
            <a:t>%)</a:t>
          </a:r>
          <a:endParaRPr lang="th-TH" sz="1700" b="1" kern="1200" dirty="0">
            <a:latin typeface="TH Kodchasal" panose="02000506000000020004" pitchFamily="2" charset="-34"/>
            <a:cs typeface="TH Kodchasal" panose="02000506000000020004" pitchFamily="2" charset="-34"/>
          </a:endParaRP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700" b="1" kern="1200" dirty="0">
              <a:latin typeface="TH Kodchasal" panose="02000506000000020004" pitchFamily="2" charset="-34"/>
              <a:cs typeface="TH Kodchasal" panose="02000506000000020004" pitchFamily="2" charset="-34"/>
            </a:rPr>
            <a:t>เสี่ยงปานกลาง </a:t>
          </a:r>
          <a:r>
            <a:rPr lang="en-US" sz="1700" b="1" kern="1200" dirty="0">
              <a:latin typeface="TH Kodchasal" panose="02000506000000020004" pitchFamily="2" charset="-34"/>
              <a:cs typeface="TH Kodchasal" panose="02000506000000020004" pitchFamily="2" charset="-34"/>
            </a:rPr>
            <a:t> 129  </a:t>
          </a:r>
          <a:r>
            <a:rPr lang="th-TH" sz="1700" b="1" kern="1200" dirty="0">
              <a:latin typeface="TH Kodchasal" panose="02000506000000020004" pitchFamily="2" charset="-34"/>
              <a:cs typeface="TH Kodchasal" panose="02000506000000020004" pitchFamily="2" charset="-34"/>
            </a:rPr>
            <a:t>คน</a:t>
          </a:r>
          <a:br>
            <a:rPr lang="th-TH" sz="1700" b="1" kern="1200" dirty="0">
              <a:latin typeface="TH Kodchasal" panose="02000506000000020004" pitchFamily="2" charset="-34"/>
              <a:cs typeface="TH Kodchasal" panose="02000506000000020004" pitchFamily="2" charset="-34"/>
            </a:rPr>
          </a:br>
          <a:r>
            <a:rPr lang="th-TH" sz="1700" b="1" kern="1200" dirty="0">
              <a:latin typeface="TH Kodchasal" panose="02000506000000020004" pitchFamily="2" charset="-34"/>
              <a:cs typeface="TH Kodchasal" panose="02000506000000020004" pitchFamily="2" charset="-34"/>
            </a:rPr>
            <a:t>(57.65)</a:t>
          </a:r>
          <a:endParaRPr lang="en-US" sz="1700" b="1" kern="1200" dirty="0">
            <a:latin typeface="TH Kodchasal" panose="02000506000000020004" pitchFamily="2" charset="-34"/>
            <a:cs typeface="TH Kodchasal" panose="02000506000000020004" pitchFamily="2" charset="-34"/>
          </a:endParaRP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700" b="1" kern="1200" dirty="0">
              <a:latin typeface="TH Kodchasal" panose="02000506000000020004" pitchFamily="2" charset="-34"/>
              <a:cs typeface="TH Kodchasal" panose="02000506000000020004" pitchFamily="2" charset="-34"/>
            </a:rPr>
            <a:t>เสี่ยงสูง  </a:t>
          </a:r>
          <a:r>
            <a:rPr lang="en-US" sz="1700" b="1" kern="1200" dirty="0">
              <a:latin typeface="TH Kodchasal" panose="02000506000000020004" pitchFamily="2" charset="-34"/>
              <a:cs typeface="TH Kodchasal" panose="02000506000000020004" pitchFamily="2" charset="-34"/>
            </a:rPr>
            <a:t>96 </a:t>
          </a:r>
          <a:r>
            <a:rPr lang="th-TH" sz="1700" b="1" kern="1200" dirty="0">
              <a:latin typeface="TH Kodchasal" panose="02000506000000020004" pitchFamily="2" charset="-34"/>
              <a:cs typeface="TH Kodchasal" panose="02000506000000020004" pitchFamily="2" charset="-34"/>
            </a:rPr>
            <a:t> คน (8.95</a:t>
          </a:r>
          <a:r>
            <a:rPr lang="en-US" sz="1700" b="1" kern="1200" dirty="0">
              <a:latin typeface="TH Kodchasal" panose="02000506000000020004" pitchFamily="2" charset="-34"/>
              <a:cs typeface="TH Kodchasal" panose="02000506000000020004" pitchFamily="2" charset="-34"/>
            </a:rPr>
            <a:t>%)</a:t>
          </a:r>
          <a:endParaRPr lang="th-TH" sz="1700" b="1" kern="1200" dirty="0">
            <a:latin typeface="TH Kodchasal" panose="02000506000000020004" pitchFamily="2" charset="-34"/>
            <a:cs typeface="TH Kodchasal" panose="02000506000000020004" pitchFamily="2" charset="-34"/>
          </a:endParaRPr>
        </a:p>
      </dsp:txBody>
      <dsp:txXfrm rot="10800000">
        <a:off x="3717475" y="2340738"/>
        <a:ext cx="2045460" cy="2211052"/>
      </dsp:txXfrm>
    </dsp:sp>
    <dsp:sp modelId="{3271365A-3D09-4643-B7E8-1C8BD7F31AE4}">
      <dsp:nvSpPr>
        <dsp:cNvPr id="0" name=""/>
        <dsp:cNvSpPr/>
      </dsp:nvSpPr>
      <dsp:spPr>
        <a:xfrm>
          <a:off x="6178394" y="259148"/>
          <a:ext cx="1735946" cy="147423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5000" r="-45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63EB44-DADF-4DE0-82E9-29FC971E118D}">
      <dsp:nvSpPr>
        <dsp:cNvPr id="0" name=""/>
        <dsp:cNvSpPr/>
      </dsp:nvSpPr>
      <dsp:spPr>
        <a:xfrm rot="10800000">
          <a:off x="6049595" y="2149186"/>
          <a:ext cx="2045587" cy="2483170"/>
        </a:xfrm>
        <a:prstGeom prst="round2SameRect">
          <a:avLst>
            <a:gd name="adj1" fmla="val 10500"/>
            <a:gd name="adj2" fmla="val 0"/>
          </a:avLst>
        </a:prstGeom>
        <a:solidFill>
          <a:schemeClr val="accent3">
            <a:hueOff val="-955602"/>
            <a:satOff val="787"/>
            <a:lumOff val="-654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700" kern="1200" dirty="0">
              <a:latin typeface="TH Kodchasal" panose="02000506000000020004" pitchFamily="2" charset="-34"/>
              <a:cs typeface="TH Kodchasal" panose="02000506000000020004" pitchFamily="2" charset="-34"/>
            </a:rPr>
            <a:t>การดูแลผู้สูงอายุที่พบความ</a:t>
          </a:r>
          <a:r>
            <a:rPr lang="th-TH" sz="1700" b="1" kern="1200" dirty="0">
              <a:latin typeface="TH Kodchasal" panose="02000506000000020004" pitchFamily="2" charset="-34"/>
              <a:cs typeface="TH Kodchasal" panose="02000506000000020004" pitchFamily="2" charset="-34"/>
            </a:rPr>
            <a:t>เสี่ยงพลัดตกหกล้ม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700" b="1" kern="1200" dirty="0">
              <a:latin typeface="TH Kodchasal" panose="02000506000000020004" pitchFamily="2" charset="-34"/>
              <a:cs typeface="TH Kodchasal" panose="02000506000000020004" pitchFamily="2" charset="-34"/>
            </a:rPr>
            <a:t>-ส่งคล</a:t>
          </a:r>
          <a:r>
            <a:rPr lang="th-TH" sz="1700" b="1" kern="1200" dirty="0" err="1">
              <a:latin typeface="TH Kodchasal" panose="02000506000000020004" pitchFamily="2" charset="-34"/>
              <a:cs typeface="TH Kodchasal" panose="02000506000000020004" pitchFamily="2" charset="-34"/>
            </a:rPr>
            <a:t>ินิต</a:t>
          </a:r>
          <a:r>
            <a:rPr lang="th-TH" sz="1700" b="1" kern="1200" dirty="0">
              <a:latin typeface="TH Kodchasal" panose="02000506000000020004" pitchFamily="2" charset="-34"/>
              <a:cs typeface="TH Kodchasal" panose="02000506000000020004" pitchFamily="2" charset="-34"/>
            </a:rPr>
            <a:t>  353 คน (16.1</a:t>
          </a:r>
          <a:r>
            <a:rPr lang="en-US" sz="1700" b="1" kern="1200" dirty="0">
              <a:latin typeface="TH Kodchasal" panose="02000506000000020004" pitchFamily="2" charset="-34"/>
              <a:cs typeface="TH Kodchasal" panose="02000506000000020004" pitchFamily="2" charset="-34"/>
            </a:rPr>
            <a:t>6%)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>
              <a:latin typeface="TH Kodchasal" panose="02000506000000020004" pitchFamily="2" charset="-34"/>
              <a:cs typeface="TH Kodchasal" panose="02000506000000020004" pitchFamily="2" charset="-34"/>
            </a:rPr>
            <a:t>-</a:t>
          </a:r>
          <a:r>
            <a:rPr lang="th-TH" sz="1700" b="1" kern="1200" dirty="0">
              <a:latin typeface="TH Kodchasal" panose="02000506000000020004" pitchFamily="2" charset="-34"/>
              <a:cs typeface="TH Kodchasal" panose="02000506000000020004" pitchFamily="2" charset="-34"/>
            </a:rPr>
            <a:t>ส่ง อปท. 216 คน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700" b="1" kern="1200" dirty="0">
              <a:latin typeface="TH Kodchasal" panose="02000506000000020004" pitchFamily="2" charset="-34"/>
              <a:cs typeface="TH Kodchasal" panose="02000506000000020004" pitchFamily="2" charset="-34"/>
            </a:rPr>
            <a:t>(9.89</a:t>
          </a:r>
          <a:r>
            <a:rPr lang="en-US" sz="1700" b="1" kern="1200" dirty="0">
              <a:latin typeface="TH Kodchasal" panose="02000506000000020004" pitchFamily="2" charset="-34"/>
              <a:cs typeface="TH Kodchasal" panose="02000506000000020004" pitchFamily="2" charset="-34"/>
            </a:rPr>
            <a:t>%)</a:t>
          </a:r>
          <a:endParaRPr lang="th-TH" sz="1700" b="1" kern="1200" dirty="0">
            <a:latin typeface="TH Kodchasal" panose="02000506000000020004" pitchFamily="2" charset="-34"/>
            <a:cs typeface="TH Kodchasal" panose="02000506000000020004" pitchFamily="2" charset="-34"/>
          </a:endParaRPr>
        </a:p>
      </dsp:txBody>
      <dsp:txXfrm rot="10800000">
        <a:off x="6112504" y="2149186"/>
        <a:ext cx="1919769" cy="2420261"/>
      </dsp:txXfrm>
    </dsp:sp>
    <dsp:sp modelId="{5E904924-16D5-46CA-841E-952009133AE1}">
      <dsp:nvSpPr>
        <dsp:cNvPr id="0" name=""/>
        <dsp:cNvSpPr/>
      </dsp:nvSpPr>
      <dsp:spPr>
        <a:xfrm>
          <a:off x="8612833" y="426968"/>
          <a:ext cx="1735946" cy="147423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D9B56E-D887-4C9F-BC99-0AB0B8E25631}">
      <dsp:nvSpPr>
        <dsp:cNvPr id="0" name=""/>
        <dsp:cNvSpPr/>
      </dsp:nvSpPr>
      <dsp:spPr>
        <a:xfrm rot="10800000">
          <a:off x="8268777" y="2170175"/>
          <a:ext cx="2424058" cy="2455184"/>
        </a:xfrm>
        <a:prstGeom prst="round2SameRect">
          <a:avLst>
            <a:gd name="adj1" fmla="val 10500"/>
            <a:gd name="adj2" fmla="val 0"/>
          </a:avLst>
        </a:prstGeom>
        <a:solidFill>
          <a:schemeClr val="accent3">
            <a:hueOff val="-1433403"/>
            <a:satOff val="1180"/>
            <a:lumOff val="-981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600" b="1" kern="1200" dirty="0">
              <a:latin typeface="TH Kodchasal" panose="02000506000000020004" pitchFamily="2" charset="-34"/>
              <a:cs typeface="TH Kodchasal" panose="02000506000000020004" pitchFamily="2" charset="-34"/>
            </a:rPr>
            <a:t>การแก้ไขปัญหาในระดับพื้นที่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600" b="1" kern="1200" dirty="0">
              <a:latin typeface="TH Kodchasal" panose="02000506000000020004" pitchFamily="2" charset="-34"/>
              <a:cs typeface="TH Kodchasal" panose="02000506000000020004" pitchFamily="2" charset="-34"/>
            </a:rPr>
            <a:t>- มิติสุภาพ พัฒนาสมรรถนะการทรงตัว 747 คน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600" b="1" kern="1200" dirty="0">
              <a:latin typeface="TH Kodchasal" panose="02000506000000020004" pitchFamily="2" charset="-34"/>
              <a:cs typeface="TH Kodchasal" panose="02000506000000020004" pitchFamily="2" charset="-34"/>
            </a:rPr>
            <a:t>( 34.20</a:t>
          </a:r>
          <a:r>
            <a:rPr lang="en-US" sz="1600" b="1" kern="1200" dirty="0">
              <a:latin typeface="TH Kodchasal" panose="02000506000000020004" pitchFamily="2" charset="-34"/>
              <a:cs typeface="TH Kodchasal" panose="02000506000000020004" pitchFamily="2" charset="-34"/>
            </a:rPr>
            <a:t>%)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TH Kodchasal" panose="02000506000000020004" pitchFamily="2" charset="-34"/>
              <a:cs typeface="TH Kodchasal" panose="02000506000000020004" pitchFamily="2" charset="-34"/>
            </a:rPr>
            <a:t>-</a:t>
          </a:r>
          <a:r>
            <a:rPr lang="th-TH" sz="1600" b="1" kern="1200" dirty="0">
              <a:latin typeface="TH Kodchasal" panose="02000506000000020004" pitchFamily="2" charset="-34"/>
              <a:cs typeface="TH Kodchasal" panose="02000506000000020004" pitchFamily="2" charset="-34"/>
            </a:rPr>
            <a:t>มิติสิ่งแวดล้อม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600" b="1" kern="1200" dirty="0">
              <a:latin typeface="TH Kodchasal" panose="02000506000000020004" pitchFamily="2" charset="-34"/>
              <a:cs typeface="TH Kodchasal" panose="02000506000000020004" pitchFamily="2" charset="-34"/>
            </a:rPr>
            <a:t>644 คน </a:t>
          </a:r>
          <a:r>
            <a:rPr lang="en-US" sz="1600" b="1" kern="1200" dirty="0">
              <a:latin typeface="TH Kodchasal" panose="02000506000000020004" pitchFamily="2" charset="-34"/>
              <a:cs typeface="TH Kodchasal" panose="02000506000000020004" pitchFamily="2" charset="-34"/>
            </a:rPr>
            <a:t>(</a:t>
          </a:r>
          <a:r>
            <a:rPr lang="th-TH" sz="1600" b="1" kern="1200" dirty="0">
              <a:latin typeface="TH Kodchasal" panose="02000506000000020004" pitchFamily="2" charset="-34"/>
              <a:cs typeface="TH Kodchasal" panose="02000506000000020004" pitchFamily="2" charset="-34"/>
            </a:rPr>
            <a:t>29.49</a:t>
          </a:r>
          <a:r>
            <a:rPr lang="en-US" sz="1600" b="1" kern="1200" dirty="0">
              <a:latin typeface="TH Kodchasal" panose="02000506000000020004" pitchFamily="2" charset="-34"/>
              <a:cs typeface="TH Kodchasal" panose="02000506000000020004" pitchFamily="2" charset="-34"/>
            </a:rPr>
            <a:t>%)</a:t>
          </a:r>
          <a:endParaRPr lang="th-TH" sz="1600" b="1" kern="1200" dirty="0">
            <a:latin typeface="TH Kodchasal" panose="02000506000000020004" pitchFamily="2" charset="-34"/>
            <a:cs typeface="TH Kodchasal" panose="02000506000000020004" pitchFamily="2" charset="-34"/>
          </a:endParaRPr>
        </a:p>
      </dsp:txBody>
      <dsp:txXfrm rot="10800000">
        <a:off x="8343325" y="2170175"/>
        <a:ext cx="2274962" cy="23806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0.31871</cdr:x>
      <cdr:y>0.83511</cdr:y>
    </cdr:from>
    <cdr:to>
      <cdr:x>0.67597</cdr:x>
      <cdr:y>0.89369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7771C4AB-EEA3-4C88-BE6A-EA0EC4297D3E}"/>
            </a:ext>
          </a:extLst>
        </cdr:cNvPr>
        <cdr:cNvSpPr txBox="1"/>
      </cdr:nvSpPr>
      <cdr:spPr>
        <a:xfrm xmlns:a="http://schemas.openxmlformats.org/drawingml/2006/main">
          <a:off x="1826298" y="3823972"/>
          <a:ext cx="2047165" cy="268244"/>
        </a:xfrm>
        <a:prstGeom xmlns:a="http://schemas.openxmlformats.org/drawingml/2006/main" prst="rect">
          <a:avLst/>
        </a:prstGeom>
        <a:solidFill xmlns:a="http://schemas.openxmlformats.org/drawingml/2006/main">
          <a:srgbClr val="00B0F0"/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th-TH" sz="1400" dirty="0"/>
            <a:t>ผู้สูงอายุ ปี 2564 จำนวน 109,422 คน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0.35417</cdr:x>
      <cdr:y>0.41946</cdr:y>
    </cdr:from>
    <cdr:to>
      <cdr:x>0.75845</cdr:x>
      <cdr:y>0.46754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F9BC766C-6BC3-44EB-9DEB-8F08830B485E}"/>
            </a:ext>
          </a:extLst>
        </cdr:cNvPr>
        <cdr:cNvSpPr txBox="1"/>
      </cdr:nvSpPr>
      <cdr:spPr>
        <a:xfrm xmlns:a="http://schemas.openxmlformats.org/drawingml/2006/main">
          <a:off x="2056489" y="1905000"/>
          <a:ext cx="2347415" cy="218364"/>
        </a:xfrm>
        <a:prstGeom xmlns:a="http://schemas.openxmlformats.org/drawingml/2006/main" prst="rect">
          <a:avLst/>
        </a:prstGeom>
        <a:solidFill xmlns:a="http://schemas.openxmlformats.org/drawingml/2006/main">
          <a:srgbClr val="FF66CC"/>
        </a:solidFill>
        <a:ln xmlns:a="http://schemas.openxmlformats.org/drawingml/2006/main">
          <a:solidFill>
            <a:schemeClr val="tx2">
              <a:lumMod val="50000"/>
              <a:lumOff val="50000"/>
            </a:schemeClr>
          </a:solidFill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th-TH" sz="1100" dirty="0"/>
            <a:t>ค่าเฉลี่ย ผสอ.ติดบ้าน 1750 คน/ปี</a:t>
          </a:r>
        </a:p>
      </cdr:txBody>
    </cdr:sp>
  </cdr:relSizeAnchor>
  <cdr:relSizeAnchor xmlns:cdr="http://schemas.openxmlformats.org/drawingml/2006/chartDrawing">
    <cdr:from>
      <cdr:x>0.36527</cdr:x>
      <cdr:y>0.73999</cdr:y>
    </cdr:from>
    <cdr:to>
      <cdr:x>0.76955</cdr:x>
      <cdr:y>0.78807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E4E2008B-F235-4CC9-947B-9E7E9A9ED89A}"/>
            </a:ext>
          </a:extLst>
        </cdr:cNvPr>
        <cdr:cNvSpPr txBox="1"/>
      </cdr:nvSpPr>
      <cdr:spPr>
        <a:xfrm xmlns:a="http://schemas.openxmlformats.org/drawingml/2006/main">
          <a:off x="2120938" y="3360680"/>
          <a:ext cx="2347415" cy="218364"/>
        </a:xfrm>
        <a:prstGeom xmlns:a="http://schemas.openxmlformats.org/drawingml/2006/main" prst="rect">
          <a:avLst/>
        </a:prstGeom>
        <a:solidFill xmlns:a="http://schemas.openxmlformats.org/drawingml/2006/main">
          <a:srgbClr val="FFC000"/>
        </a:solidFill>
        <a:ln xmlns:a="http://schemas.openxmlformats.org/drawingml/2006/main">
          <a:solidFill>
            <a:srgbClr val="FF0000"/>
          </a:solidFill>
        </a:ln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th-TH" sz="1100" dirty="0"/>
            <a:t>ค่าเฉลี่ย ผสอ.ติดเตียง 478 คน/ปี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0.18337</cdr:x>
      <cdr:y>0.88089</cdr:y>
    </cdr:from>
    <cdr:to>
      <cdr:x>0.86756</cdr:x>
      <cdr:y>0.9402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A55B9CBF-5C7D-4920-9743-7295AC9D8E74}"/>
            </a:ext>
          </a:extLst>
        </cdr:cNvPr>
        <cdr:cNvSpPr txBox="1"/>
      </cdr:nvSpPr>
      <cdr:spPr>
        <a:xfrm xmlns:a="http://schemas.openxmlformats.org/drawingml/2006/main">
          <a:off x="2016423" y="4580435"/>
          <a:ext cx="7523634" cy="308398"/>
        </a:xfrm>
        <a:prstGeom xmlns:a="http://schemas.openxmlformats.org/drawingml/2006/main" prst="rect">
          <a:avLst/>
        </a:prstGeom>
        <a:solidFill xmlns:a="http://schemas.openxmlformats.org/drawingml/2006/main">
          <a:srgbClr val="FF6600"/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th-TH" dirty="0"/>
            <a:t>ค่าเฉลี่ย ความเสี่ยงหกล้มร้อยละ 5.13 มีอัตราเสี่ยงจำนวน 4200 คน/ปี  </a:t>
          </a:r>
          <a:endParaRPr lang="th-TH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>
              <a:defRPr sz="1300"/>
            </a:lvl1pPr>
          </a:lstStyle>
          <a:p>
            <a:pPr rtl="0"/>
            <a:endParaRPr lang="th-TH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>
              <a:defRPr sz="1300"/>
            </a:lvl1pPr>
          </a:lstStyle>
          <a:p>
            <a:pPr rtl="0"/>
            <a:fld id="{23CEAAF3-9831-450B-8D59-2C09DB96C8FC}" type="datetimeFigureOut">
              <a:rPr lang="th-TH" smtClean="0">
                <a:latin typeface="Leelawadee" panose="020B0502040204020203" pitchFamily="34" charset="-34"/>
                <a:cs typeface="Leelawadee" panose="020B0502040204020203" pitchFamily="34" charset="-34"/>
              </a:rPr>
              <a:t>05/07/65</a:t>
            </a:fld>
            <a:endParaRPr lang="th-TH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>
              <a:defRPr sz="1300"/>
            </a:lvl1pPr>
          </a:lstStyle>
          <a:p>
            <a:pPr rtl="0"/>
            <a:endParaRPr lang="th-TH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3"/>
          </p:nvPr>
        </p:nvSpPr>
        <p:spPr>
          <a:xfrm>
            <a:off x="3901698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r">
              <a:defRPr sz="1300"/>
            </a:lvl1pPr>
          </a:lstStyle>
          <a:p>
            <a:pPr rtl="0"/>
            <a:fld id="{06834459-7356-44BF-850D-8B30C4FB3B6B}" type="slidenum">
              <a:rPr lang="th-TH">
                <a:latin typeface="Leelawadee" panose="020B0502040204020203" pitchFamily="34" charset="-34"/>
                <a:cs typeface="Leelawadee" panose="020B0502040204020203" pitchFamily="34" charset="-34"/>
              </a:rPr>
              <a:t>‹#›</a:t>
            </a:fld>
            <a:endParaRPr lang="th-TH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>
              <a:defRPr sz="13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endParaRPr lang="th-TH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>
              <a:defRPr sz="13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2D50CD79-FC16-4410-AB61-17F26E6D3BC8}" type="datetimeFigureOut">
              <a:rPr lang="th-TH" smtClean="0"/>
              <a:pPr/>
              <a:t>05/07/65</a:t>
            </a:fld>
            <a:endParaRPr lang="th-TH" dirty="0"/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06" tIns="48303" rIns="96606" bIns="48303" rtlCol="0" anchor="ctr"/>
          <a:lstStyle/>
          <a:p>
            <a:pPr rtl="0"/>
            <a:endParaRPr lang="th-TH" noProof="0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8817" y="4821506"/>
            <a:ext cx="5510530" cy="3944868"/>
          </a:xfrm>
          <a:prstGeom prst="rect">
            <a:avLst/>
          </a:prstGeom>
        </p:spPr>
        <p:txBody>
          <a:bodyPr vert="horz" lIns="96606" tIns="48303" rIns="96606" bIns="48303" rtlCol="0"/>
          <a:lstStyle/>
          <a:p>
            <a:pPr lvl="0" rtl="0"/>
            <a:r>
              <a:rPr lang="th-TH" noProof="0" dirty="0"/>
              <a:t>คลิกเพื่อแก้ไขสไตล์ของข้อความต้นแบบ</a:t>
            </a:r>
          </a:p>
          <a:p>
            <a:pPr lvl="1" rtl="0"/>
            <a:r>
              <a:rPr lang="th-TH" noProof="0" dirty="0"/>
              <a:t>ระดับที่สอง</a:t>
            </a:r>
          </a:p>
          <a:p>
            <a:pPr lvl="2" rtl="0"/>
            <a:r>
              <a:rPr lang="th-TH" noProof="0" dirty="0"/>
              <a:t>ระดับที่สาม</a:t>
            </a:r>
          </a:p>
          <a:p>
            <a:pPr lvl="3" rtl="0"/>
            <a:r>
              <a:rPr lang="th-TH" noProof="0" dirty="0"/>
              <a:t>ระดับที่สี่</a:t>
            </a:r>
          </a:p>
          <a:p>
            <a:pPr lvl="4" rtl="0"/>
            <a:r>
              <a:rPr lang="th-TH" noProof="0" dirty="0"/>
              <a:t>ระดับที่ห้า</a:t>
            </a:r>
          </a:p>
        </p:txBody>
      </p:sp>
      <p:sp>
        <p:nvSpPr>
          <p:cNvPr id="6" name="ตัวแทนส่วนท้าย 5"/>
          <p:cNvSpPr>
            <a:spLocks noGrp="1"/>
          </p:cNvSpPr>
          <p:nvPr>
            <p:ph type="ftr" sz="quarter" idx="4"/>
          </p:nvPr>
        </p:nvSpPr>
        <p:spPr>
          <a:xfrm>
            <a:off x="0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>
              <a:defRPr sz="13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3901698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r">
              <a:defRPr sz="13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0A3C37BE-C303-496D-B5CD-85F2937540FC}" type="slidenum">
              <a:rPr lang="th-TH" smtClean="0"/>
              <a:pPr/>
              <a:t>‹#›</a:t>
            </a:fld>
            <a:endParaRPr lang="th-TH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Leelawadee" panose="020B0502040204020203" pitchFamily="34" charset="-34"/>
        <a:ea typeface="+mn-ea"/>
        <a:cs typeface="Leelawadee" panose="020B0502040204020203" pitchFamily="34" charset="-34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Leelawadee" panose="020B0502040204020203" pitchFamily="34" charset="-34"/>
        <a:ea typeface="+mn-ea"/>
        <a:cs typeface="Leelawadee" panose="020B0502040204020203" pitchFamily="34" charset="-34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Leelawadee" panose="020B0502040204020203" pitchFamily="34" charset="-34"/>
        <a:ea typeface="+mn-ea"/>
        <a:cs typeface="Leelawadee" panose="020B0502040204020203" pitchFamily="34" charset="-34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Leelawadee" panose="020B0502040204020203" pitchFamily="34" charset="-34"/>
        <a:ea typeface="+mn-ea"/>
        <a:cs typeface="Leelawadee" panose="020B0502040204020203" pitchFamily="34" charset="-34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Leelawadee" panose="020B0502040204020203" pitchFamily="34" charset="-34"/>
        <a:ea typeface="+mn-ea"/>
        <a:cs typeface="Leelawadee" panose="020B0502040204020203" pitchFamily="34" charset="-34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th-TH" b="1" i="1">
                <a:latin typeface="Leelawadee" panose="020B0502040204020203" pitchFamily="34" charset="-34"/>
                <a:cs typeface="Leelawadee" panose="020B0502040204020203" pitchFamily="34" charset="-34"/>
              </a:rPr>
              <a:t>หมายเหตุ:</a:t>
            </a:r>
          </a:p>
          <a:p>
            <a:pPr rtl="0"/>
            <a:r>
              <a:rPr lang="th-TH" i="1">
                <a:latin typeface="Leelawadee" panose="020B0502040204020203" pitchFamily="34" charset="-34"/>
                <a:cs typeface="Leelawadee" panose="020B0502040204020203" pitchFamily="34" charset="-34"/>
              </a:rPr>
              <a:t>เมื่อต้องการเปลี่ยนรูปภาพบนสไลด์นี้ ให้เลือกรูปภาพ แล้วลบออก จากนั้น คลิกไอคอนรูปภาพในพื้นที่ที่สำรองไว้เพื่อแทรกรูปภาพของคุณ</a:t>
            </a:r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th-TH" smtClean="0">
                <a:latin typeface="Leelawadee" panose="020B0502040204020203" pitchFamily="34" charset="-34"/>
                <a:cs typeface="Leelawadee" panose="020B0502040204020203" pitchFamily="34" charset="-34"/>
              </a:rPr>
              <a:t>1</a:t>
            </a:fld>
            <a:endParaRPr lang="th-TH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061502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th-TH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th-TH" smtClean="0">
                <a:latin typeface="Leelawadee" panose="020B0502040204020203" pitchFamily="34" charset="-34"/>
                <a:cs typeface="Leelawadee" panose="020B0502040204020203" pitchFamily="34" charset="-34"/>
              </a:rPr>
              <a:t>4</a:t>
            </a:fld>
            <a:endParaRPr lang="th-TH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232156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th-TH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th-TH" smtClean="0">
                <a:latin typeface="Leelawadee" panose="020B0502040204020203" pitchFamily="34" charset="-34"/>
                <a:cs typeface="Leelawadee" panose="020B0502040204020203" pitchFamily="34" charset="-34"/>
              </a:rPr>
              <a:t>5</a:t>
            </a:fld>
            <a:endParaRPr lang="th-TH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325814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th-TH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th-TH" smtClean="0">
                <a:latin typeface="Leelawadee" panose="020B0502040204020203" pitchFamily="34" charset="-34"/>
                <a:cs typeface="Leelawadee" panose="020B0502040204020203" pitchFamily="34" charset="-34"/>
              </a:rPr>
              <a:t>7</a:t>
            </a:fld>
            <a:endParaRPr lang="th-TH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046864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th-TH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th-TH" smtClean="0">
                <a:latin typeface="Leelawadee" panose="020B0502040204020203" pitchFamily="34" charset="-34"/>
                <a:cs typeface="Leelawadee" panose="020B0502040204020203" pitchFamily="34" charset="-34"/>
              </a:rPr>
              <a:t>8</a:t>
            </a:fld>
            <a:endParaRPr lang="th-TH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52010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สี่เหลี่ยมผืนผ้า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h-TH" baseline="0" noProof="0">
              <a:latin typeface="Latha" panose="020B0502040204020203" pitchFamily="34" charset="0"/>
              <a:cs typeface="Leelawadee" panose="020B0502040204020203" pitchFamily="34" charset="-34"/>
            </a:endParaRPr>
          </a:p>
        </p:txBody>
      </p:sp>
      <p:pic>
        <p:nvPicPr>
          <p:cNvPr id="11" name="รูปภาพ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rtlCol="0" anchor="ctr">
            <a:normAutofit/>
          </a:bodyPr>
          <a:lstStyle>
            <a:lvl1pPr algn="l">
              <a:defRPr sz="4400" cap="all" baseline="0">
                <a:latin typeface="Latha" panose="020B0502040204020203" pitchFamily="34" charset="0"/>
                <a:cs typeface="Leelawadee" panose="020B0502040204020203" pitchFamily="34" charset="-34"/>
              </a:defRPr>
            </a:lvl1pPr>
          </a:lstStyle>
          <a:p>
            <a:pPr rtl="0"/>
            <a:r>
              <a:rPr lang="th-TH" noProof="0"/>
              <a:t>คลิกเพื่อแก้ไขสไตล์ชื่อเรื่องต้นแบบ</a:t>
            </a:r>
          </a:p>
        </p:txBody>
      </p:sp>
      <p:sp>
        <p:nvSpPr>
          <p:cNvPr id="3" name="คำบรรยาย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aseline="0">
                <a:latin typeface="Latha" panose="020B0502040204020203" pitchFamily="34" charset="0"/>
                <a:cs typeface="Leelawadee" panose="020B0502040204020203" pitchFamily="34" charset="-34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th-TH" noProof="0"/>
              <a:t>คลิกเพื่อแก้ไขสไตล์ชื่อเรื่องรองต้นแบบ</a:t>
            </a: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h-TH" baseline="0" noProof="0">
              <a:latin typeface="Latha" panose="020B0502040204020203" pitchFamily="34" charset="0"/>
              <a:cs typeface="Leelawadee" panose="020B0502040204020203" pitchFamily="34" charset="-34"/>
            </a:endParaRP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  <a:latin typeface="Latha" panose="020B0502040204020203" pitchFamily="34" charset="0"/>
                <a:cs typeface="Leelawadee" panose="020B0502040204020203" pitchFamily="34" charset="-34"/>
              </a:defRPr>
            </a:lvl1pPr>
          </a:lstStyle>
          <a:p>
            <a:fld id="{62B9D5EB-3B4F-4A1F-A322-6830858A8A89}" type="datetime1">
              <a:rPr lang="th-TH" smtClean="0"/>
              <a:t>05/07/65</a:t>
            </a:fld>
            <a:endParaRPr lang="th-TH">
              <a:latin typeface="Latha" panose="020B0502040204020203" pitchFamily="34" charset="0"/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  <a:latin typeface="Latha" panose="020B0502040204020203" pitchFamily="34" charset="0"/>
                <a:cs typeface="Leelawadee" panose="020B0502040204020203" pitchFamily="34" charset="-34"/>
              </a:defRPr>
            </a:lvl1pPr>
          </a:lstStyle>
          <a:p>
            <a:endParaRPr lang="th-TH">
              <a:latin typeface="Latha" panose="020B0502040204020203" pitchFamily="34" charset="0"/>
            </a:endParaRPr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  <a:latin typeface="Latha" panose="020B0502040204020203" pitchFamily="34" charset="0"/>
                <a:cs typeface="Leelawadee" panose="020B0502040204020203" pitchFamily="34" charset="-34"/>
              </a:defRPr>
            </a:lvl1pPr>
          </a:lstStyle>
          <a:p>
            <a:fld id="{0FF54DE5-C571-48E8-A5BC-B369434E2F44}" type="slidenum">
              <a:rPr lang="th-TH" smtClean="0"/>
              <a:pPr/>
              <a:t>‹#›</a:t>
            </a:fld>
            <a:endParaRPr lang="th-TH">
              <a:latin typeface="Lath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ที่มี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th-TH" noProof="0"/>
              <a:t>คลิกเพื่อแก้ไขสไตล์ชื่อเรื่องต้นแบบ</a:t>
            </a:r>
            <a:endParaRPr lang="th-TH" noProof="0" dirty="0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th-TH" noProof="0"/>
              <a:t>คลิกเพื่อแก้ไขสไตล์ของข้อความต้นแบบ</a:t>
            </a:r>
          </a:p>
        </p:txBody>
      </p:sp>
      <p:sp>
        <p:nvSpPr>
          <p:cNvPr id="3" name="ตัวแทนรูปภาพ 2" descr="พื้นที่สำรองเปล่าสำหรับเพิ่มรูปภาพ คลิกบนพื้นที่สำรองแล้วเลือกรูปภาพที่คุณต้องการเพิ่ม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th-TH" noProof="0"/>
              <a:t>คลิกไอคอนเพื่อเพิ่มรูปภาพ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D8620ED-D785-4810-BD19-6C85854D5E37}" type="datetime1">
              <a:rPr lang="th-TH" noProof="0" smtClean="0"/>
              <a:t>05/07/65</a:t>
            </a:fld>
            <a:endParaRPr lang="th-TH" noProof="0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h-TH" noProof="0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th-TH" noProof="0"/>
              <a:t>‹#›</a:t>
            </a:fld>
            <a:endParaRPr lang="th-TH" noProof="0"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h-TH" noProof="1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th-TH" noProof="1"/>
              <a:t>คลิกเพื่อแก้ไขสไตล์ของข้อความต้นแบบ</a:t>
            </a:r>
          </a:p>
          <a:p>
            <a:pPr lvl="1" rtl="0"/>
            <a:r>
              <a:rPr lang="th-TH" noProof="1"/>
              <a:t>ระดับที่สอง</a:t>
            </a:r>
          </a:p>
          <a:p>
            <a:pPr lvl="2" rtl="0"/>
            <a:r>
              <a:rPr lang="th-TH" noProof="1"/>
              <a:t>ระดับที่สาม</a:t>
            </a:r>
          </a:p>
          <a:p>
            <a:pPr lvl="3" rtl="0"/>
            <a:r>
              <a:rPr lang="th-TH" noProof="1"/>
              <a:t>ระดับที่สี่</a:t>
            </a:r>
          </a:p>
          <a:p>
            <a:pPr lvl="4" rtl="0"/>
            <a:r>
              <a:rPr lang="th-TH" noProof="1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8CFB0D2-4A8D-4D57-BFC9-AA02C9B2037A}" type="datetime1">
              <a:rPr lang="th-TH" noProof="1" smtClean="0"/>
              <a:t>05/07/65</a:t>
            </a:fld>
            <a:endParaRPr lang="th-TH" noProof="1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h-TH" noProof="1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th-TH" noProof="1" dirty="0" smtClean="0"/>
              <a:t>‹#›</a:t>
            </a:fld>
            <a:endParaRPr lang="th-TH" noProof="1"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ชื่อเรื่องแนวตั้งและข้อควา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 rtlCol="0"/>
          <a:lstStyle/>
          <a:p>
            <a:pPr rtl="0"/>
            <a:r>
              <a:rPr lang="th-TH" noProof="0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 rtlCol="0"/>
          <a:lstStyle/>
          <a:p>
            <a:pPr lvl="0" rtl="0"/>
            <a:r>
              <a:rPr lang="th-TH" noProof="0"/>
              <a:t>คลิกเพื่อแก้ไขสไตล์ของข้อความต้นแบบ</a:t>
            </a:r>
          </a:p>
          <a:p>
            <a:pPr lvl="1" rtl="0"/>
            <a:r>
              <a:rPr lang="th-TH" noProof="0"/>
              <a:t>ระดับที่สอง</a:t>
            </a:r>
          </a:p>
          <a:p>
            <a:pPr lvl="2" rtl="0"/>
            <a:r>
              <a:rPr lang="th-TH" noProof="0"/>
              <a:t>ระดับที่สาม</a:t>
            </a:r>
          </a:p>
          <a:p>
            <a:pPr lvl="3" rtl="0"/>
            <a:r>
              <a:rPr lang="th-TH" noProof="0"/>
              <a:t>ระดับที่สี่</a:t>
            </a:r>
          </a:p>
          <a:p>
            <a:pPr lvl="4" rtl="0"/>
            <a:r>
              <a:rPr lang="th-TH" noProof="0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106C700-9821-4563-89CE-3C6E31B96972}" type="datetime1">
              <a:rPr lang="th-TH" noProof="0" smtClean="0"/>
              <a:t>05/07/65</a:t>
            </a:fld>
            <a:endParaRPr lang="th-TH" noProof="0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h-TH" noProof="0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th-TH" noProof="0"/>
              <a:t>‹#›</a:t>
            </a:fld>
            <a:endParaRPr lang="th-TH" noProof="0"/>
          </a:p>
        </p:txBody>
      </p:sp>
      <p:grpSp>
        <p:nvGrpSpPr>
          <p:cNvPr id="7" name="กลุ่ม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ตัวเชื่อมต่อตรง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ตัวเชื่อมต่อตรง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DE6C8-AB1D-4204-BC9C-3366B0BF04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8426" y="889820"/>
            <a:ext cx="9989574" cy="3598606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7B9009-EE50-4EE5-B6EB-CD6EC83D3F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8426" y="4488426"/>
            <a:ext cx="6991776" cy="1302774"/>
          </a:xfrm>
        </p:spPr>
        <p:txBody>
          <a:bodyPr anchor="b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C8667E-058A-436F-B8EA-5B3A99D43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680305-1AD7-482D-BFFD-6CDB83AB3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5762A1-52E9-402D-B65E-DF193E44C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3398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87CA6-BFD9-4CB1-8892-F6B062E82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DA8C3-9C0C-4E52-9A62-E4DB159E6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C3EC35-E02F-41FF-9232-F90692A90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D13D38-5DF1-443B-8A12-71E834FDC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5E644A-4A37-4757-9809-5B035E287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583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6578B-CD85-4BF1-A729-E8E8079B5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383" y="1709738"/>
            <a:ext cx="10632067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8448C1-C13F-4826-8347-EEB00A6643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383" y="4589463"/>
            <a:ext cx="1063206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06546A-957F-4C4D-9744-1177AD258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B149C-CC63-4E3A-A83D-EF637EB51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B94775-7982-41EC-B584-D51224D38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5111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E4BD8-507D-48E4-A624-F16A741C3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22096"/>
            <a:ext cx="10691265" cy="112793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A07E4-3A39-457C-A059-7DFB6039D9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5383" y="2128684"/>
            <a:ext cx="5304417" cy="384441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141E17-47CE-4A78-B0FA-0E9786DA67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28684"/>
            <a:ext cx="5219700" cy="384441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F02C13-D3ED-4044-9716-F29D79A18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F334AD-FB29-4355-B5CF-85E61B4F3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5AA154-790C-4774-9C21-8C543E733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8413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7DD35-7673-4F88-86B0-634883B5E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87" y="929148"/>
            <a:ext cx="10640005" cy="7615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C820D7-3E0B-47C6-A583-C4C839C5AF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384" y="1681163"/>
            <a:ext cx="5282192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839A7B-97D5-400F-B802-A0FF28FE9F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5384" y="2505075"/>
            <a:ext cx="5282192" cy="342377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E0ECA2-DBF1-4681-9DFA-93AFD1B371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0EBBBB-517F-4ED7-9E51-CF0F7590B4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4237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11B5C7-1E37-478F-B4B0-C7202FFE4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53F7EF-507C-4CB3-86C5-8B34FFFC1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E3DEA6-E4EB-4C2A-8B4F-55EC965B6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5503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32964-A933-4B98-A141-A4B316DAF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684C9D-23DA-42B0-9DD3-7592F72E8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BF8F05-876F-49D8-AE30-5BB2A91EC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3D20DA-9260-4577-BB51-789570A24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5022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2C1F24-E0A1-45A7-8EF5-92CD97993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021C19-210E-46B0-9036-5D8AECC92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880FEF-487E-44DF-8615-DF2210419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143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 baseline="0"/>
            </a:lvl1pPr>
          </a:lstStyle>
          <a:p>
            <a:pPr rtl="0"/>
            <a:r>
              <a:rPr lang="th-TH" noProof="1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 baseline="0"/>
            </a:lvl1pPr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 rtl="0"/>
            <a:r>
              <a:rPr lang="th-TH" noProof="1"/>
              <a:t>คลิกเพื่อแก้ไขสไตล์ของข้อความต้นแบบ</a:t>
            </a:r>
          </a:p>
          <a:p>
            <a:pPr lvl="1" rtl="0"/>
            <a:r>
              <a:rPr lang="th-TH" noProof="1"/>
              <a:t>ระดับที่สอง</a:t>
            </a:r>
          </a:p>
          <a:p>
            <a:pPr lvl="2" rtl="0"/>
            <a:r>
              <a:rPr lang="th-TH" noProof="1"/>
              <a:t>ระดับที่สาม</a:t>
            </a:r>
          </a:p>
          <a:p>
            <a:pPr lvl="3" rtl="0"/>
            <a:r>
              <a:rPr lang="th-TH" noProof="1"/>
              <a:t>ระดับที่สี่</a:t>
            </a:r>
          </a:p>
          <a:p>
            <a:pPr lvl="4" rtl="0"/>
            <a:r>
              <a:rPr lang="th-TH" noProof="1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baseline="0"/>
            </a:lvl1pPr>
          </a:lstStyle>
          <a:p>
            <a:fld id="{84F555EE-628D-44E5-9060-DA367DAF6720}" type="datetime1">
              <a:rPr lang="th-TH" noProof="1" smtClean="0"/>
              <a:t>05/07/65</a:t>
            </a:fld>
            <a:endParaRPr lang="th-TH" noProof="1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baseline="0"/>
            </a:lvl1pPr>
          </a:lstStyle>
          <a:p>
            <a:endParaRPr lang="th-TH" noProof="1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baseline="0"/>
            </a:lvl1pPr>
          </a:lstStyle>
          <a:p>
            <a:fld id="{0FF54DE5-C571-48E8-A5BC-B369434E2F44}" type="slidenum">
              <a:rPr lang="th-TH" noProof="1" smtClean="0"/>
              <a:pPr/>
              <a:t>‹#›</a:t>
            </a:fld>
            <a:endParaRPr lang="th-TH" noProof="1"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568EE-74C8-43A6-90BC-2DDD965CF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426" y="781665"/>
            <a:ext cx="4093599" cy="122345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C35AC-CAE3-48CF-A3E4-A075C9FDD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9D03EA-5FAD-4609-A2B8-624E426847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8258" y="2315497"/>
            <a:ext cx="4093599" cy="35534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58D2EA-2191-4216-B64D-067BDFE12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042128-DAB4-481C-BEE6-3523E8E88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50E382-C500-4A4C-A7C6-43860383A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2328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FE98B-EACF-4251-A8AF-0D9EDD17C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342" y="1066800"/>
            <a:ext cx="4103431" cy="131752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05F473-761A-4002-AF70-9FF878D013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066800"/>
            <a:ext cx="6172200" cy="4794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0C2E6A-F834-4540-BB00-E13CB45DC3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3342" y="2552700"/>
            <a:ext cx="4103431" cy="33162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C38EAB-AD63-415C-B263-BA1D8FBE3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2E5541-B6DE-45E8-BCFE-0DFC4F574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B78D45-289B-46AF-8CB9-E6150BEA1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68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359C1-C098-4BF4-A55D-782F4E606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343C7E-1E8B-4D38-9B81-1AA2A8978E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A70B00-53AE-4D3F-91BE-A8D789ED9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647FC7-8124-4F70-A849-B6BCC5189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7CEBE4-50DC-47DB-B699-CCC024336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7554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418279-D3B8-4C6A-AB74-9DE3777712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242322" y="997974"/>
            <a:ext cx="2349043" cy="4984956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8F733C-9309-4197-BACA-207CDC8935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997973"/>
            <a:ext cx="8404122" cy="4984956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ACD4D0-5BE6-412D-B08B-5DFFD5935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21651-B786-4A39-A10F-F5231D0A2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504D2D-9379-40DE-9F45-3004BE54F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5222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30" y="339510"/>
            <a:ext cx="11573197" cy="724247"/>
          </a:xfrm>
          <a:prstGeom prst="rect">
            <a:avLst/>
          </a:prstGeom>
        </p:spPr>
        <p:txBody>
          <a:bodyPr lIns="68580" tIns="34290" rIns="68580" bIns="34290" anchor="ctr"/>
          <a:lstStyle>
            <a:lvl1pPr marL="0" indent="0" algn="ctr">
              <a:buNone/>
              <a:defRPr sz="5467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7884262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asic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31371" y="164638"/>
            <a:ext cx="9793088" cy="7680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8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4" name="Picture 2" descr="E:\002-KIMS BUSINESS\007-02-Fullslidesppt-Contents\20161216\Stethoscope as symbol of medicine PowerPoint Templates\main-item-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0497" y="164637"/>
            <a:ext cx="1311368" cy="973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 userDrawn="1"/>
        </p:nvCxnSpPr>
        <p:spPr>
          <a:xfrm>
            <a:off x="-8043" y="1089693"/>
            <a:ext cx="10232501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92962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2195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733"/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31371" y="164638"/>
            <a:ext cx="9793088" cy="7680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8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4" name="Picture 2" descr="E:\002-KIMS BUSINESS\007-02-Fullslidesppt-Contents\20161216\Stethoscope as symbol of medicine PowerPoint Templates\main-item-01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0497" y="164637"/>
            <a:ext cx="1311368" cy="973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 userDrawn="1"/>
        </p:nvCxnSpPr>
        <p:spPr>
          <a:xfrm>
            <a:off x="-8043" y="1089693"/>
            <a:ext cx="10232501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75586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18F94-6D03-463F-826F-BDA69E626379}" type="datetimeFigureOut">
              <a:rPr lang="th-TH" smtClean="0"/>
              <a:t>05/07/65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5431C-97C1-4690-8634-C743ADFFE0B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939557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18F94-6D03-463F-826F-BDA69E626379}" type="datetimeFigureOut">
              <a:rPr lang="th-TH" smtClean="0"/>
              <a:t>05/07/65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5431C-97C1-4690-8634-C743ADFFE0B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45760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สไลด์ชื่อเรื่องที่มีรูป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rtlCol="0" anchor="ctr">
            <a:normAutofit/>
          </a:bodyPr>
          <a:lstStyle>
            <a:lvl1pPr algn="l">
              <a:defRPr sz="4400" cap="all" baseline="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pPr rtl="0"/>
            <a:r>
              <a:rPr lang="th-TH" noProof="0"/>
              <a:t>คลิกเพื่อแก้ไขสไตล์ชื่อเรื่องต้นแบบ</a:t>
            </a:r>
            <a:endParaRPr lang="th-TH" noProof="0" dirty="0"/>
          </a:p>
        </p:txBody>
      </p:sp>
      <p:sp>
        <p:nvSpPr>
          <p:cNvPr id="3" name="คำบรรยาย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aseline="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th-TH" noProof="0"/>
              <a:t>คลิกเพื่อแก้ไขสไตล์ชื่อเรื่องรองต้นแบบ</a:t>
            </a:r>
          </a:p>
        </p:txBody>
      </p:sp>
      <p:sp>
        <p:nvSpPr>
          <p:cNvPr id="11" name="ตัวแทนรูปภาพ 10" descr="พื้นที่สำรองเปล่าสำหรับเพิ่มรูปภาพ คลิกบนพื้นที่สำรองแล้วเลือกรูปภาพที่คุณต้องการเพิ่ม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 rtlCol="0"/>
          <a:lstStyle>
            <a:lvl1pPr marL="0" indent="0" algn="ctr">
              <a:buNone/>
              <a:defRPr baseline="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pPr rtl="0"/>
            <a:r>
              <a:rPr lang="th-TH" noProof="0"/>
              <a:t>คลิกไอคอนเพื่อเพิ่มรูปภาพ</a:t>
            </a: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h-TH" baseline="0" noProof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grpSp>
        <p:nvGrpSpPr>
          <p:cNvPr id="14" name="กลุ่ม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ตัวเชื่อมต่อตรง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ตัวเชื่อมต่อตรง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รูปภาพ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grpSp>
        <p:nvGrpSpPr>
          <p:cNvPr id="13" name="กลุ่ม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ตัวเชื่อมต่อตรง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ตัวเชื่อมต่อตรง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สี่เหลี่ยมผืนผ้า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h-TH" baseline="0" noProof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18F94-6D03-463F-826F-BDA69E626379}" type="datetimeFigureOut">
              <a:rPr lang="th-TH" smtClean="0"/>
              <a:t>05/07/65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5431C-97C1-4690-8634-C743ADFFE0B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6600111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18F94-6D03-463F-826F-BDA69E626379}" type="datetimeFigureOut">
              <a:rPr lang="th-TH" smtClean="0"/>
              <a:t>05/07/65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5431C-97C1-4690-8634-C743ADFFE0B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279486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18F94-6D03-463F-826F-BDA69E626379}" type="datetimeFigureOut">
              <a:rPr lang="th-TH" smtClean="0"/>
              <a:t>05/07/65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5431C-97C1-4690-8634-C743ADFFE0B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128795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18F94-6D03-463F-826F-BDA69E626379}" type="datetimeFigureOut">
              <a:rPr lang="th-TH" smtClean="0"/>
              <a:t>05/07/65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5431C-97C1-4690-8634-C743ADFFE0B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1019447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18F94-6D03-463F-826F-BDA69E626379}" type="datetimeFigureOut">
              <a:rPr lang="th-TH" smtClean="0"/>
              <a:t>05/07/65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5431C-97C1-4690-8634-C743ADFFE0B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3014082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18F94-6D03-463F-826F-BDA69E626379}" type="datetimeFigureOut">
              <a:rPr lang="th-TH" smtClean="0"/>
              <a:t>05/07/65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5431C-97C1-4690-8634-C743ADFFE0B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7153739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18F94-6D03-463F-826F-BDA69E626379}" type="datetimeFigureOut">
              <a:rPr lang="th-TH" smtClean="0"/>
              <a:t>05/07/65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5431C-97C1-4690-8634-C743ADFFE0B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8560166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18F94-6D03-463F-826F-BDA69E626379}" type="datetimeFigureOut">
              <a:rPr lang="th-TH" smtClean="0"/>
              <a:t>05/07/65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5431C-97C1-4690-8634-C743ADFFE0B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781541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18F94-6D03-463F-826F-BDA69E626379}" type="datetimeFigureOut">
              <a:rPr lang="th-TH" smtClean="0"/>
              <a:t>05/07/65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5431C-97C1-4690-8634-C743ADFFE0B9}" type="slidenum">
              <a:rPr lang="th-TH" smtClean="0"/>
              <a:t>‹#›</a:t>
            </a:fld>
            <a:endParaRPr lang="th-TH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299507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18F94-6D03-463F-826F-BDA69E626379}" type="datetimeFigureOut">
              <a:rPr lang="th-TH" smtClean="0"/>
              <a:t>05/07/65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5431C-97C1-4690-8634-C743ADFFE0B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81854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ส่วนหั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กลุ่ม 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กลุ่ม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ตัวเชื่อมต่อตรง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ตัวเชื่อมต่อตรง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สี่เหลี่ยมผืนผ้า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th-TH" baseline="0" noProof="1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grpSp>
          <p:nvGrpSpPr>
            <p:cNvPr id="11" name="กลุ่ม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ตัวเชื่อมต่อตรง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ตัวเชื่อมต่อตรง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7" name="รูปภาพ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rtlCol="0" anchor="ctr">
            <a:normAutofit/>
          </a:bodyPr>
          <a:lstStyle>
            <a:lvl1pPr>
              <a:defRPr sz="4400" cap="all" baseline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pPr rtl="0"/>
            <a:r>
              <a:rPr lang="th-TH" noProof="1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600" baseline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th-TH" noProof="1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baseline="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953CE973-8C8A-489E-B660-B35B10312522}" type="datetime1">
              <a:rPr lang="th-TH" noProof="1" smtClean="0"/>
              <a:t>05/07/65</a:t>
            </a:fld>
            <a:endParaRPr lang="th-TH" noProof="1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baseline="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endParaRPr lang="th-TH" noProof="1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baseline="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0FF54DE5-C571-48E8-A5BC-B369434E2F44}" type="slidenum">
              <a:rPr lang="th-TH" noProof="1" smtClean="0"/>
              <a:pPr/>
              <a:t>‹#›</a:t>
            </a:fld>
            <a:endParaRPr lang="th-TH" noProof="1"/>
          </a:p>
        </p:txBody>
      </p:sp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18F94-6D03-463F-826F-BDA69E626379}" type="datetimeFigureOut">
              <a:rPr lang="th-TH" smtClean="0"/>
              <a:t>05/07/65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5431C-97C1-4690-8634-C743ADFFE0B9}" type="slidenum">
              <a:rPr lang="th-TH" smtClean="0"/>
              <a:t>‹#›</a:t>
            </a:fld>
            <a:endParaRPr lang="th-TH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5437500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18F94-6D03-463F-826F-BDA69E626379}" type="datetimeFigureOut">
              <a:rPr lang="th-TH" smtClean="0"/>
              <a:t>05/07/65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5431C-97C1-4690-8634-C743ADFFE0B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274582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18F94-6D03-463F-826F-BDA69E626379}" type="datetimeFigureOut">
              <a:rPr lang="th-TH" smtClean="0"/>
              <a:t>05/07/65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5431C-97C1-4690-8634-C743ADFFE0B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3521150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18F94-6D03-463F-826F-BDA69E626379}" type="datetimeFigureOut">
              <a:rPr lang="th-TH" smtClean="0"/>
              <a:t>05/07/65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5431C-97C1-4690-8634-C743ADFFE0B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8395534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17AA0F2F-EE5D-4823-A3B1-9494D55F5F9D}"/>
              </a:ext>
            </a:extLst>
          </p:cNvPr>
          <p:cNvGrpSpPr/>
          <p:nvPr userDrawn="1"/>
        </p:nvGrpSpPr>
        <p:grpSpPr>
          <a:xfrm>
            <a:off x="10865225" y="5705475"/>
            <a:ext cx="1145802" cy="1015054"/>
            <a:chOff x="10797950" y="5726226"/>
            <a:chExt cx="1047115" cy="927628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CD289B8E-A490-4298-8A30-24D02B810470}"/>
                </a:ext>
              </a:extLst>
            </p:cNvPr>
            <p:cNvSpPr/>
            <p:nvPr/>
          </p:nvSpPr>
          <p:spPr>
            <a:xfrm>
              <a:off x="10949154" y="5981375"/>
              <a:ext cx="744155" cy="672479"/>
            </a:xfrm>
            <a:custGeom>
              <a:avLst/>
              <a:gdLst>
                <a:gd name="connsiteX0" fmla="*/ 1663345 w 1873170"/>
                <a:gd name="connsiteY0" fmla="*/ 829592 h 1692747"/>
                <a:gd name="connsiteX1" fmla="*/ 1782942 w 1873170"/>
                <a:gd name="connsiteY1" fmla="*/ 932506 h 1692747"/>
                <a:gd name="connsiteX2" fmla="*/ 1697795 w 1873170"/>
                <a:gd name="connsiteY2" fmla="*/ 1086336 h 1692747"/>
                <a:gd name="connsiteX3" fmla="*/ 1727910 w 1873170"/>
                <a:gd name="connsiteY3" fmla="*/ 1113202 h 1692747"/>
                <a:gd name="connsiteX4" fmla="*/ 1802442 w 1873170"/>
                <a:gd name="connsiteY4" fmla="*/ 1237999 h 1692747"/>
                <a:gd name="connsiteX5" fmla="*/ 1873074 w 1873170"/>
                <a:gd name="connsiteY5" fmla="*/ 1564074 h 1692747"/>
                <a:gd name="connsiteX6" fmla="*/ 1873074 w 1873170"/>
                <a:gd name="connsiteY6" fmla="*/ 1577724 h 1692747"/>
                <a:gd name="connsiteX7" fmla="*/ 1731593 w 1873170"/>
                <a:gd name="connsiteY7" fmla="*/ 1577724 h 1692747"/>
                <a:gd name="connsiteX8" fmla="*/ 1731593 w 1873170"/>
                <a:gd name="connsiteY8" fmla="*/ 1692747 h 1692747"/>
                <a:gd name="connsiteX9" fmla="*/ 1577114 w 1873170"/>
                <a:gd name="connsiteY9" fmla="*/ 1692747 h 1692747"/>
                <a:gd name="connsiteX10" fmla="*/ 1577114 w 1873170"/>
                <a:gd name="connsiteY10" fmla="*/ 1578374 h 1692747"/>
                <a:gd name="connsiteX11" fmla="*/ 1436934 w 1873170"/>
                <a:gd name="connsiteY11" fmla="*/ 1578374 h 1692747"/>
                <a:gd name="connsiteX12" fmla="*/ 1437151 w 1873170"/>
                <a:gd name="connsiteY12" fmla="*/ 1526809 h 1692747"/>
                <a:gd name="connsiteX13" fmla="*/ 1512332 w 1873170"/>
                <a:gd name="connsiteY13" fmla="*/ 1222616 h 1692747"/>
                <a:gd name="connsiteX14" fmla="*/ 1570614 w 1873170"/>
                <a:gd name="connsiteY14" fmla="*/ 1124251 h 1692747"/>
                <a:gd name="connsiteX15" fmla="*/ 1609830 w 1873170"/>
                <a:gd name="connsiteY15" fmla="*/ 1085686 h 1692747"/>
                <a:gd name="connsiteX16" fmla="*/ 1531398 w 1873170"/>
                <a:gd name="connsiteY16" fmla="*/ 1008988 h 1692747"/>
                <a:gd name="connsiteX17" fmla="*/ 1527499 w 1873170"/>
                <a:gd name="connsiteY17" fmla="*/ 925140 h 1692747"/>
                <a:gd name="connsiteX18" fmla="*/ 1663345 w 1873170"/>
                <a:gd name="connsiteY18" fmla="*/ 829592 h 1692747"/>
                <a:gd name="connsiteX19" fmla="*/ 231945 w 1873170"/>
                <a:gd name="connsiteY19" fmla="*/ 502840 h 1692747"/>
                <a:gd name="connsiteX20" fmla="*/ 364243 w 1873170"/>
                <a:gd name="connsiteY20" fmla="*/ 561365 h 1692747"/>
                <a:gd name="connsiteX21" fmla="*/ 311378 w 1873170"/>
                <a:gd name="connsiteY21" fmla="*/ 843458 h 1692747"/>
                <a:gd name="connsiteX22" fmla="*/ 352760 w 1873170"/>
                <a:gd name="connsiteY22" fmla="*/ 859925 h 1692747"/>
                <a:gd name="connsiteX23" fmla="*/ 416892 w 1873170"/>
                <a:gd name="connsiteY23" fmla="*/ 917990 h 1692747"/>
                <a:gd name="connsiteX24" fmla="*/ 418842 w 1873170"/>
                <a:gd name="connsiteY24" fmla="*/ 931639 h 1692747"/>
                <a:gd name="connsiteX25" fmla="*/ 355360 w 1873170"/>
                <a:gd name="connsiteY25" fmla="*/ 1196400 h 1692747"/>
                <a:gd name="connsiteX26" fmla="*/ 338894 w 1873170"/>
                <a:gd name="connsiteY26" fmla="*/ 1406561 h 1692747"/>
                <a:gd name="connsiteX27" fmla="*/ 339327 w 1873170"/>
                <a:gd name="connsiteY27" fmla="*/ 1413278 h 1692747"/>
                <a:gd name="connsiteX28" fmla="*/ 407142 w 1873170"/>
                <a:gd name="connsiteY28" fmla="*/ 1413278 h 1692747"/>
                <a:gd name="connsiteX29" fmla="*/ 402376 w 1873170"/>
                <a:gd name="connsiteY29" fmla="*/ 1424328 h 1692747"/>
                <a:gd name="connsiteX30" fmla="*/ 351894 w 1873170"/>
                <a:gd name="connsiteY30" fmla="*/ 1503625 h 1692747"/>
                <a:gd name="connsiteX31" fmla="*/ 346044 w 1873170"/>
                <a:gd name="connsiteY31" fmla="*/ 1516842 h 1692747"/>
                <a:gd name="connsiteX32" fmla="*/ 345833 w 1873170"/>
                <a:gd name="connsiteY32" fmla="*/ 1692747 h 1692747"/>
                <a:gd name="connsiteX33" fmla="*/ 117464 w 1873170"/>
                <a:gd name="connsiteY33" fmla="*/ 1692747 h 1692747"/>
                <a:gd name="connsiteX34" fmla="*/ 117249 w 1873170"/>
                <a:gd name="connsiteY34" fmla="*/ 1518575 h 1692747"/>
                <a:gd name="connsiteX35" fmla="*/ 113999 w 1873170"/>
                <a:gd name="connsiteY35" fmla="*/ 1506659 h 1692747"/>
                <a:gd name="connsiteX36" fmla="*/ 23001 w 1873170"/>
                <a:gd name="connsiteY36" fmla="*/ 1317297 h 1692747"/>
                <a:gd name="connsiteX37" fmla="*/ 7402 w 1873170"/>
                <a:gd name="connsiteY37" fmla="*/ 1028270 h 1692747"/>
                <a:gd name="connsiteX38" fmla="*/ 36651 w 1873170"/>
                <a:gd name="connsiteY38" fmla="*/ 933590 h 1692747"/>
                <a:gd name="connsiteX39" fmla="*/ 143465 w 1873170"/>
                <a:gd name="connsiteY39" fmla="*/ 846708 h 1692747"/>
                <a:gd name="connsiteX40" fmla="*/ 152998 w 1873170"/>
                <a:gd name="connsiteY40" fmla="*/ 843892 h 1692747"/>
                <a:gd name="connsiteX41" fmla="*/ 99483 w 1873170"/>
                <a:gd name="connsiteY41" fmla="*/ 560498 h 1692747"/>
                <a:gd name="connsiteX42" fmla="*/ 231945 w 1873170"/>
                <a:gd name="connsiteY42" fmla="*/ 502840 h 1692747"/>
                <a:gd name="connsiteX43" fmla="*/ 715018 w 1873170"/>
                <a:gd name="connsiteY43" fmla="*/ 141258 h 1692747"/>
                <a:gd name="connsiteX44" fmla="*/ 947062 w 1873170"/>
                <a:gd name="connsiteY44" fmla="*/ 325421 h 1692747"/>
                <a:gd name="connsiteX45" fmla="*/ 795616 w 1873170"/>
                <a:gd name="connsiteY45" fmla="*/ 606647 h 1692747"/>
                <a:gd name="connsiteX46" fmla="*/ 840032 w 1873170"/>
                <a:gd name="connsiteY46" fmla="*/ 655829 h 1692747"/>
                <a:gd name="connsiteX47" fmla="*/ 951612 w 1873170"/>
                <a:gd name="connsiteY47" fmla="*/ 853858 h 1692747"/>
                <a:gd name="connsiteX48" fmla="*/ 1049327 w 1873170"/>
                <a:gd name="connsiteY48" fmla="*/ 1224133 h 1692747"/>
                <a:gd name="connsiteX49" fmla="*/ 1062543 w 1873170"/>
                <a:gd name="connsiteY49" fmla="*/ 1374929 h 1692747"/>
                <a:gd name="connsiteX50" fmla="*/ 1062543 w 1873170"/>
                <a:gd name="connsiteY50" fmla="*/ 1387062 h 1692747"/>
                <a:gd name="connsiteX51" fmla="*/ 841115 w 1873170"/>
                <a:gd name="connsiteY51" fmla="*/ 1387062 h 1692747"/>
                <a:gd name="connsiteX52" fmla="*/ 841115 w 1873170"/>
                <a:gd name="connsiteY52" fmla="*/ 1692747 h 1692747"/>
                <a:gd name="connsiteX53" fmla="*/ 586538 w 1873170"/>
                <a:gd name="connsiteY53" fmla="*/ 1692747 h 1692747"/>
                <a:gd name="connsiteX54" fmla="*/ 586538 w 1873170"/>
                <a:gd name="connsiteY54" fmla="*/ 1387712 h 1692747"/>
                <a:gd name="connsiteX55" fmla="*/ 364027 w 1873170"/>
                <a:gd name="connsiteY55" fmla="*/ 1387712 h 1692747"/>
                <a:gd name="connsiteX56" fmla="*/ 367493 w 1873170"/>
                <a:gd name="connsiteY56" fmla="*/ 1315130 h 1692747"/>
                <a:gd name="connsiteX57" fmla="*/ 423392 w 1873170"/>
                <a:gd name="connsiteY57" fmla="*/ 1008121 h 1692747"/>
                <a:gd name="connsiteX58" fmla="*/ 534106 w 1873170"/>
                <a:gd name="connsiteY58" fmla="*/ 732961 h 1692747"/>
                <a:gd name="connsiteX59" fmla="*/ 633987 w 1873170"/>
                <a:gd name="connsiteY59" fmla="*/ 610331 h 1692747"/>
                <a:gd name="connsiteX60" fmla="*/ 635720 w 1873170"/>
                <a:gd name="connsiteY60" fmla="*/ 607731 h 1692747"/>
                <a:gd name="connsiteX61" fmla="*/ 480591 w 1873170"/>
                <a:gd name="connsiteY61" fmla="*/ 326287 h 1692747"/>
                <a:gd name="connsiteX62" fmla="*/ 715018 w 1873170"/>
                <a:gd name="connsiteY62" fmla="*/ 141258 h 1692747"/>
                <a:gd name="connsiteX63" fmla="*/ 1244755 w 1873170"/>
                <a:gd name="connsiteY63" fmla="*/ 429 h 1692747"/>
                <a:gd name="connsiteX64" fmla="*/ 1466400 w 1873170"/>
                <a:gd name="connsiteY64" fmla="*/ 186758 h 1692747"/>
                <a:gd name="connsiteX65" fmla="*/ 1335103 w 1873170"/>
                <a:gd name="connsiteY65" fmla="*/ 467767 h 1692747"/>
                <a:gd name="connsiteX66" fmla="*/ 1338570 w 1873170"/>
                <a:gd name="connsiteY66" fmla="*/ 469934 h 1692747"/>
                <a:gd name="connsiteX67" fmla="*/ 1516882 w 1873170"/>
                <a:gd name="connsiteY67" fmla="*/ 643263 h 1692747"/>
                <a:gd name="connsiteX68" fmla="*/ 1545048 w 1873170"/>
                <a:gd name="connsiteY68" fmla="*/ 840642 h 1692747"/>
                <a:gd name="connsiteX69" fmla="*/ 1540931 w 1873170"/>
                <a:gd name="connsiteY69" fmla="*/ 851042 h 1692747"/>
                <a:gd name="connsiteX70" fmla="*/ 1524249 w 1873170"/>
                <a:gd name="connsiteY70" fmla="*/ 1051237 h 1692747"/>
                <a:gd name="connsiteX71" fmla="*/ 1526632 w 1873170"/>
                <a:gd name="connsiteY71" fmla="*/ 1060986 h 1692747"/>
                <a:gd name="connsiteX72" fmla="*/ 1425884 w 1873170"/>
                <a:gd name="connsiteY72" fmla="*/ 1329646 h 1692747"/>
                <a:gd name="connsiteX73" fmla="*/ 1389702 w 1873170"/>
                <a:gd name="connsiteY73" fmla="*/ 1378179 h 1692747"/>
                <a:gd name="connsiteX74" fmla="*/ 1384935 w 1873170"/>
                <a:gd name="connsiteY74" fmla="*/ 1389445 h 1692747"/>
                <a:gd name="connsiteX75" fmla="*/ 1384723 w 1873170"/>
                <a:gd name="connsiteY75" fmla="*/ 1692747 h 1692747"/>
                <a:gd name="connsiteX76" fmla="*/ 1070559 w 1873170"/>
                <a:gd name="connsiteY76" fmla="*/ 1692747 h 1692747"/>
                <a:gd name="connsiteX77" fmla="*/ 1070559 w 1873170"/>
                <a:gd name="connsiteY77" fmla="*/ 1415228 h 1692747"/>
                <a:gd name="connsiteX78" fmla="*/ 1088109 w 1873170"/>
                <a:gd name="connsiteY78" fmla="*/ 1413494 h 1692747"/>
                <a:gd name="connsiteX79" fmla="*/ 1087893 w 1873170"/>
                <a:gd name="connsiteY79" fmla="*/ 1346546 h 1692747"/>
                <a:gd name="connsiteX80" fmla="*/ 1035027 w 1873170"/>
                <a:gd name="connsiteY80" fmla="*/ 1022637 h 1692747"/>
                <a:gd name="connsiteX81" fmla="*/ 921930 w 1873170"/>
                <a:gd name="connsiteY81" fmla="*/ 729928 h 1692747"/>
                <a:gd name="connsiteX82" fmla="*/ 919546 w 1873170"/>
                <a:gd name="connsiteY82" fmla="*/ 720828 h 1692747"/>
                <a:gd name="connsiteX83" fmla="*/ 977612 w 1873170"/>
                <a:gd name="connsiteY83" fmla="*/ 562882 h 1692747"/>
                <a:gd name="connsiteX84" fmla="*/ 1112375 w 1873170"/>
                <a:gd name="connsiteY84" fmla="*/ 471017 h 1692747"/>
                <a:gd name="connsiteX85" fmla="*/ 1121475 w 1873170"/>
                <a:gd name="connsiteY85" fmla="*/ 468417 h 1692747"/>
                <a:gd name="connsiteX86" fmla="*/ 999061 w 1873170"/>
                <a:gd name="connsiteY86" fmla="*/ 337554 h 1692747"/>
                <a:gd name="connsiteX87" fmla="*/ 996895 w 1873170"/>
                <a:gd name="connsiteY87" fmla="*/ 159892 h 1692747"/>
                <a:gd name="connsiteX88" fmla="*/ 1244755 w 1873170"/>
                <a:gd name="connsiteY88" fmla="*/ 429 h 1692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873170" h="1692747">
                  <a:moveTo>
                    <a:pt x="1663345" y="829592"/>
                  </a:moveTo>
                  <a:cubicBezTo>
                    <a:pt x="1718594" y="832625"/>
                    <a:pt x="1770809" y="876391"/>
                    <a:pt x="1782942" y="932506"/>
                  </a:cubicBezTo>
                  <a:cubicBezTo>
                    <a:pt x="1795942" y="993605"/>
                    <a:pt x="1766909" y="1059253"/>
                    <a:pt x="1697795" y="1086336"/>
                  </a:cubicBezTo>
                  <a:cubicBezTo>
                    <a:pt x="1707977" y="1095219"/>
                    <a:pt x="1718811" y="1103452"/>
                    <a:pt x="1727910" y="1113202"/>
                  </a:cubicBezTo>
                  <a:cubicBezTo>
                    <a:pt x="1761926" y="1149168"/>
                    <a:pt x="1784026" y="1192716"/>
                    <a:pt x="1802442" y="1237999"/>
                  </a:cubicBezTo>
                  <a:cubicBezTo>
                    <a:pt x="1844907" y="1342429"/>
                    <a:pt x="1869173" y="1451193"/>
                    <a:pt x="1873074" y="1564074"/>
                  </a:cubicBezTo>
                  <a:cubicBezTo>
                    <a:pt x="1873290" y="1568407"/>
                    <a:pt x="1873074" y="1572524"/>
                    <a:pt x="1873074" y="1577724"/>
                  </a:cubicBezTo>
                  <a:cubicBezTo>
                    <a:pt x="1825408" y="1577724"/>
                    <a:pt x="1779043" y="1577724"/>
                    <a:pt x="1731593" y="1577724"/>
                  </a:cubicBezTo>
                  <a:lnTo>
                    <a:pt x="1731593" y="1692747"/>
                  </a:lnTo>
                  <a:lnTo>
                    <a:pt x="1577114" y="1692747"/>
                  </a:lnTo>
                  <a:lnTo>
                    <a:pt x="1577114" y="1578374"/>
                  </a:lnTo>
                  <a:cubicBezTo>
                    <a:pt x="1530532" y="1578374"/>
                    <a:pt x="1483733" y="1578374"/>
                    <a:pt x="1436934" y="1578374"/>
                  </a:cubicBezTo>
                  <a:cubicBezTo>
                    <a:pt x="1436934" y="1560391"/>
                    <a:pt x="1435634" y="1543491"/>
                    <a:pt x="1437151" y="1526809"/>
                  </a:cubicBezTo>
                  <a:cubicBezTo>
                    <a:pt x="1446034" y="1421511"/>
                    <a:pt x="1470083" y="1319680"/>
                    <a:pt x="1512332" y="1222616"/>
                  </a:cubicBezTo>
                  <a:cubicBezTo>
                    <a:pt x="1527715" y="1187517"/>
                    <a:pt x="1545481" y="1153501"/>
                    <a:pt x="1570614" y="1124251"/>
                  </a:cubicBezTo>
                  <a:cubicBezTo>
                    <a:pt x="1582531" y="1110385"/>
                    <a:pt x="1596613" y="1098469"/>
                    <a:pt x="1609830" y="1085686"/>
                  </a:cubicBezTo>
                  <a:cubicBezTo>
                    <a:pt x="1573864" y="1071603"/>
                    <a:pt x="1546348" y="1046687"/>
                    <a:pt x="1531398" y="1008988"/>
                  </a:cubicBezTo>
                  <a:cubicBezTo>
                    <a:pt x="1520565" y="981472"/>
                    <a:pt x="1519699" y="953522"/>
                    <a:pt x="1527499" y="925140"/>
                  </a:cubicBezTo>
                  <a:cubicBezTo>
                    <a:pt x="1542231" y="871408"/>
                    <a:pt x="1595097" y="825909"/>
                    <a:pt x="1663345" y="829592"/>
                  </a:cubicBezTo>
                  <a:close/>
                  <a:moveTo>
                    <a:pt x="231945" y="502840"/>
                  </a:moveTo>
                  <a:cubicBezTo>
                    <a:pt x="280125" y="502975"/>
                    <a:pt x="328278" y="522475"/>
                    <a:pt x="364243" y="561365"/>
                  </a:cubicBezTo>
                  <a:cubicBezTo>
                    <a:pt x="438125" y="641096"/>
                    <a:pt x="425342" y="787126"/>
                    <a:pt x="311378" y="843458"/>
                  </a:cubicBezTo>
                  <a:cubicBezTo>
                    <a:pt x="324811" y="848875"/>
                    <a:pt x="339327" y="853641"/>
                    <a:pt x="352760" y="859925"/>
                  </a:cubicBezTo>
                  <a:cubicBezTo>
                    <a:pt x="379843" y="872708"/>
                    <a:pt x="401076" y="892641"/>
                    <a:pt x="416892" y="917990"/>
                  </a:cubicBezTo>
                  <a:cubicBezTo>
                    <a:pt x="419059" y="921673"/>
                    <a:pt x="420142" y="927523"/>
                    <a:pt x="418842" y="931639"/>
                  </a:cubicBezTo>
                  <a:cubicBezTo>
                    <a:pt x="390892" y="1018304"/>
                    <a:pt x="369443" y="1106485"/>
                    <a:pt x="355360" y="1196400"/>
                  </a:cubicBezTo>
                  <a:cubicBezTo>
                    <a:pt x="344310" y="1265948"/>
                    <a:pt x="337377" y="1335929"/>
                    <a:pt x="338894" y="1406561"/>
                  </a:cubicBezTo>
                  <a:cubicBezTo>
                    <a:pt x="338894" y="1408295"/>
                    <a:pt x="339111" y="1410028"/>
                    <a:pt x="339327" y="1413278"/>
                  </a:cubicBezTo>
                  <a:cubicBezTo>
                    <a:pt x="361210" y="1413278"/>
                    <a:pt x="383093" y="1413278"/>
                    <a:pt x="407142" y="1413278"/>
                  </a:cubicBezTo>
                  <a:cubicBezTo>
                    <a:pt x="404975" y="1418261"/>
                    <a:pt x="404109" y="1421511"/>
                    <a:pt x="402376" y="1424328"/>
                  </a:cubicBezTo>
                  <a:cubicBezTo>
                    <a:pt x="385693" y="1450760"/>
                    <a:pt x="368576" y="1476976"/>
                    <a:pt x="351894" y="1503625"/>
                  </a:cubicBezTo>
                  <a:cubicBezTo>
                    <a:pt x="349293" y="1507742"/>
                    <a:pt x="346044" y="1512292"/>
                    <a:pt x="346044" y="1516842"/>
                  </a:cubicBezTo>
                  <a:lnTo>
                    <a:pt x="345833" y="1692747"/>
                  </a:lnTo>
                  <a:lnTo>
                    <a:pt x="117464" y="1692747"/>
                  </a:lnTo>
                  <a:lnTo>
                    <a:pt x="117249" y="1518575"/>
                  </a:lnTo>
                  <a:cubicBezTo>
                    <a:pt x="117249" y="1514459"/>
                    <a:pt x="116383" y="1509476"/>
                    <a:pt x="113999" y="1506659"/>
                  </a:cubicBezTo>
                  <a:cubicBezTo>
                    <a:pt x="66767" y="1451627"/>
                    <a:pt x="40118" y="1386412"/>
                    <a:pt x="23001" y="1317297"/>
                  </a:cubicBezTo>
                  <a:cubicBezTo>
                    <a:pt x="-615" y="1222183"/>
                    <a:pt x="-6464" y="1125551"/>
                    <a:pt x="7402" y="1028270"/>
                  </a:cubicBezTo>
                  <a:cubicBezTo>
                    <a:pt x="12168" y="995338"/>
                    <a:pt x="21051" y="963489"/>
                    <a:pt x="36651" y="933590"/>
                  </a:cubicBezTo>
                  <a:cubicBezTo>
                    <a:pt x="59834" y="889391"/>
                    <a:pt x="95367" y="860358"/>
                    <a:pt x="143465" y="846708"/>
                  </a:cubicBezTo>
                  <a:cubicBezTo>
                    <a:pt x="146499" y="845842"/>
                    <a:pt x="149532" y="844975"/>
                    <a:pt x="152998" y="843892"/>
                  </a:cubicBezTo>
                  <a:cubicBezTo>
                    <a:pt x="37518" y="787126"/>
                    <a:pt x="24518" y="640663"/>
                    <a:pt x="99483" y="560498"/>
                  </a:cubicBezTo>
                  <a:cubicBezTo>
                    <a:pt x="135557" y="521933"/>
                    <a:pt x="183764" y="502704"/>
                    <a:pt x="231945" y="502840"/>
                  </a:cubicBezTo>
                  <a:close/>
                  <a:moveTo>
                    <a:pt x="715018" y="141258"/>
                  </a:moveTo>
                  <a:cubicBezTo>
                    <a:pt x="824866" y="141475"/>
                    <a:pt x="921496" y="218173"/>
                    <a:pt x="947062" y="325421"/>
                  </a:cubicBezTo>
                  <a:cubicBezTo>
                    <a:pt x="974795" y="442635"/>
                    <a:pt x="910447" y="567648"/>
                    <a:pt x="795616" y="606647"/>
                  </a:cubicBezTo>
                  <a:cubicBezTo>
                    <a:pt x="809699" y="622247"/>
                    <a:pt x="825515" y="638496"/>
                    <a:pt x="840032" y="655829"/>
                  </a:cubicBezTo>
                  <a:cubicBezTo>
                    <a:pt x="889430" y="714978"/>
                    <a:pt x="923013" y="783010"/>
                    <a:pt x="951612" y="853858"/>
                  </a:cubicBezTo>
                  <a:cubicBezTo>
                    <a:pt x="999711" y="973022"/>
                    <a:pt x="1032210" y="1096736"/>
                    <a:pt x="1049327" y="1224133"/>
                  </a:cubicBezTo>
                  <a:cubicBezTo>
                    <a:pt x="1056043" y="1274181"/>
                    <a:pt x="1058426" y="1324663"/>
                    <a:pt x="1062543" y="1374929"/>
                  </a:cubicBezTo>
                  <a:cubicBezTo>
                    <a:pt x="1062760" y="1378395"/>
                    <a:pt x="1062543" y="1382078"/>
                    <a:pt x="1062543" y="1387062"/>
                  </a:cubicBezTo>
                  <a:cubicBezTo>
                    <a:pt x="988662" y="1387062"/>
                    <a:pt x="915430" y="1387062"/>
                    <a:pt x="841115" y="1387062"/>
                  </a:cubicBezTo>
                  <a:lnTo>
                    <a:pt x="841115" y="1692747"/>
                  </a:lnTo>
                  <a:lnTo>
                    <a:pt x="586538" y="1692747"/>
                  </a:lnTo>
                  <a:lnTo>
                    <a:pt x="586538" y="1387712"/>
                  </a:lnTo>
                  <a:cubicBezTo>
                    <a:pt x="513306" y="1387712"/>
                    <a:pt x="439425" y="1387712"/>
                    <a:pt x="364027" y="1387712"/>
                  </a:cubicBezTo>
                  <a:cubicBezTo>
                    <a:pt x="365110" y="1362362"/>
                    <a:pt x="365543" y="1338746"/>
                    <a:pt x="367493" y="1315130"/>
                  </a:cubicBezTo>
                  <a:cubicBezTo>
                    <a:pt x="375943" y="1210916"/>
                    <a:pt x="395009" y="1108652"/>
                    <a:pt x="423392" y="1008121"/>
                  </a:cubicBezTo>
                  <a:cubicBezTo>
                    <a:pt x="450475" y="912573"/>
                    <a:pt x="484057" y="819409"/>
                    <a:pt x="534106" y="732961"/>
                  </a:cubicBezTo>
                  <a:cubicBezTo>
                    <a:pt x="560755" y="686812"/>
                    <a:pt x="591304" y="643480"/>
                    <a:pt x="633987" y="610331"/>
                  </a:cubicBezTo>
                  <a:cubicBezTo>
                    <a:pt x="634853" y="609680"/>
                    <a:pt x="635070" y="608597"/>
                    <a:pt x="635720" y="607731"/>
                  </a:cubicBezTo>
                  <a:cubicBezTo>
                    <a:pt x="518073" y="568082"/>
                    <a:pt x="452858" y="443285"/>
                    <a:pt x="480591" y="326287"/>
                  </a:cubicBezTo>
                  <a:cubicBezTo>
                    <a:pt x="506373" y="216874"/>
                    <a:pt x="603221" y="141042"/>
                    <a:pt x="715018" y="141258"/>
                  </a:cubicBezTo>
                  <a:close/>
                  <a:moveTo>
                    <a:pt x="1244755" y="429"/>
                  </a:moveTo>
                  <a:cubicBezTo>
                    <a:pt x="1348753" y="6279"/>
                    <a:pt x="1440617" y="82977"/>
                    <a:pt x="1466400" y="186758"/>
                  </a:cubicBezTo>
                  <a:cubicBezTo>
                    <a:pt x="1492833" y="293355"/>
                    <a:pt x="1446251" y="411219"/>
                    <a:pt x="1335103" y="467767"/>
                  </a:cubicBezTo>
                  <a:cubicBezTo>
                    <a:pt x="1336403" y="468634"/>
                    <a:pt x="1337486" y="469717"/>
                    <a:pt x="1338570" y="469934"/>
                  </a:cubicBezTo>
                  <a:cubicBezTo>
                    <a:pt x="1431734" y="492900"/>
                    <a:pt x="1487633" y="554649"/>
                    <a:pt x="1516882" y="643263"/>
                  </a:cubicBezTo>
                  <a:cubicBezTo>
                    <a:pt x="1538115" y="707395"/>
                    <a:pt x="1543965" y="773693"/>
                    <a:pt x="1545048" y="840642"/>
                  </a:cubicBezTo>
                  <a:cubicBezTo>
                    <a:pt x="1545048" y="844108"/>
                    <a:pt x="1543315" y="848441"/>
                    <a:pt x="1540931" y="851042"/>
                  </a:cubicBezTo>
                  <a:cubicBezTo>
                    <a:pt x="1487633" y="911057"/>
                    <a:pt x="1481566" y="984505"/>
                    <a:pt x="1524249" y="1051237"/>
                  </a:cubicBezTo>
                  <a:cubicBezTo>
                    <a:pt x="1525982" y="1054053"/>
                    <a:pt x="1527282" y="1057953"/>
                    <a:pt x="1526632" y="1060986"/>
                  </a:cubicBezTo>
                  <a:cubicBezTo>
                    <a:pt x="1508432" y="1156317"/>
                    <a:pt x="1479400" y="1247532"/>
                    <a:pt x="1425884" y="1329646"/>
                  </a:cubicBezTo>
                  <a:cubicBezTo>
                    <a:pt x="1414835" y="1346546"/>
                    <a:pt x="1401618" y="1361929"/>
                    <a:pt x="1389702" y="1378179"/>
                  </a:cubicBezTo>
                  <a:cubicBezTo>
                    <a:pt x="1387319" y="1381429"/>
                    <a:pt x="1384935" y="1385545"/>
                    <a:pt x="1384935" y="1389445"/>
                  </a:cubicBezTo>
                  <a:lnTo>
                    <a:pt x="1384723" y="1692747"/>
                  </a:lnTo>
                  <a:lnTo>
                    <a:pt x="1070559" y="1692747"/>
                  </a:lnTo>
                  <a:lnTo>
                    <a:pt x="1070559" y="1415228"/>
                  </a:lnTo>
                  <a:cubicBezTo>
                    <a:pt x="1076626" y="1414578"/>
                    <a:pt x="1081826" y="1414144"/>
                    <a:pt x="1088109" y="1413494"/>
                  </a:cubicBezTo>
                  <a:cubicBezTo>
                    <a:pt x="1088109" y="1390962"/>
                    <a:pt x="1088976" y="1368862"/>
                    <a:pt x="1087893" y="1346546"/>
                  </a:cubicBezTo>
                  <a:cubicBezTo>
                    <a:pt x="1082476" y="1236699"/>
                    <a:pt x="1063626" y="1128801"/>
                    <a:pt x="1035027" y="1022637"/>
                  </a:cubicBezTo>
                  <a:cubicBezTo>
                    <a:pt x="1007728" y="921023"/>
                    <a:pt x="973062" y="822226"/>
                    <a:pt x="921930" y="729928"/>
                  </a:cubicBezTo>
                  <a:cubicBezTo>
                    <a:pt x="920413" y="727328"/>
                    <a:pt x="919113" y="723645"/>
                    <a:pt x="919546" y="720828"/>
                  </a:cubicBezTo>
                  <a:cubicBezTo>
                    <a:pt x="929079" y="664496"/>
                    <a:pt x="944463" y="610331"/>
                    <a:pt x="977612" y="562882"/>
                  </a:cubicBezTo>
                  <a:cubicBezTo>
                    <a:pt x="1010978" y="515216"/>
                    <a:pt x="1056910" y="485967"/>
                    <a:pt x="1112375" y="471017"/>
                  </a:cubicBezTo>
                  <a:cubicBezTo>
                    <a:pt x="1114759" y="470367"/>
                    <a:pt x="1116925" y="469717"/>
                    <a:pt x="1121475" y="468417"/>
                  </a:cubicBezTo>
                  <a:cubicBezTo>
                    <a:pt x="1063843" y="438735"/>
                    <a:pt x="1022461" y="396269"/>
                    <a:pt x="999061" y="337554"/>
                  </a:cubicBezTo>
                  <a:cubicBezTo>
                    <a:pt x="975662" y="278839"/>
                    <a:pt x="974795" y="219257"/>
                    <a:pt x="996895" y="159892"/>
                  </a:cubicBezTo>
                  <a:cubicBezTo>
                    <a:pt x="1035027" y="57411"/>
                    <a:pt x="1133608" y="-5855"/>
                    <a:pt x="1244755" y="429"/>
                  </a:cubicBezTo>
                  <a:close/>
                </a:path>
              </a:pathLst>
            </a:custGeom>
            <a:solidFill>
              <a:schemeClr val="accent4"/>
            </a:solidFill>
            <a:ln w="600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7FD194EC-5C5C-4552-951A-BEF0E277F9D8}"/>
                </a:ext>
              </a:extLst>
            </p:cNvPr>
            <p:cNvSpPr/>
            <p:nvPr/>
          </p:nvSpPr>
          <p:spPr>
            <a:xfrm>
              <a:off x="10797950" y="5726226"/>
              <a:ext cx="1047115" cy="501919"/>
            </a:xfrm>
            <a:custGeom>
              <a:avLst/>
              <a:gdLst>
                <a:gd name="connsiteX0" fmla="*/ 214834 w 1047115"/>
                <a:gd name="connsiteY0" fmla="*/ 73539 h 501919"/>
                <a:gd name="connsiteX1" fmla="*/ 278528 w 1047115"/>
                <a:gd name="connsiteY1" fmla="*/ 73539 h 501919"/>
                <a:gd name="connsiteX2" fmla="*/ 294624 w 1047115"/>
                <a:gd name="connsiteY2" fmla="*/ 90237 h 501919"/>
                <a:gd name="connsiteX3" fmla="*/ 294624 w 1047115"/>
                <a:gd name="connsiteY3" fmla="*/ 168133 h 501919"/>
                <a:gd name="connsiteX4" fmla="*/ 286877 w 1047115"/>
                <a:gd name="connsiteY4" fmla="*/ 185864 h 501919"/>
                <a:gd name="connsiteX5" fmla="*/ 222752 w 1047115"/>
                <a:gd name="connsiteY5" fmla="*/ 243878 h 501919"/>
                <a:gd name="connsiteX6" fmla="*/ 198996 w 1047115"/>
                <a:gd name="connsiteY6" fmla="*/ 242587 h 501919"/>
                <a:gd name="connsiteX7" fmla="*/ 196500 w 1047115"/>
                <a:gd name="connsiteY7" fmla="*/ 233205 h 501919"/>
                <a:gd name="connsiteX8" fmla="*/ 198738 w 1047115"/>
                <a:gd name="connsiteY8" fmla="*/ 87913 h 501919"/>
                <a:gd name="connsiteX9" fmla="*/ 214834 w 1047115"/>
                <a:gd name="connsiteY9" fmla="*/ 73539 h 501919"/>
                <a:gd name="connsiteX10" fmla="*/ 470833 w 1047115"/>
                <a:gd name="connsiteY10" fmla="*/ 33530 h 501919"/>
                <a:gd name="connsiteX11" fmla="*/ 483034 w 1047115"/>
                <a:gd name="connsiteY11" fmla="*/ 39275 h 501919"/>
                <a:gd name="connsiteX12" fmla="*/ 507996 w 1047115"/>
                <a:gd name="connsiteY12" fmla="*/ 64237 h 501919"/>
                <a:gd name="connsiteX13" fmla="*/ 507909 w 1047115"/>
                <a:gd name="connsiteY13" fmla="*/ 88337 h 501919"/>
                <a:gd name="connsiteX14" fmla="*/ 92606 w 1047115"/>
                <a:gd name="connsiteY14" fmla="*/ 495549 h 501919"/>
                <a:gd name="connsiteX15" fmla="*/ 76769 w 1047115"/>
                <a:gd name="connsiteY15" fmla="*/ 501919 h 501919"/>
                <a:gd name="connsiteX16" fmla="*/ 16517 w 1047115"/>
                <a:gd name="connsiteY16" fmla="*/ 501833 h 501919"/>
                <a:gd name="connsiteX17" fmla="*/ 250 w 1047115"/>
                <a:gd name="connsiteY17" fmla="*/ 489266 h 501919"/>
                <a:gd name="connsiteX18" fmla="*/ 4725 w 1047115"/>
                <a:gd name="connsiteY18" fmla="*/ 476527 h 501919"/>
                <a:gd name="connsiteX19" fmla="*/ 458503 w 1047115"/>
                <a:gd name="connsiteY19" fmla="*/ 39275 h 501919"/>
                <a:gd name="connsiteX20" fmla="*/ 470833 w 1047115"/>
                <a:gd name="connsiteY20" fmla="*/ 33530 h 501919"/>
                <a:gd name="connsiteX21" fmla="*/ 500243 w 1047115"/>
                <a:gd name="connsiteY21" fmla="*/ 549 h 501919"/>
                <a:gd name="connsiteX22" fmla="*/ 585886 w 1047115"/>
                <a:gd name="connsiteY22" fmla="*/ 27232 h 501919"/>
                <a:gd name="connsiteX23" fmla="*/ 595698 w 1047115"/>
                <a:gd name="connsiteY23" fmla="*/ 32998 h 501919"/>
                <a:gd name="connsiteX24" fmla="*/ 1041041 w 1047115"/>
                <a:gd name="connsiteY24" fmla="*/ 466291 h 501919"/>
                <a:gd name="connsiteX25" fmla="*/ 1046893 w 1047115"/>
                <a:gd name="connsiteY25" fmla="*/ 481268 h 501919"/>
                <a:gd name="connsiteX26" fmla="*/ 1030367 w 1047115"/>
                <a:gd name="connsiteY26" fmla="*/ 493662 h 501919"/>
                <a:gd name="connsiteX27" fmla="*/ 974850 w 1047115"/>
                <a:gd name="connsiteY27" fmla="*/ 493662 h 501919"/>
                <a:gd name="connsiteX28" fmla="*/ 956086 w 1047115"/>
                <a:gd name="connsiteY28" fmla="*/ 486088 h 501919"/>
                <a:gd name="connsiteX29" fmla="*/ 488106 w 1047115"/>
                <a:gd name="connsiteY29" fmla="*/ 26112 h 501919"/>
                <a:gd name="connsiteX30" fmla="*/ 486299 w 1047115"/>
                <a:gd name="connsiteY30" fmla="*/ 5025 h 501919"/>
                <a:gd name="connsiteX31" fmla="*/ 500243 w 1047115"/>
                <a:gd name="connsiteY31" fmla="*/ 549 h 501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47115" h="501919">
                  <a:moveTo>
                    <a:pt x="214834" y="73539"/>
                  </a:moveTo>
                  <a:cubicBezTo>
                    <a:pt x="236094" y="73367"/>
                    <a:pt x="257268" y="73367"/>
                    <a:pt x="278528" y="73539"/>
                  </a:cubicBezTo>
                  <a:cubicBezTo>
                    <a:pt x="288685" y="73625"/>
                    <a:pt x="294538" y="79822"/>
                    <a:pt x="294624" y="90237"/>
                  </a:cubicBezTo>
                  <a:cubicBezTo>
                    <a:pt x="294710" y="103578"/>
                    <a:pt x="294538" y="155480"/>
                    <a:pt x="294624" y="168133"/>
                  </a:cubicBezTo>
                  <a:cubicBezTo>
                    <a:pt x="294710" y="175277"/>
                    <a:pt x="292386" y="180958"/>
                    <a:pt x="286877" y="185864"/>
                  </a:cubicBezTo>
                  <a:cubicBezTo>
                    <a:pt x="265359" y="205059"/>
                    <a:pt x="244099" y="224511"/>
                    <a:pt x="222752" y="243878"/>
                  </a:cubicBezTo>
                  <a:cubicBezTo>
                    <a:pt x="214748" y="251108"/>
                    <a:pt x="203902" y="250678"/>
                    <a:pt x="198996" y="242587"/>
                  </a:cubicBezTo>
                  <a:cubicBezTo>
                    <a:pt x="197361" y="239918"/>
                    <a:pt x="196500" y="236389"/>
                    <a:pt x="196500" y="233205"/>
                  </a:cubicBezTo>
                  <a:cubicBezTo>
                    <a:pt x="196758" y="201358"/>
                    <a:pt x="198480" y="90151"/>
                    <a:pt x="198738" y="87913"/>
                  </a:cubicBezTo>
                  <a:cubicBezTo>
                    <a:pt x="200029" y="78359"/>
                    <a:pt x="205194" y="73625"/>
                    <a:pt x="214834" y="73539"/>
                  </a:cubicBezTo>
                  <a:close/>
                  <a:moveTo>
                    <a:pt x="470833" y="33530"/>
                  </a:moveTo>
                  <a:cubicBezTo>
                    <a:pt x="475008" y="33530"/>
                    <a:pt x="479161" y="35445"/>
                    <a:pt x="483034" y="39275"/>
                  </a:cubicBezTo>
                  <a:cubicBezTo>
                    <a:pt x="491383" y="47538"/>
                    <a:pt x="499733" y="55888"/>
                    <a:pt x="507996" y="64237"/>
                  </a:cubicBezTo>
                  <a:cubicBezTo>
                    <a:pt x="515656" y="71983"/>
                    <a:pt x="515656" y="80763"/>
                    <a:pt x="507909" y="88337"/>
                  </a:cubicBezTo>
                  <a:cubicBezTo>
                    <a:pt x="444215" y="150826"/>
                    <a:pt x="139258" y="449759"/>
                    <a:pt x="92606" y="495549"/>
                  </a:cubicBezTo>
                  <a:cubicBezTo>
                    <a:pt x="88130" y="499939"/>
                    <a:pt x="82880" y="501919"/>
                    <a:pt x="76769" y="501919"/>
                  </a:cubicBezTo>
                  <a:cubicBezTo>
                    <a:pt x="66870" y="501833"/>
                    <a:pt x="26674" y="501919"/>
                    <a:pt x="16517" y="501833"/>
                  </a:cubicBezTo>
                  <a:cubicBezTo>
                    <a:pt x="7049" y="501747"/>
                    <a:pt x="1885" y="497788"/>
                    <a:pt x="250" y="489266"/>
                  </a:cubicBezTo>
                  <a:cubicBezTo>
                    <a:pt x="-697" y="484274"/>
                    <a:pt x="1110" y="479970"/>
                    <a:pt x="4725" y="476527"/>
                  </a:cubicBezTo>
                  <a:cubicBezTo>
                    <a:pt x="56369" y="426777"/>
                    <a:pt x="424074" y="72414"/>
                    <a:pt x="458503" y="39275"/>
                  </a:cubicBezTo>
                  <a:cubicBezTo>
                    <a:pt x="462463" y="35445"/>
                    <a:pt x="466659" y="33530"/>
                    <a:pt x="470833" y="33530"/>
                  </a:cubicBezTo>
                  <a:close/>
                  <a:moveTo>
                    <a:pt x="500243" y="549"/>
                  </a:moveTo>
                  <a:cubicBezTo>
                    <a:pt x="518404" y="5885"/>
                    <a:pt x="575557" y="23616"/>
                    <a:pt x="585886" y="27232"/>
                  </a:cubicBezTo>
                  <a:cubicBezTo>
                    <a:pt x="589415" y="28436"/>
                    <a:pt x="593029" y="30416"/>
                    <a:pt x="595698" y="32998"/>
                  </a:cubicBezTo>
                  <a:cubicBezTo>
                    <a:pt x="619024" y="55464"/>
                    <a:pt x="1026150" y="451831"/>
                    <a:pt x="1041041" y="466291"/>
                  </a:cubicBezTo>
                  <a:cubicBezTo>
                    <a:pt x="1045258" y="470423"/>
                    <a:pt x="1047926" y="475157"/>
                    <a:pt x="1046893" y="481268"/>
                  </a:cubicBezTo>
                  <a:cubicBezTo>
                    <a:pt x="1045430" y="489445"/>
                    <a:pt x="1039921" y="493577"/>
                    <a:pt x="1030367" y="493662"/>
                  </a:cubicBezTo>
                  <a:cubicBezTo>
                    <a:pt x="1020641" y="493662"/>
                    <a:pt x="983630" y="493490"/>
                    <a:pt x="974850" y="493662"/>
                  </a:cubicBezTo>
                  <a:cubicBezTo>
                    <a:pt x="967448" y="493749"/>
                    <a:pt x="961509" y="491425"/>
                    <a:pt x="956086" y="486088"/>
                  </a:cubicBezTo>
                  <a:cubicBezTo>
                    <a:pt x="914082" y="444515"/>
                    <a:pt x="511518" y="49266"/>
                    <a:pt x="488106" y="26112"/>
                  </a:cubicBezTo>
                  <a:cubicBezTo>
                    <a:pt x="481479" y="19571"/>
                    <a:pt x="480790" y="11308"/>
                    <a:pt x="486299" y="5025"/>
                  </a:cubicBezTo>
                  <a:cubicBezTo>
                    <a:pt x="490000" y="807"/>
                    <a:pt x="494906" y="-1001"/>
                    <a:pt x="500243" y="549"/>
                  </a:cubicBezTo>
                  <a:close/>
                </a:path>
              </a:pathLst>
            </a:custGeom>
            <a:solidFill>
              <a:schemeClr val="accent1"/>
            </a:solidFill>
            <a:ln w="600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Freeform 9">
            <a:extLst>
              <a:ext uri="{FF2B5EF4-FFF2-40B4-BE49-F238E27FC236}">
                <a16:creationId xmlns:a16="http://schemas.microsoft.com/office/drawing/2014/main" id="{1760BC9A-29BF-43E0-A8AE-E2E447BF2EB9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-1" y="6518491"/>
            <a:ext cx="6126480" cy="339510"/>
          </a:xfrm>
          <a:custGeom>
            <a:avLst/>
            <a:gdLst>
              <a:gd name="T0" fmla="*/ 4482 w 5998"/>
              <a:gd name="T1" fmla="*/ 420 h 654"/>
              <a:gd name="T2" fmla="*/ 1794 w 5998"/>
              <a:gd name="T3" fmla="*/ 367 h 654"/>
              <a:gd name="T4" fmla="*/ 4798 w 5998"/>
              <a:gd name="T5" fmla="*/ 367 h 654"/>
              <a:gd name="T6" fmla="*/ 3151 w 5998"/>
              <a:gd name="T7" fmla="*/ 420 h 654"/>
              <a:gd name="T8" fmla="*/ 2643 w 5998"/>
              <a:gd name="T9" fmla="*/ 345 h 654"/>
              <a:gd name="T10" fmla="*/ 3914 w 5998"/>
              <a:gd name="T11" fmla="*/ 314 h 654"/>
              <a:gd name="T12" fmla="*/ 3342 w 5998"/>
              <a:gd name="T13" fmla="*/ 411 h 654"/>
              <a:gd name="T14" fmla="*/ 4691 w 5998"/>
              <a:gd name="T15" fmla="*/ 334 h 654"/>
              <a:gd name="T16" fmla="*/ 5785 w 5998"/>
              <a:gd name="T17" fmla="*/ 280 h 654"/>
              <a:gd name="T18" fmla="*/ 3431 w 5998"/>
              <a:gd name="T19" fmla="*/ 374 h 654"/>
              <a:gd name="T20" fmla="*/ 3051 w 5998"/>
              <a:gd name="T21" fmla="*/ 392 h 654"/>
              <a:gd name="T22" fmla="*/ 2302 w 5998"/>
              <a:gd name="T23" fmla="*/ 298 h 654"/>
              <a:gd name="T24" fmla="*/ 5942 w 5998"/>
              <a:gd name="T25" fmla="*/ 214 h 654"/>
              <a:gd name="T26" fmla="*/ 2011 w 5998"/>
              <a:gd name="T27" fmla="*/ 260 h 654"/>
              <a:gd name="T28" fmla="*/ 5338 w 5998"/>
              <a:gd name="T29" fmla="*/ 187 h 654"/>
              <a:gd name="T30" fmla="*/ 2351 w 5998"/>
              <a:gd name="T31" fmla="*/ 267 h 654"/>
              <a:gd name="T32" fmla="*/ 1998 w 5998"/>
              <a:gd name="T33" fmla="*/ 163 h 654"/>
              <a:gd name="T34" fmla="*/ 2534 w 5998"/>
              <a:gd name="T35" fmla="*/ 171 h 654"/>
              <a:gd name="T36" fmla="*/ 3734 w 5998"/>
              <a:gd name="T37" fmla="*/ 40 h 654"/>
              <a:gd name="T38" fmla="*/ 3865 w 5998"/>
              <a:gd name="T39" fmla="*/ 214 h 654"/>
              <a:gd name="T40" fmla="*/ 3980 w 5998"/>
              <a:gd name="T41" fmla="*/ 136 h 654"/>
              <a:gd name="T42" fmla="*/ 4140 w 5998"/>
              <a:gd name="T43" fmla="*/ 178 h 654"/>
              <a:gd name="T44" fmla="*/ 4265 w 5998"/>
              <a:gd name="T45" fmla="*/ 347 h 654"/>
              <a:gd name="T46" fmla="*/ 4465 w 5998"/>
              <a:gd name="T47" fmla="*/ 323 h 654"/>
              <a:gd name="T48" fmla="*/ 4525 w 5998"/>
              <a:gd name="T49" fmla="*/ 220 h 654"/>
              <a:gd name="T50" fmla="*/ 4645 w 5998"/>
              <a:gd name="T51" fmla="*/ 311 h 654"/>
              <a:gd name="T52" fmla="*/ 4794 w 5998"/>
              <a:gd name="T53" fmla="*/ 280 h 654"/>
              <a:gd name="T54" fmla="*/ 4849 w 5998"/>
              <a:gd name="T55" fmla="*/ 209 h 654"/>
              <a:gd name="T56" fmla="*/ 5034 w 5998"/>
              <a:gd name="T57" fmla="*/ 271 h 654"/>
              <a:gd name="T58" fmla="*/ 5125 w 5998"/>
              <a:gd name="T59" fmla="*/ 67 h 654"/>
              <a:gd name="T60" fmla="*/ 5262 w 5998"/>
              <a:gd name="T61" fmla="*/ 327 h 654"/>
              <a:gd name="T62" fmla="*/ 5414 w 5998"/>
              <a:gd name="T63" fmla="*/ 163 h 654"/>
              <a:gd name="T64" fmla="*/ 5565 w 5998"/>
              <a:gd name="T65" fmla="*/ 283 h 654"/>
              <a:gd name="T66" fmla="*/ 5654 w 5998"/>
              <a:gd name="T67" fmla="*/ 156 h 654"/>
              <a:gd name="T68" fmla="*/ 5774 w 5998"/>
              <a:gd name="T69" fmla="*/ 300 h 654"/>
              <a:gd name="T70" fmla="*/ 5891 w 5998"/>
              <a:gd name="T71" fmla="*/ 136 h 654"/>
              <a:gd name="T72" fmla="*/ 51 w 5998"/>
              <a:gd name="T73" fmla="*/ 287 h 654"/>
              <a:gd name="T74" fmla="*/ 145 w 5998"/>
              <a:gd name="T75" fmla="*/ 214 h 654"/>
              <a:gd name="T76" fmla="*/ 251 w 5998"/>
              <a:gd name="T77" fmla="*/ 131 h 654"/>
              <a:gd name="T78" fmla="*/ 420 w 5998"/>
              <a:gd name="T79" fmla="*/ 178 h 654"/>
              <a:gd name="T80" fmla="*/ 545 w 5998"/>
              <a:gd name="T81" fmla="*/ 347 h 654"/>
              <a:gd name="T82" fmla="*/ 745 w 5998"/>
              <a:gd name="T83" fmla="*/ 323 h 654"/>
              <a:gd name="T84" fmla="*/ 814 w 5998"/>
              <a:gd name="T85" fmla="*/ 254 h 654"/>
              <a:gd name="T86" fmla="*/ 934 w 5998"/>
              <a:gd name="T87" fmla="*/ 367 h 654"/>
              <a:gd name="T88" fmla="*/ 1063 w 5998"/>
              <a:gd name="T89" fmla="*/ 223 h 654"/>
              <a:gd name="T90" fmla="*/ 1165 w 5998"/>
              <a:gd name="T91" fmla="*/ 247 h 654"/>
              <a:gd name="T92" fmla="*/ 1303 w 5998"/>
              <a:gd name="T93" fmla="*/ 183 h 654"/>
              <a:gd name="T94" fmla="*/ 1420 w 5998"/>
              <a:gd name="T95" fmla="*/ 98 h 654"/>
              <a:gd name="T96" fmla="*/ 1578 w 5998"/>
              <a:gd name="T97" fmla="*/ 143 h 654"/>
              <a:gd name="T98" fmla="*/ 1762 w 5998"/>
              <a:gd name="T99" fmla="*/ 123 h 654"/>
              <a:gd name="T100" fmla="*/ 1871 w 5998"/>
              <a:gd name="T101" fmla="*/ 260 h 654"/>
              <a:gd name="T102" fmla="*/ 1962 w 5998"/>
              <a:gd name="T103" fmla="*/ 43 h 654"/>
              <a:gd name="T104" fmla="*/ 2098 w 5998"/>
              <a:gd name="T105" fmla="*/ 267 h 654"/>
              <a:gd name="T106" fmla="*/ 2227 w 5998"/>
              <a:gd name="T107" fmla="*/ 185 h 654"/>
              <a:gd name="T108" fmla="*/ 2402 w 5998"/>
              <a:gd name="T109" fmla="*/ 143 h 654"/>
              <a:gd name="T110" fmla="*/ 2578 w 5998"/>
              <a:gd name="T111" fmla="*/ 131 h 654"/>
              <a:gd name="T112" fmla="*/ 2731 w 5998"/>
              <a:gd name="T113" fmla="*/ 94 h 654"/>
              <a:gd name="T114" fmla="*/ 2878 w 5998"/>
              <a:gd name="T115" fmla="*/ 274 h 654"/>
              <a:gd name="T116" fmla="*/ 3003 w 5998"/>
              <a:gd name="T117" fmla="*/ 285 h 654"/>
              <a:gd name="T118" fmla="*/ 3191 w 5998"/>
              <a:gd name="T119" fmla="*/ 67 h 654"/>
              <a:gd name="T120" fmla="*/ 3311 w 5998"/>
              <a:gd name="T121" fmla="*/ 251 h 654"/>
              <a:gd name="T122" fmla="*/ 3476 w 5998"/>
              <a:gd name="T123" fmla="*/ 292 h 654"/>
              <a:gd name="T124" fmla="*/ 3578 w 5998"/>
              <a:gd name="T125" fmla="*/ 314 h 6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998" h="654">
                <a:moveTo>
                  <a:pt x="2642" y="447"/>
                </a:moveTo>
                <a:lnTo>
                  <a:pt x="2642" y="460"/>
                </a:lnTo>
                <a:lnTo>
                  <a:pt x="2645" y="460"/>
                </a:lnTo>
                <a:lnTo>
                  <a:pt x="2645" y="447"/>
                </a:lnTo>
                <a:lnTo>
                  <a:pt x="2642" y="447"/>
                </a:lnTo>
                <a:close/>
                <a:moveTo>
                  <a:pt x="4805" y="443"/>
                </a:moveTo>
                <a:lnTo>
                  <a:pt x="4805" y="463"/>
                </a:lnTo>
                <a:lnTo>
                  <a:pt x="4811" y="463"/>
                </a:lnTo>
                <a:lnTo>
                  <a:pt x="4811" y="443"/>
                </a:lnTo>
                <a:lnTo>
                  <a:pt x="4805" y="443"/>
                </a:lnTo>
                <a:close/>
                <a:moveTo>
                  <a:pt x="1085" y="443"/>
                </a:moveTo>
                <a:lnTo>
                  <a:pt x="1085" y="463"/>
                </a:lnTo>
                <a:lnTo>
                  <a:pt x="1091" y="463"/>
                </a:lnTo>
                <a:lnTo>
                  <a:pt x="1091" y="443"/>
                </a:lnTo>
                <a:lnTo>
                  <a:pt x="1085" y="443"/>
                </a:lnTo>
                <a:close/>
                <a:moveTo>
                  <a:pt x="38" y="440"/>
                </a:moveTo>
                <a:lnTo>
                  <a:pt x="38" y="463"/>
                </a:lnTo>
                <a:lnTo>
                  <a:pt x="42" y="463"/>
                </a:lnTo>
                <a:lnTo>
                  <a:pt x="42" y="440"/>
                </a:lnTo>
                <a:lnTo>
                  <a:pt x="38" y="440"/>
                </a:lnTo>
                <a:close/>
                <a:moveTo>
                  <a:pt x="5774" y="434"/>
                </a:moveTo>
                <a:lnTo>
                  <a:pt x="5774" y="460"/>
                </a:lnTo>
                <a:lnTo>
                  <a:pt x="5778" y="460"/>
                </a:lnTo>
                <a:lnTo>
                  <a:pt x="5778" y="434"/>
                </a:lnTo>
                <a:lnTo>
                  <a:pt x="5774" y="434"/>
                </a:lnTo>
                <a:close/>
                <a:moveTo>
                  <a:pt x="2054" y="434"/>
                </a:moveTo>
                <a:lnTo>
                  <a:pt x="2054" y="460"/>
                </a:lnTo>
                <a:lnTo>
                  <a:pt x="2058" y="460"/>
                </a:lnTo>
                <a:lnTo>
                  <a:pt x="2058" y="434"/>
                </a:lnTo>
                <a:lnTo>
                  <a:pt x="2054" y="434"/>
                </a:lnTo>
                <a:close/>
                <a:moveTo>
                  <a:pt x="5362" y="431"/>
                </a:moveTo>
                <a:lnTo>
                  <a:pt x="5360" y="443"/>
                </a:lnTo>
                <a:lnTo>
                  <a:pt x="5360" y="452"/>
                </a:lnTo>
                <a:lnTo>
                  <a:pt x="5362" y="463"/>
                </a:lnTo>
                <a:lnTo>
                  <a:pt x="5365" y="463"/>
                </a:lnTo>
                <a:lnTo>
                  <a:pt x="5365" y="431"/>
                </a:lnTo>
                <a:lnTo>
                  <a:pt x="5362" y="431"/>
                </a:lnTo>
                <a:close/>
                <a:moveTo>
                  <a:pt x="1642" y="431"/>
                </a:moveTo>
                <a:lnTo>
                  <a:pt x="1640" y="443"/>
                </a:lnTo>
                <a:lnTo>
                  <a:pt x="1640" y="452"/>
                </a:lnTo>
                <a:lnTo>
                  <a:pt x="1642" y="463"/>
                </a:lnTo>
                <a:lnTo>
                  <a:pt x="1645" y="463"/>
                </a:lnTo>
                <a:lnTo>
                  <a:pt x="1645" y="431"/>
                </a:lnTo>
                <a:lnTo>
                  <a:pt x="1642" y="431"/>
                </a:lnTo>
                <a:close/>
                <a:moveTo>
                  <a:pt x="2551" y="427"/>
                </a:moveTo>
                <a:lnTo>
                  <a:pt x="2551" y="443"/>
                </a:lnTo>
                <a:lnTo>
                  <a:pt x="2554" y="443"/>
                </a:lnTo>
                <a:lnTo>
                  <a:pt x="2554" y="427"/>
                </a:lnTo>
                <a:lnTo>
                  <a:pt x="2551" y="427"/>
                </a:lnTo>
                <a:close/>
                <a:moveTo>
                  <a:pt x="4274" y="423"/>
                </a:moveTo>
                <a:lnTo>
                  <a:pt x="4274" y="443"/>
                </a:lnTo>
                <a:lnTo>
                  <a:pt x="4278" y="443"/>
                </a:lnTo>
                <a:lnTo>
                  <a:pt x="4278" y="423"/>
                </a:lnTo>
                <a:lnTo>
                  <a:pt x="4274" y="423"/>
                </a:lnTo>
                <a:close/>
                <a:moveTo>
                  <a:pt x="554" y="423"/>
                </a:moveTo>
                <a:lnTo>
                  <a:pt x="554" y="443"/>
                </a:lnTo>
                <a:lnTo>
                  <a:pt x="558" y="443"/>
                </a:lnTo>
                <a:lnTo>
                  <a:pt x="558" y="423"/>
                </a:lnTo>
                <a:lnTo>
                  <a:pt x="554" y="423"/>
                </a:lnTo>
                <a:close/>
                <a:moveTo>
                  <a:pt x="5365" y="416"/>
                </a:moveTo>
                <a:lnTo>
                  <a:pt x="5365" y="427"/>
                </a:lnTo>
                <a:lnTo>
                  <a:pt x="5371" y="427"/>
                </a:lnTo>
                <a:lnTo>
                  <a:pt x="5371" y="416"/>
                </a:lnTo>
                <a:lnTo>
                  <a:pt x="5365" y="416"/>
                </a:lnTo>
                <a:close/>
                <a:moveTo>
                  <a:pt x="1645" y="416"/>
                </a:moveTo>
                <a:lnTo>
                  <a:pt x="1645" y="427"/>
                </a:lnTo>
                <a:lnTo>
                  <a:pt x="1651" y="427"/>
                </a:lnTo>
                <a:lnTo>
                  <a:pt x="1651" y="416"/>
                </a:lnTo>
                <a:lnTo>
                  <a:pt x="1645" y="416"/>
                </a:lnTo>
                <a:close/>
                <a:moveTo>
                  <a:pt x="4478" y="407"/>
                </a:moveTo>
                <a:lnTo>
                  <a:pt x="4478" y="420"/>
                </a:lnTo>
                <a:lnTo>
                  <a:pt x="4482" y="420"/>
                </a:lnTo>
                <a:lnTo>
                  <a:pt x="4482" y="407"/>
                </a:lnTo>
                <a:lnTo>
                  <a:pt x="4478" y="407"/>
                </a:lnTo>
                <a:close/>
                <a:moveTo>
                  <a:pt x="758" y="407"/>
                </a:moveTo>
                <a:lnTo>
                  <a:pt x="758" y="420"/>
                </a:lnTo>
                <a:lnTo>
                  <a:pt x="762" y="420"/>
                </a:lnTo>
                <a:lnTo>
                  <a:pt x="762" y="407"/>
                </a:lnTo>
                <a:lnTo>
                  <a:pt x="758" y="407"/>
                </a:lnTo>
                <a:close/>
                <a:moveTo>
                  <a:pt x="5365" y="380"/>
                </a:moveTo>
                <a:lnTo>
                  <a:pt x="5365" y="407"/>
                </a:lnTo>
                <a:lnTo>
                  <a:pt x="5371" y="407"/>
                </a:lnTo>
                <a:lnTo>
                  <a:pt x="5371" y="380"/>
                </a:lnTo>
                <a:lnTo>
                  <a:pt x="5365" y="380"/>
                </a:lnTo>
                <a:close/>
                <a:moveTo>
                  <a:pt x="1645" y="380"/>
                </a:moveTo>
                <a:lnTo>
                  <a:pt x="1645" y="407"/>
                </a:lnTo>
                <a:lnTo>
                  <a:pt x="1651" y="407"/>
                </a:lnTo>
                <a:lnTo>
                  <a:pt x="1651" y="380"/>
                </a:lnTo>
                <a:lnTo>
                  <a:pt x="1645" y="380"/>
                </a:lnTo>
                <a:close/>
                <a:moveTo>
                  <a:pt x="5505" y="371"/>
                </a:moveTo>
                <a:lnTo>
                  <a:pt x="5505" y="385"/>
                </a:lnTo>
                <a:lnTo>
                  <a:pt x="5503" y="400"/>
                </a:lnTo>
                <a:lnTo>
                  <a:pt x="5505" y="412"/>
                </a:lnTo>
                <a:lnTo>
                  <a:pt x="5511" y="423"/>
                </a:lnTo>
                <a:lnTo>
                  <a:pt x="5511" y="411"/>
                </a:lnTo>
                <a:lnTo>
                  <a:pt x="5511" y="394"/>
                </a:lnTo>
                <a:lnTo>
                  <a:pt x="5511" y="381"/>
                </a:lnTo>
                <a:lnTo>
                  <a:pt x="5505" y="371"/>
                </a:lnTo>
                <a:close/>
                <a:moveTo>
                  <a:pt x="1785" y="371"/>
                </a:moveTo>
                <a:lnTo>
                  <a:pt x="1785" y="385"/>
                </a:lnTo>
                <a:lnTo>
                  <a:pt x="1783" y="400"/>
                </a:lnTo>
                <a:lnTo>
                  <a:pt x="1785" y="412"/>
                </a:lnTo>
                <a:lnTo>
                  <a:pt x="1791" y="423"/>
                </a:lnTo>
                <a:lnTo>
                  <a:pt x="1791" y="411"/>
                </a:lnTo>
                <a:lnTo>
                  <a:pt x="1791" y="394"/>
                </a:lnTo>
                <a:lnTo>
                  <a:pt x="1791" y="381"/>
                </a:lnTo>
                <a:lnTo>
                  <a:pt x="1785" y="371"/>
                </a:lnTo>
                <a:close/>
                <a:moveTo>
                  <a:pt x="2351" y="367"/>
                </a:moveTo>
                <a:lnTo>
                  <a:pt x="2349" y="380"/>
                </a:lnTo>
                <a:lnTo>
                  <a:pt x="2349" y="396"/>
                </a:lnTo>
                <a:lnTo>
                  <a:pt x="2351" y="409"/>
                </a:lnTo>
                <a:lnTo>
                  <a:pt x="2354" y="420"/>
                </a:lnTo>
                <a:lnTo>
                  <a:pt x="2354" y="405"/>
                </a:lnTo>
                <a:lnTo>
                  <a:pt x="2354" y="391"/>
                </a:lnTo>
                <a:lnTo>
                  <a:pt x="2354" y="376"/>
                </a:lnTo>
                <a:lnTo>
                  <a:pt x="2351" y="367"/>
                </a:lnTo>
                <a:close/>
                <a:moveTo>
                  <a:pt x="2305" y="363"/>
                </a:moveTo>
                <a:lnTo>
                  <a:pt x="2305" y="374"/>
                </a:lnTo>
                <a:lnTo>
                  <a:pt x="2311" y="374"/>
                </a:lnTo>
                <a:lnTo>
                  <a:pt x="2311" y="363"/>
                </a:lnTo>
                <a:lnTo>
                  <a:pt x="2305" y="363"/>
                </a:lnTo>
                <a:close/>
                <a:moveTo>
                  <a:pt x="5511" y="360"/>
                </a:moveTo>
                <a:lnTo>
                  <a:pt x="5511" y="367"/>
                </a:lnTo>
                <a:lnTo>
                  <a:pt x="5514" y="367"/>
                </a:lnTo>
                <a:lnTo>
                  <a:pt x="5514" y="360"/>
                </a:lnTo>
                <a:lnTo>
                  <a:pt x="5511" y="360"/>
                </a:lnTo>
                <a:close/>
                <a:moveTo>
                  <a:pt x="5218" y="360"/>
                </a:moveTo>
                <a:lnTo>
                  <a:pt x="5218" y="387"/>
                </a:lnTo>
                <a:lnTo>
                  <a:pt x="5222" y="387"/>
                </a:lnTo>
                <a:lnTo>
                  <a:pt x="5222" y="360"/>
                </a:lnTo>
                <a:lnTo>
                  <a:pt x="5218" y="360"/>
                </a:lnTo>
                <a:close/>
                <a:moveTo>
                  <a:pt x="4374" y="360"/>
                </a:moveTo>
                <a:lnTo>
                  <a:pt x="4374" y="383"/>
                </a:lnTo>
                <a:lnTo>
                  <a:pt x="4378" y="383"/>
                </a:lnTo>
                <a:lnTo>
                  <a:pt x="4378" y="360"/>
                </a:lnTo>
                <a:lnTo>
                  <a:pt x="4374" y="360"/>
                </a:lnTo>
                <a:close/>
                <a:moveTo>
                  <a:pt x="3485" y="360"/>
                </a:moveTo>
                <a:lnTo>
                  <a:pt x="3485" y="367"/>
                </a:lnTo>
                <a:lnTo>
                  <a:pt x="3491" y="367"/>
                </a:lnTo>
                <a:lnTo>
                  <a:pt x="3491" y="360"/>
                </a:lnTo>
                <a:lnTo>
                  <a:pt x="3485" y="360"/>
                </a:lnTo>
                <a:close/>
                <a:moveTo>
                  <a:pt x="1791" y="360"/>
                </a:moveTo>
                <a:lnTo>
                  <a:pt x="1791" y="367"/>
                </a:lnTo>
                <a:lnTo>
                  <a:pt x="1794" y="367"/>
                </a:lnTo>
                <a:lnTo>
                  <a:pt x="1794" y="360"/>
                </a:lnTo>
                <a:lnTo>
                  <a:pt x="1791" y="360"/>
                </a:lnTo>
                <a:close/>
                <a:moveTo>
                  <a:pt x="1498" y="360"/>
                </a:moveTo>
                <a:lnTo>
                  <a:pt x="1498" y="387"/>
                </a:lnTo>
                <a:lnTo>
                  <a:pt x="1502" y="387"/>
                </a:lnTo>
                <a:lnTo>
                  <a:pt x="1502" y="360"/>
                </a:lnTo>
                <a:lnTo>
                  <a:pt x="1498" y="360"/>
                </a:lnTo>
                <a:close/>
                <a:moveTo>
                  <a:pt x="654" y="360"/>
                </a:moveTo>
                <a:lnTo>
                  <a:pt x="654" y="383"/>
                </a:lnTo>
                <a:lnTo>
                  <a:pt x="658" y="383"/>
                </a:lnTo>
                <a:lnTo>
                  <a:pt x="658" y="360"/>
                </a:lnTo>
                <a:lnTo>
                  <a:pt x="654" y="360"/>
                </a:lnTo>
                <a:close/>
                <a:moveTo>
                  <a:pt x="5971" y="356"/>
                </a:moveTo>
                <a:lnTo>
                  <a:pt x="5971" y="380"/>
                </a:lnTo>
                <a:lnTo>
                  <a:pt x="5974" y="380"/>
                </a:lnTo>
                <a:lnTo>
                  <a:pt x="5974" y="356"/>
                </a:lnTo>
                <a:lnTo>
                  <a:pt x="5971" y="356"/>
                </a:lnTo>
                <a:close/>
                <a:moveTo>
                  <a:pt x="4898" y="356"/>
                </a:moveTo>
                <a:lnTo>
                  <a:pt x="4898" y="383"/>
                </a:lnTo>
                <a:lnTo>
                  <a:pt x="4902" y="383"/>
                </a:lnTo>
                <a:lnTo>
                  <a:pt x="4902" y="356"/>
                </a:lnTo>
                <a:lnTo>
                  <a:pt x="4898" y="356"/>
                </a:lnTo>
                <a:close/>
                <a:moveTo>
                  <a:pt x="4665" y="356"/>
                </a:moveTo>
                <a:lnTo>
                  <a:pt x="4665" y="374"/>
                </a:lnTo>
                <a:lnTo>
                  <a:pt x="4671" y="374"/>
                </a:lnTo>
                <a:lnTo>
                  <a:pt x="4671" y="356"/>
                </a:lnTo>
                <a:lnTo>
                  <a:pt x="4665" y="356"/>
                </a:lnTo>
                <a:close/>
                <a:moveTo>
                  <a:pt x="2251" y="356"/>
                </a:moveTo>
                <a:lnTo>
                  <a:pt x="2251" y="380"/>
                </a:lnTo>
                <a:lnTo>
                  <a:pt x="2254" y="380"/>
                </a:lnTo>
                <a:lnTo>
                  <a:pt x="2254" y="356"/>
                </a:lnTo>
                <a:lnTo>
                  <a:pt x="2251" y="356"/>
                </a:lnTo>
                <a:close/>
                <a:moveTo>
                  <a:pt x="1178" y="356"/>
                </a:moveTo>
                <a:lnTo>
                  <a:pt x="1178" y="383"/>
                </a:lnTo>
                <a:lnTo>
                  <a:pt x="1182" y="383"/>
                </a:lnTo>
                <a:lnTo>
                  <a:pt x="1182" y="356"/>
                </a:lnTo>
                <a:lnTo>
                  <a:pt x="1178" y="356"/>
                </a:lnTo>
                <a:close/>
                <a:moveTo>
                  <a:pt x="945" y="356"/>
                </a:moveTo>
                <a:lnTo>
                  <a:pt x="945" y="374"/>
                </a:lnTo>
                <a:lnTo>
                  <a:pt x="951" y="374"/>
                </a:lnTo>
                <a:lnTo>
                  <a:pt x="951" y="356"/>
                </a:lnTo>
                <a:lnTo>
                  <a:pt x="945" y="356"/>
                </a:lnTo>
                <a:close/>
                <a:moveTo>
                  <a:pt x="5771" y="347"/>
                </a:moveTo>
                <a:lnTo>
                  <a:pt x="5769" y="361"/>
                </a:lnTo>
                <a:lnTo>
                  <a:pt x="5769" y="381"/>
                </a:lnTo>
                <a:lnTo>
                  <a:pt x="5769" y="403"/>
                </a:lnTo>
                <a:lnTo>
                  <a:pt x="5771" y="421"/>
                </a:lnTo>
                <a:lnTo>
                  <a:pt x="5774" y="431"/>
                </a:lnTo>
                <a:lnTo>
                  <a:pt x="5774" y="416"/>
                </a:lnTo>
                <a:lnTo>
                  <a:pt x="5774" y="396"/>
                </a:lnTo>
                <a:lnTo>
                  <a:pt x="5774" y="376"/>
                </a:lnTo>
                <a:lnTo>
                  <a:pt x="5774" y="358"/>
                </a:lnTo>
                <a:lnTo>
                  <a:pt x="5771" y="347"/>
                </a:lnTo>
                <a:close/>
                <a:moveTo>
                  <a:pt x="4778" y="347"/>
                </a:moveTo>
                <a:lnTo>
                  <a:pt x="4782" y="354"/>
                </a:lnTo>
                <a:lnTo>
                  <a:pt x="4783" y="361"/>
                </a:lnTo>
                <a:lnTo>
                  <a:pt x="4787" y="369"/>
                </a:lnTo>
                <a:lnTo>
                  <a:pt x="4791" y="374"/>
                </a:lnTo>
                <a:lnTo>
                  <a:pt x="4791" y="391"/>
                </a:lnTo>
                <a:lnTo>
                  <a:pt x="4794" y="391"/>
                </a:lnTo>
                <a:lnTo>
                  <a:pt x="4796" y="403"/>
                </a:lnTo>
                <a:lnTo>
                  <a:pt x="4798" y="414"/>
                </a:lnTo>
                <a:lnTo>
                  <a:pt x="4802" y="423"/>
                </a:lnTo>
                <a:lnTo>
                  <a:pt x="4803" y="420"/>
                </a:lnTo>
                <a:lnTo>
                  <a:pt x="4807" y="416"/>
                </a:lnTo>
                <a:lnTo>
                  <a:pt x="4807" y="414"/>
                </a:lnTo>
                <a:lnTo>
                  <a:pt x="4809" y="409"/>
                </a:lnTo>
                <a:lnTo>
                  <a:pt x="4811" y="403"/>
                </a:lnTo>
                <a:lnTo>
                  <a:pt x="4805" y="403"/>
                </a:lnTo>
                <a:lnTo>
                  <a:pt x="4802" y="383"/>
                </a:lnTo>
                <a:lnTo>
                  <a:pt x="4798" y="383"/>
                </a:lnTo>
                <a:lnTo>
                  <a:pt x="4798" y="367"/>
                </a:lnTo>
                <a:lnTo>
                  <a:pt x="4791" y="363"/>
                </a:lnTo>
                <a:lnTo>
                  <a:pt x="4791" y="356"/>
                </a:lnTo>
                <a:lnTo>
                  <a:pt x="4778" y="347"/>
                </a:lnTo>
                <a:close/>
                <a:moveTo>
                  <a:pt x="2051" y="347"/>
                </a:moveTo>
                <a:lnTo>
                  <a:pt x="2049" y="361"/>
                </a:lnTo>
                <a:lnTo>
                  <a:pt x="2049" y="381"/>
                </a:lnTo>
                <a:lnTo>
                  <a:pt x="2049" y="403"/>
                </a:lnTo>
                <a:lnTo>
                  <a:pt x="2051" y="421"/>
                </a:lnTo>
                <a:lnTo>
                  <a:pt x="2054" y="431"/>
                </a:lnTo>
                <a:lnTo>
                  <a:pt x="2054" y="416"/>
                </a:lnTo>
                <a:lnTo>
                  <a:pt x="2054" y="396"/>
                </a:lnTo>
                <a:lnTo>
                  <a:pt x="2054" y="376"/>
                </a:lnTo>
                <a:lnTo>
                  <a:pt x="2054" y="358"/>
                </a:lnTo>
                <a:lnTo>
                  <a:pt x="2051" y="347"/>
                </a:lnTo>
                <a:close/>
                <a:moveTo>
                  <a:pt x="1058" y="347"/>
                </a:moveTo>
                <a:lnTo>
                  <a:pt x="1062" y="354"/>
                </a:lnTo>
                <a:lnTo>
                  <a:pt x="1063" y="361"/>
                </a:lnTo>
                <a:lnTo>
                  <a:pt x="1067" y="369"/>
                </a:lnTo>
                <a:lnTo>
                  <a:pt x="1071" y="374"/>
                </a:lnTo>
                <a:lnTo>
                  <a:pt x="1071" y="391"/>
                </a:lnTo>
                <a:lnTo>
                  <a:pt x="1074" y="391"/>
                </a:lnTo>
                <a:lnTo>
                  <a:pt x="1076" y="403"/>
                </a:lnTo>
                <a:lnTo>
                  <a:pt x="1078" y="414"/>
                </a:lnTo>
                <a:lnTo>
                  <a:pt x="1082" y="423"/>
                </a:lnTo>
                <a:lnTo>
                  <a:pt x="1085" y="420"/>
                </a:lnTo>
                <a:lnTo>
                  <a:pt x="1087" y="416"/>
                </a:lnTo>
                <a:lnTo>
                  <a:pt x="1087" y="414"/>
                </a:lnTo>
                <a:lnTo>
                  <a:pt x="1089" y="409"/>
                </a:lnTo>
                <a:lnTo>
                  <a:pt x="1091" y="403"/>
                </a:lnTo>
                <a:lnTo>
                  <a:pt x="1085" y="403"/>
                </a:lnTo>
                <a:lnTo>
                  <a:pt x="1082" y="383"/>
                </a:lnTo>
                <a:lnTo>
                  <a:pt x="1078" y="383"/>
                </a:lnTo>
                <a:lnTo>
                  <a:pt x="1078" y="367"/>
                </a:lnTo>
                <a:lnTo>
                  <a:pt x="1071" y="363"/>
                </a:lnTo>
                <a:lnTo>
                  <a:pt x="1071" y="356"/>
                </a:lnTo>
                <a:lnTo>
                  <a:pt x="1058" y="347"/>
                </a:lnTo>
                <a:close/>
                <a:moveTo>
                  <a:pt x="5002" y="343"/>
                </a:moveTo>
                <a:lnTo>
                  <a:pt x="4998" y="356"/>
                </a:lnTo>
                <a:lnTo>
                  <a:pt x="4994" y="356"/>
                </a:lnTo>
                <a:lnTo>
                  <a:pt x="4998" y="411"/>
                </a:lnTo>
                <a:lnTo>
                  <a:pt x="5002" y="411"/>
                </a:lnTo>
                <a:lnTo>
                  <a:pt x="5002" y="440"/>
                </a:lnTo>
                <a:lnTo>
                  <a:pt x="5005" y="440"/>
                </a:lnTo>
                <a:lnTo>
                  <a:pt x="5007" y="425"/>
                </a:lnTo>
                <a:lnTo>
                  <a:pt x="5007" y="407"/>
                </a:lnTo>
                <a:lnTo>
                  <a:pt x="5007" y="387"/>
                </a:lnTo>
                <a:lnTo>
                  <a:pt x="5007" y="367"/>
                </a:lnTo>
                <a:lnTo>
                  <a:pt x="5005" y="352"/>
                </a:lnTo>
                <a:lnTo>
                  <a:pt x="5002" y="343"/>
                </a:lnTo>
                <a:close/>
                <a:moveTo>
                  <a:pt x="4958" y="343"/>
                </a:moveTo>
                <a:lnTo>
                  <a:pt x="4958" y="351"/>
                </a:lnTo>
                <a:lnTo>
                  <a:pt x="4951" y="356"/>
                </a:lnTo>
                <a:lnTo>
                  <a:pt x="4954" y="400"/>
                </a:lnTo>
                <a:lnTo>
                  <a:pt x="4958" y="400"/>
                </a:lnTo>
                <a:lnTo>
                  <a:pt x="4960" y="411"/>
                </a:lnTo>
                <a:lnTo>
                  <a:pt x="4958" y="421"/>
                </a:lnTo>
                <a:lnTo>
                  <a:pt x="4958" y="431"/>
                </a:lnTo>
                <a:lnTo>
                  <a:pt x="4962" y="440"/>
                </a:lnTo>
                <a:lnTo>
                  <a:pt x="4962" y="425"/>
                </a:lnTo>
                <a:lnTo>
                  <a:pt x="4963" y="407"/>
                </a:lnTo>
                <a:lnTo>
                  <a:pt x="4963" y="387"/>
                </a:lnTo>
                <a:lnTo>
                  <a:pt x="4963" y="367"/>
                </a:lnTo>
                <a:lnTo>
                  <a:pt x="4962" y="352"/>
                </a:lnTo>
                <a:lnTo>
                  <a:pt x="4958" y="343"/>
                </a:lnTo>
                <a:close/>
                <a:moveTo>
                  <a:pt x="3162" y="343"/>
                </a:moveTo>
                <a:lnTo>
                  <a:pt x="3154" y="380"/>
                </a:lnTo>
                <a:lnTo>
                  <a:pt x="3151" y="380"/>
                </a:lnTo>
                <a:lnTo>
                  <a:pt x="3151" y="391"/>
                </a:lnTo>
                <a:lnTo>
                  <a:pt x="3145" y="391"/>
                </a:lnTo>
                <a:lnTo>
                  <a:pt x="3145" y="396"/>
                </a:lnTo>
                <a:lnTo>
                  <a:pt x="3151" y="396"/>
                </a:lnTo>
                <a:lnTo>
                  <a:pt x="3151" y="420"/>
                </a:lnTo>
                <a:lnTo>
                  <a:pt x="3154" y="420"/>
                </a:lnTo>
                <a:lnTo>
                  <a:pt x="3154" y="463"/>
                </a:lnTo>
                <a:lnTo>
                  <a:pt x="3158" y="463"/>
                </a:lnTo>
                <a:lnTo>
                  <a:pt x="3158" y="460"/>
                </a:lnTo>
                <a:lnTo>
                  <a:pt x="3162" y="449"/>
                </a:lnTo>
                <a:lnTo>
                  <a:pt x="3163" y="436"/>
                </a:lnTo>
                <a:lnTo>
                  <a:pt x="3162" y="418"/>
                </a:lnTo>
                <a:lnTo>
                  <a:pt x="3162" y="401"/>
                </a:lnTo>
                <a:lnTo>
                  <a:pt x="3160" y="385"/>
                </a:lnTo>
                <a:lnTo>
                  <a:pt x="3162" y="371"/>
                </a:lnTo>
                <a:lnTo>
                  <a:pt x="3165" y="371"/>
                </a:lnTo>
                <a:lnTo>
                  <a:pt x="3165" y="343"/>
                </a:lnTo>
                <a:lnTo>
                  <a:pt x="3162" y="343"/>
                </a:lnTo>
                <a:close/>
                <a:moveTo>
                  <a:pt x="1282" y="343"/>
                </a:moveTo>
                <a:lnTo>
                  <a:pt x="1278" y="356"/>
                </a:lnTo>
                <a:lnTo>
                  <a:pt x="1274" y="356"/>
                </a:lnTo>
                <a:lnTo>
                  <a:pt x="1278" y="411"/>
                </a:lnTo>
                <a:lnTo>
                  <a:pt x="1282" y="411"/>
                </a:lnTo>
                <a:lnTo>
                  <a:pt x="1282" y="440"/>
                </a:lnTo>
                <a:lnTo>
                  <a:pt x="1285" y="440"/>
                </a:lnTo>
                <a:lnTo>
                  <a:pt x="1287" y="425"/>
                </a:lnTo>
                <a:lnTo>
                  <a:pt x="1287" y="407"/>
                </a:lnTo>
                <a:lnTo>
                  <a:pt x="1287" y="387"/>
                </a:lnTo>
                <a:lnTo>
                  <a:pt x="1287" y="367"/>
                </a:lnTo>
                <a:lnTo>
                  <a:pt x="1285" y="352"/>
                </a:lnTo>
                <a:lnTo>
                  <a:pt x="1282" y="343"/>
                </a:lnTo>
                <a:close/>
                <a:moveTo>
                  <a:pt x="1238" y="343"/>
                </a:moveTo>
                <a:lnTo>
                  <a:pt x="1238" y="351"/>
                </a:lnTo>
                <a:lnTo>
                  <a:pt x="1231" y="356"/>
                </a:lnTo>
                <a:lnTo>
                  <a:pt x="1234" y="400"/>
                </a:lnTo>
                <a:lnTo>
                  <a:pt x="1238" y="400"/>
                </a:lnTo>
                <a:lnTo>
                  <a:pt x="1240" y="411"/>
                </a:lnTo>
                <a:lnTo>
                  <a:pt x="1238" y="421"/>
                </a:lnTo>
                <a:lnTo>
                  <a:pt x="1238" y="431"/>
                </a:lnTo>
                <a:lnTo>
                  <a:pt x="1242" y="440"/>
                </a:lnTo>
                <a:lnTo>
                  <a:pt x="1242" y="425"/>
                </a:lnTo>
                <a:lnTo>
                  <a:pt x="1243" y="407"/>
                </a:lnTo>
                <a:lnTo>
                  <a:pt x="1243" y="387"/>
                </a:lnTo>
                <a:lnTo>
                  <a:pt x="1243" y="367"/>
                </a:lnTo>
                <a:lnTo>
                  <a:pt x="1242" y="352"/>
                </a:lnTo>
                <a:lnTo>
                  <a:pt x="1238" y="343"/>
                </a:lnTo>
                <a:close/>
                <a:moveTo>
                  <a:pt x="3911" y="340"/>
                </a:moveTo>
                <a:lnTo>
                  <a:pt x="3909" y="351"/>
                </a:lnTo>
                <a:lnTo>
                  <a:pt x="3909" y="363"/>
                </a:lnTo>
                <a:lnTo>
                  <a:pt x="3911" y="374"/>
                </a:lnTo>
                <a:lnTo>
                  <a:pt x="3914" y="383"/>
                </a:lnTo>
                <a:lnTo>
                  <a:pt x="3914" y="367"/>
                </a:lnTo>
                <a:lnTo>
                  <a:pt x="3914" y="352"/>
                </a:lnTo>
                <a:lnTo>
                  <a:pt x="3918" y="340"/>
                </a:lnTo>
                <a:lnTo>
                  <a:pt x="3911" y="340"/>
                </a:lnTo>
                <a:close/>
                <a:moveTo>
                  <a:pt x="3671" y="340"/>
                </a:moveTo>
                <a:lnTo>
                  <a:pt x="3671" y="343"/>
                </a:lnTo>
                <a:lnTo>
                  <a:pt x="3673" y="351"/>
                </a:lnTo>
                <a:lnTo>
                  <a:pt x="3673" y="361"/>
                </a:lnTo>
                <a:lnTo>
                  <a:pt x="3673" y="372"/>
                </a:lnTo>
                <a:lnTo>
                  <a:pt x="3674" y="383"/>
                </a:lnTo>
                <a:lnTo>
                  <a:pt x="3678" y="383"/>
                </a:lnTo>
                <a:lnTo>
                  <a:pt x="3678" y="451"/>
                </a:lnTo>
                <a:lnTo>
                  <a:pt x="3682" y="451"/>
                </a:lnTo>
                <a:lnTo>
                  <a:pt x="3678" y="463"/>
                </a:lnTo>
                <a:lnTo>
                  <a:pt x="3685" y="463"/>
                </a:lnTo>
                <a:lnTo>
                  <a:pt x="3694" y="340"/>
                </a:lnTo>
                <a:lnTo>
                  <a:pt x="3671" y="340"/>
                </a:lnTo>
                <a:close/>
                <a:moveTo>
                  <a:pt x="2638" y="340"/>
                </a:moveTo>
                <a:lnTo>
                  <a:pt x="2642" y="380"/>
                </a:lnTo>
                <a:lnTo>
                  <a:pt x="2645" y="380"/>
                </a:lnTo>
                <a:lnTo>
                  <a:pt x="2645" y="360"/>
                </a:lnTo>
                <a:lnTo>
                  <a:pt x="2642" y="360"/>
                </a:lnTo>
                <a:lnTo>
                  <a:pt x="2643" y="354"/>
                </a:lnTo>
                <a:lnTo>
                  <a:pt x="2645" y="351"/>
                </a:lnTo>
                <a:lnTo>
                  <a:pt x="2645" y="349"/>
                </a:lnTo>
                <a:lnTo>
                  <a:pt x="2643" y="345"/>
                </a:lnTo>
                <a:lnTo>
                  <a:pt x="2642" y="343"/>
                </a:lnTo>
                <a:lnTo>
                  <a:pt x="2638" y="340"/>
                </a:lnTo>
                <a:close/>
                <a:moveTo>
                  <a:pt x="2311" y="340"/>
                </a:moveTo>
                <a:lnTo>
                  <a:pt x="2311" y="356"/>
                </a:lnTo>
                <a:lnTo>
                  <a:pt x="2314" y="356"/>
                </a:lnTo>
                <a:lnTo>
                  <a:pt x="2314" y="340"/>
                </a:lnTo>
                <a:lnTo>
                  <a:pt x="2311" y="340"/>
                </a:lnTo>
                <a:close/>
                <a:moveTo>
                  <a:pt x="191" y="340"/>
                </a:moveTo>
                <a:lnTo>
                  <a:pt x="189" y="351"/>
                </a:lnTo>
                <a:lnTo>
                  <a:pt x="189" y="363"/>
                </a:lnTo>
                <a:lnTo>
                  <a:pt x="191" y="374"/>
                </a:lnTo>
                <a:lnTo>
                  <a:pt x="194" y="383"/>
                </a:lnTo>
                <a:lnTo>
                  <a:pt x="194" y="367"/>
                </a:lnTo>
                <a:lnTo>
                  <a:pt x="194" y="352"/>
                </a:lnTo>
                <a:lnTo>
                  <a:pt x="198" y="340"/>
                </a:lnTo>
                <a:lnTo>
                  <a:pt x="191" y="340"/>
                </a:lnTo>
                <a:close/>
                <a:moveTo>
                  <a:pt x="62" y="331"/>
                </a:moveTo>
                <a:lnTo>
                  <a:pt x="62" y="356"/>
                </a:lnTo>
                <a:lnTo>
                  <a:pt x="65" y="356"/>
                </a:lnTo>
                <a:lnTo>
                  <a:pt x="65" y="331"/>
                </a:lnTo>
                <a:lnTo>
                  <a:pt x="62" y="331"/>
                </a:lnTo>
                <a:close/>
                <a:moveTo>
                  <a:pt x="4594" y="327"/>
                </a:moveTo>
                <a:lnTo>
                  <a:pt x="4594" y="351"/>
                </a:lnTo>
                <a:lnTo>
                  <a:pt x="4598" y="351"/>
                </a:lnTo>
                <a:lnTo>
                  <a:pt x="4598" y="327"/>
                </a:lnTo>
                <a:lnTo>
                  <a:pt x="4594" y="327"/>
                </a:lnTo>
                <a:close/>
                <a:moveTo>
                  <a:pt x="4551" y="327"/>
                </a:moveTo>
                <a:lnTo>
                  <a:pt x="4551" y="338"/>
                </a:lnTo>
                <a:lnTo>
                  <a:pt x="4554" y="351"/>
                </a:lnTo>
                <a:lnTo>
                  <a:pt x="4558" y="360"/>
                </a:lnTo>
                <a:lnTo>
                  <a:pt x="4558" y="345"/>
                </a:lnTo>
                <a:lnTo>
                  <a:pt x="4556" y="334"/>
                </a:lnTo>
                <a:lnTo>
                  <a:pt x="4551" y="327"/>
                </a:lnTo>
                <a:close/>
                <a:moveTo>
                  <a:pt x="3251" y="327"/>
                </a:moveTo>
                <a:lnTo>
                  <a:pt x="3249" y="340"/>
                </a:lnTo>
                <a:lnTo>
                  <a:pt x="3249" y="356"/>
                </a:lnTo>
                <a:lnTo>
                  <a:pt x="3251" y="369"/>
                </a:lnTo>
                <a:lnTo>
                  <a:pt x="3254" y="380"/>
                </a:lnTo>
                <a:lnTo>
                  <a:pt x="3254" y="365"/>
                </a:lnTo>
                <a:lnTo>
                  <a:pt x="3254" y="351"/>
                </a:lnTo>
                <a:lnTo>
                  <a:pt x="3254" y="336"/>
                </a:lnTo>
                <a:lnTo>
                  <a:pt x="3251" y="327"/>
                </a:lnTo>
                <a:close/>
                <a:moveTo>
                  <a:pt x="874" y="327"/>
                </a:moveTo>
                <a:lnTo>
                  <a:pt x="874" y="351"/>
                </a:lnTo>
                <a:lnTo>
                  <a:pt x="878" y="351"/>
                </a:lnTo>
                <a:lnTo>
                  <a:pt x="878" y="327"/>
                </a:lnTo>
                <a:lnTo>
                  <a:pt x="874" y="327"/>
                </a:lnTo>
                <a:close/>
                <a:moveTo>
                  <a:pt x="831" y="327"/>
                </a:moveTo>
                <a:lnTo>
                  <a:pt x="831" y="338"/>
                </a:lnTo>
                <a:lnTo>
                  <a:pt x="834" y="351"/>
                </a:lnTo>
                <a:lnTo>
                  <a:pt x="838" y="360"/>
                </a:lnTo>
                <a:lnTo>
                  <a:pt x="838" y="345"/>
                </a:lnTo>
                <a:lnTo>
                  <a:pt x="836" y="334"/>
                </a:lnTo>
                <a:lnTo>
                  <a:pt x="831" y="327"/>
                </a:lnTo>
                <a:close/>
                <a:moveTo>
                  <a:pt x="5445" y="314"/>
                </a:moveTo>
                <a:lnTo>
                  <a:pt x="5445" y="327"/>
                </a:lnTo>
                <a:lnTo>
                  <a:pt x="5445" y="345"/>
                </a:lnTo>
                <a:lnTo>
                  <a:pt x="5445" y="363"/>
                </a:lnTo>
                <a:lnTo>
                  <a:pt x="5445" y="380"/>
                </a:lnTo>
                <a:lnTo>
                  <a:pt x="5447" y="394"/>
                </a:lnTo>
                <a:lnTo>
                  <a:pt x="5451" y="403"/>
                </a:lnTo>
                <a:lnTo>
                  <a:pt x="5451" y="391"/>
                </a:lnTo>
                <a:lnTo>
                  <a:pt x="5451" y="374"/>
                </a:lnTo>
                <a:lnTo>
                  <a:pt x="5451" y="356"/>
                </a:lnTo>
                <a:lnTo>
                  <a:pt x="5451" y="338"/>
                </a:lnTo>
                <a:lnTo>
                  <a:pt x="5449" y="323"/>
                </a:lnTo>
                <a:lnTo>
                  <a:pt x="5445" y="314"/>
                </a:lnTo>
                <a:close/>
                <a:moveTo>
                  <a:pt x="3914" y="314"/>
                </a:moveTo>
                <a:lnTo>
                  <a:pt x="3914" y="334"/>
                </a:lnTo>
                <a:lnTo>
                  <a:pt x="3918" y="334"/>
                </a:lnTo>
                <a:lnTo>
                  <a:pt x="3918" y="314"/>
                </a:lnTo>
                <a:lnTo>
                  <a:pt x="3914" y="314"/>
                </a:lnTo>
                <a:close/>
                <a:moveTo>
                  <a:pt x="1725" y="314"/>
                </a:moveTo>
                <a:lnTo>
                  <a:pt x="1725" y="327"/>
                </a:lnTo>
                <a:lnTo>
                  <a:pt x="1725" y="345"/>
                </a:lnTo>
                <a:lnTo>
                  <a:pt x="1725" y="363"/>
                </a:lnTo>
                <a:lnTo>
                  <a:pt x="1725" y="380"/>
                </a:lnTo>
                <a:lnTo>
                  <a:pt x="1727" y="394"/>
                </a:lnTo>
                <a:lnTo>
                  <a:pt x="1731" y="403"/>
                </a:lnTo>
                <a:lnTo>
                  <a:pt x="1731" y="391"/>
                </a:lnTo>
                <a:lnTo>
                  <a:pt x="1731" y="374"/>
                </a:lnTo>
                <a:lnTo>
                  <a:pt x="1731" y="356"/>
                </a:lnTo>
                <a:lnTo>
                  <a:pt x="1731" y="338"/>
                </a:lnTo>
                <a:lnTo>
                  <a:pt x="1729" y="323"/>
                </a:lnTo>
                <a:lnTo>
                  <a:pt x="1725" y="314"/>
                </a:lnTo>
                <a:close/>
                <a:moveTo>
                  <a:pt x="194" y="314"/>
                </a:moveTo>
                <a:lnTo>
                  <a:pt x="194" y="334"/>
                </a:lnTo>
                <a:lnTo>
                  <a:pt x="198" y="334"/>
                </a:lnTo>
                <a:lnTo>
                  <a:pt x="198" y="314"/>
                </a:lnTo>
                <a:lnTo>
                  <a:pt x="194" y="314"/>
                </a:lnTo>
                <a:close/>
                <a:moveTo>
                  <a:pt x="4598" y="311"/>
                </a:moveTo>
                <a:lnTo>
                  <a:pt x="4598" y="323"/>
                </a:lnTo>
                <a:lnTo>
                  <a:pt x="4602" y="323"/>
                </a:lnTo>
                <a:lnTo>
                  <a:pt x="4602" y="311"/>
                </a:lnTo>
                <a:lnTo>
                  <a:pt x="4598" y="311"/>
                </a:lnTo>
                <a:close/>
                <a:moveTo>
                  <a:pt x="4142" y="311"/>
                </a:moveTo>
                <a:lnTo>
                  <a:pt x="4142" y="334"/>
                </a:lnTo>
                <a:lnTo>
                  <a:pt x="4145" y="334"/>
                </a:lnTo>
                <a:lnTo>
                  <a:pt x="4145" y="311"/>
                </a:lnTo>
                <a:lnTo>
                  <a:pt x="4142" y="311"/>
                </a:lnTo>
                <a:close/>
                <a:moveTo>
                  <a:pt x="878" y="311"/>
                </a:moveTo>
                <a:lnTo>
                  <a:pt x="878" y="323"/>
                </a:lnTo>
                <a:lnTo>
                  <a:pt x="882" y="323"/>
                </a:lnTo>
                <a:lnTo>
                  <a:pt x="882" y="311"/>
                </a:lnTo>
                <a:lnTo>
                  <a:pt x="878" y="311"/>
                </a:lnTo>
                <a:close/>
                <a:moveTo>
                  <a:pt x="422" y="311"/>
                </a:moveTo>
                <a:lnTo>
                  <a:pt x="422" y="334"/>
                </a:lnTo>
                <a:lnTo>
                  <a:pt x="425" y="334"/>
                </a:lnTo>
                <a:lnTo>
                  <a:pt x="425" y="311"/>
                </a:lnTo>
                <a:lnTo>
                  <a:pt x="422" y="311"/>
                </a:lnTo>
                <a:close/>
                <a:moveTo>
                  <a:pt x="4891" y="307"/>
                </a:moveTo>
                <a:lnTo>
                  <a:pt x="4891" y="314"/>
                </a:lnTo>
                <a:lnTo>
                  <a:pt x="4894" y="314"/>
                </a:lnTo>
                <a:lnTo>
                  <a:pt x="4894" y="307"/>
                </a:lnTo>
                <a:lnTo>
                  <a:pt x="4891" y="307"/>
                </a:lnTo>
                <a:close/>
                <a:moveTo>
                  <a:pt x="4374" y="307"/>
                </a:moveTo>
                <a:lnTo>
                  <a:pt x="4374" y="320"/>
                </a:lnTo>
                <a:lnTo>
                  <a:pt x="4373" y="332"/>
                </a:lnTo>
                <a:lnTo>
                  <a:pt x="4374" y="343"/>
                </a:lnTo>
                <a:lnTo>
                  <a:pt x="4378" y="351"/>
                </a:lnTo>
                <a:lnTo>
                  <a:pt x="4378" y="340"/>
                </a:lnTo>
                <a:lnTo>
                  <a:pt x="4378" y="327"/>
                </a:lnTo>
                <a:lnTo>
                  <a:pt x="4378" y="316"/>
                </a:lnTo>
                <a:lnTo>
                  <a:pt x="4374" y="307"/>
                </a:lnTo>
                <a:close/>
                <a:moveTo>
                  <a:pt x="3491" y="307"/>
                </a:moveTo>
                <a:lnTo>
                  <a:pt x="3489" y="320"/>
                </a:lnTo>
                <a:lnTo>
                  <a:pt x="3491" y="334"/>
                </a:lnTo>
                <a:lnTo>
                  <a:pt x="3494" y="343"/>
                </a:lnTo>
                <a:lnTo>
                  <a:pt x="3494" y="331"/>
                </a:lnTo>
                <a:lnTo>
                  <a:pt x="3494" y="316"/>
                </a:lnTo>
                <a:lnTo>
                  <a:pt x="3491" y="307"/>
                </a:lnTo>
                <a:close/>
                <a:moveTo>
                  <a:pt x="3334" y="307"/>
                </a:moveTo>
                <a:lnTo>
                  <a:pt x="3333" y="334"/>
                </a:lnTo>
                <a:lnTo>
                  <a:pt x="3331" y="363"/>
                </a:lnTo>
                <a:lnTo>
                  <a:pt x="3331" y="392"/>
                </a:lnTo>
                <a:lnTo>
                  <a:pt x="3334" y="420"/>
                </a:lnTo>
                <a:lnTo>
                  <a:pt x="3334" y="432"/>
                </a:lnTo>
                <a:lnTo>
                  <a:pt x="3334" y="445"/>
                </a:lnTo>
                <a:lnTo>
                  <a:pt x="3338" y="456"/>
                </a:lnTo>
                <a:lnTo>
                  <a:pt x="3338" y="431"/>
                </a:lnTo>
                <a:lnTo>
                  <a:pt x="3342" y="431"/>
                </a:lnTo>
                <a:lnTo>
                  <a:pt x="3342" y="427"/>
                </a:lnTo>
                <a:lnTo>
                  <a:pt x="3338" y="427"/>
                </a:lnTo>
                <a:lnTo>
                  <a:pt x="3342" y="411"/>
                </a:lnTo>
                <a:lnTo>
                  <a:pt x="3338" y="411"/>
                </a:lnTo>
                <a:lnTo>
                  <a:pt x="3338" y="343"/>
                </a:lnTo>
                <a:lnTo>
                  <a:pt x="3338" y="329"/>
                </a:lnTo>
                <a:lnTo>
                  <a:pt x="3338" y="316"/>
                </a:lnTo>
                <a:lnTo>
                  <a:pt x="3334" y="307"/>
                </a:lnTo>
                <a:close/>
                <a:moveTo>
                  <a:pt x="2454" y="307"/>
                </a:moveTo>
                <a:lnTo>
                  <a:pt x="2454" y="334"/>
                </a:lnTo>
                <a:lnTo>
                  <a:pt x="2458" y="334"/>
                </a:lnTo>
                <a:lnTo>
                  <a:pt x="2458" y="307"/>
                </a:lnTo>
                <a:lnTo>
                  <a:pt x="2454" y="307"/>
                </a:lnTo>
                <a:close/>
                <a:moveTo>
                  <a:pt x="1171" y="307"/>
                </a:moveTo>
                <a:lnTo>
                  <a:pt x="1171" y="314"/>
                </a:lnTo>
                <a:lnTo>
                  <a:pt x="1174" y="314"/>
                </a:lnTo>
                <a:lnTo>
                  <a:pt x="1174" y="307"/>
                </a:lnTo>
                <a:lnTo>
                  <a:pt x="1171" y="307"/>
                </a:lnTo>
                <a:close/>
                <a:moveTo>
                  <a:pt x="654" y="307"/>
                </a:moveTo>
                <a:lnTo>
                  <a:pt x="654" y="320"/>
                </a:lnTo>
                <a:lnTo>
                  <a:pt x="653" y="332"/>
                </a:lnTo>
                <a:lnTo>
                  <a:pt x="654" y="343"/>
                </a:lnTo>
                <a:lnTo>
                  <a:pt x="658" y="351"/>
                </a:lnTo>
                <a:lnTo>
                  <a:pt x="658" y="340"/>
                </a:lnTo>
                <a:lnTo>
                  <a:pt x="658" y="327"/>
                </a:lnTo>
                <a:lnTo>
                  <a:pt x="658" y="316"/>
                </a:lnTo>
                <a:lnTo>
                  <a:pt x="654" y="307"/>
                </a:lnTo>
                <a:close/>
                <a:moveTo>
                  <a:pt x="5245" y="303"/>
                </a:moveTo>
                <a:lnTo>
                  <a:pt x="5245" y="363"/>
                </a:lnTo>
                <a:lnTo>
                  <a:pt x="5251" y="363"/>
                </a:lnTo>
                <a:lnTo>
                  <a:pt x="5251" y="367"/>
                </a:lnTo>
                <a:lnTo>
                  <a:pt x="5245" y="367"/>
                </a:lnTo>
                <a:lnTo>
                  <a:pt x="5245" y="380"/>
                </a:lnTo>
                <a:lnTo>
                  <a:pt x="5247" y="394"/>
                </a:lnTo>
                <a:lnTo>
                  <a:pt x="5251" y="403"/>
                </a:lnTo>
                <a:lnTo>
                  <a:pt x="5251" y="416"/>
                </a:lnTo>
                <a:lnTo>
                  <a:pt x="5251" y="429"/>
                </a:lnTo>
                <a:lnTo>
                  <a:pt x="5254" y="440"/>
                </a:lnTo>
                <a:lnTo>
                  <a:pt x="5254" y="414"/>
                </a:lnTo>
                <a:lnTo>
                  <a:pt x="5254" y="387"/>
                </a:lnTo>
                <a:lnTo>
                  <a:pt x="5254" y="361"/>
                </a:lnTo>
                <a:lnTo>
                  <a:pt x="5251" y="340"/>
                </a:lnTo>
                <a:lnTo>
                  <a:pt x="5249" y="325"/>
                </a:lnTo>
                <a:lnTo>
                  <a:pt x="5249" y="312"/>
                </a:lnTo>
                <a:lnTo>
                  <a:pt x="5245" y="303"/>
                </a:lnTo>
                <a:close/>
                <a:moveTo>
                  <a:pt x="1525" y="303"/>
                </a:moveTo>
                <a:lnTo>
                  <a:pt x="1525" y="363"/>
                </a:lnTo>
                <a:lnTo>
                  <a:pt x="1531" y="363"/>
                </a:lnTo>
                <a:lnTo>
                  <a:pt x="1531" y="367"/>
                </a:lnTo>
                <a:lnTo>
                  <a:pt x="1525" y="367"/>
                </a:lnTo>
                <a:lnTo>
                  <a:pt x="1525" y="380"/>
                </a:lnTo>
                <a:lnTo>
                  <a:pt x="1527" y="394"/>
                </a:lnTo>
                <a:lnTo>
                  <a:pt x="1531" y="403"/>
                </a:lnTo>
                <a:lnTo>
                  <a:pt x="1531" y="416"/>
                </a:lnTo>
                <a:lnTo>
                  <a:pt x="1531" y="429"/>
                </a:lnTo>
                <a:lnTo>
                  <a:pt x="1534" y="440"/>
                </a:lnTo>
                <a:lnTo>
                  <a:pt x="1534" y="414"/>
                </a:lnTo>
                <a:lnTo>
                  <a:pt x="1534" y="387"/>
                </a:lnTo>
                <a:lnTo>
                  <a:pt x="1534" y="361"/>
                </a:lnTo>
                <a:lnTo>
                  <a:pt x="1531" y="340"/>
                </a:lnTo>
                <a:lnTo>
                  <a:pt x="1529" y="325"/>
                </a:lnTo>
                <a:lnTo>
                  <a:pt x="1529" y="312"/>
                </a:lnTo>
                <a:lnTo>
                  <a:pt x="1525" y="303"/>
                </a:lnTo>
                <a:close/>
                <a:moveTo>
                  <a:pt x="5791" y="300"/>
                </a:moveTo>
                <a:lnTo>
                  <a:pt x="5791" y="307"/>
                </a:lnTo>
                <a:lnTo>
                  <a:pt x="5794" y="307"/>
                </a:lnTo>
                <a:lnTo>
                  <a:pt x="5794" y="300"/>
                </a:lnTo>
                <a:lnTo>
                  <a:pt x="5791" y="300"/>
                </a:lnTo>
                <a:close/>
                <a:moveTo>
                  <a:pt x="4682" y="300"/>
                </a:moveTo>
                <a:lnTo>
                  <a:pt x="4694" y="374"/>
                </a:lnTo>
                <a:lnTo>
                  <a:pt x="4694" y="389"/>
                </a:lnTo>
                <a:lnTo>
                  <a:pt x="4694" y="401"/>
                </a:lnTo>
                <a:lnTo>
                  <a:pt x="4698" y="411"/>
                </a:lnTo>
                <a:lnTo>
                  <a:pt x="4698" y="340"/>
                </a:lnTo>
                <a:lnTo>
                  <a:pt x="4691" y="334"/>
                </a:lnTo>
                <a:lnTo>
                  <a:pt x="4691" y="327"/>
                </a:lnTo>
                <a:lnTo>
                  <a:pt x="4698" y="327"/>
                </a:lnTo>
                <a:lnTo>
                  <a:pt x="4698" y="311"/>
                </a:lnTo>
                <a:lnTo>
                  <a:pt x="4694" y="311"/>
                </a:lnTo>
                <a:lnTo>
                  <a:pt x="4694" y="307"/>
                </a:lnTo>
                <a:lnTo>
                  <a:pt x="4698" y="307"/>
                </a:lnTo>
                <a:lnTo>
                  <a:pt x="4698" y="300"/>
                </a:lnTo>
                <a:lnTo>
                  <a:pt x="4682" y="300"/>
                </a:lnTo>
                <a:close/>
                <a:moveTo>
                  <a:pt x="2071" y="300"/>
                </a:moveTo>
                <a:lnTo>
                  <a:pt x="2071" y="307"/>
                </a:lnTo>
                <a:lnTo>
                  <a:pt x="2074" y="307"/>
                </a:lnTo>
                <a:lnTo>
                  <a:pt x="2074" y="300"/>
                </a:lnTo>
                <a:lnTo>
                  <a:pt x="2071" y="300"/>
                </a:lnTo>
                <a:close/>
                <a:moveTo>
                  <a:pt x="962" y="300"/>
                </a:moveTo>
                <a:lnTo>
                  <a:pt x="974" y="374"/>
                </a:lnTo>
                <a:lnTo>
                  <a:pt x="974" y="389"/>
                </a:lnTo>
                <a:lnTo>
                  <a:pt x="974" y="401"/>
                </a:lnTo>
                <a:lnTo>
                  <a:pt x="978" y="411"/>
                </a:lnTo>
                <a:lnTo>
                  <a:pt x="978" y="340"/>
                </a:lnTo>
                <a:lnTo>
                  <a:pt x="971" y="334"/>
                </a:lnTo>
                <a:lnTo>
                  <a:pt x="971" y="327"/>
                </a:lnTo>
                <a:lnTo>
                  <a:pt x="978" y="327"/>
                </a:lnTo>
                <a:lnTo>
                  <a:pt x="978" y="311"/>
                </a:lnTo>
                <a:lnTo>
                  <a:pt x="974" y="311"/>
                </a:lnTo>
                <a:lnTo>
                  <a:pt x="974" y="307"/>
                </a:lnTo>
                <a:lnTo>
                  <a:pt x="978" y="307"/>
                </a:lnTo>
                <a:lnTo>
                  <a:pt x="978" y="300"/>
                </a:lnTo>
                <a:lnTo>
                  <a:pt x="962" y="300"/>
                </a:lnTo>
                <a:close/>
                <a:moveTo>
                  <a:pt x="5378" y="296"/>
                </a:moveTo>
                <a:lnTo>
                  <a:pt x="5378" y="311"/>
                </a:lnTo>
                <a:lnTo>
                  <a:pt x="5378" y="325"/>
                </a:lnTo>
                <a:lnTo>
                  <a:pt x="5382" y="334"/>
                </a:lnTo>
                <a:lnTo>
                  <a:pt x="5383" y="320"/>
                </a:lnTo>
                <a:lnTo>
                  <a:pt x="5382" y="305"/>
                </a:lnTo>
                <a:lnTo>
                  <a:pt x="5378" y="296"/>
                </a:lnTo>
                <a:close/>
                <a:moveTo>
                  <a:pt x="3038" y="296"/>
                </a:moveTo>
                <a:lnTo>
                  <a:pt x="3022" y="298"/>
                </a:lnTo>
                <a:lnTo>
                  <a:pt x="3002" y="300"/>
                </a:lnTo>
                <a:lnTo>
                  <a:pt x="2998" y="316"/>
                </a:lnTo>
                <a:lnTo>
                  <a:pt x="2996" y="336"/>
                </a:lnTo>
                <a:lnTo>
                  <a:pt x="2996" y="358"/>
                </a:lnTo>
                <a:lnTo>
                  <a:pt x="2998" y="380"/>
                </a:lnTo>
                <a:lnTo>
                  <a:pt x="3002" y="380"/>
                </a:lnTo>
                <a:lnTo>
                  <a:pt x="3002" y="391"/>
                </a:lnTo>
                <a:lnTo>
                  <a:pt x="3005" y="391"/>
                </a:lnTo>
                <a:lnTo>
                  <a:pt x="3014" y="331"/>
                </a:lnTo>
                <a:lnTo>
                  <a:pt x="3025" y="331"/>
                </a:lnTo>
                <a:lnTo>
                  <a:pt x="3023" y="343"/>
                </a:lnTo>
                <a:lnTo>
                  <a:pt x="3022" y="358"/>
                </a:lnTo>
                <a:lnTo>
                  <a:pt x="3022" y="372"/>
                </a:lnTo>
                <a:lnTo>
                  <a:pt x="3025" y="383"/>
                </a:lnTo>
                <a:lnTo>
                  <a:pt x="3027" y="351"/>
                </a:lnTo>
                <a:lnTo>
                  <a:pt x="3033" y="321"/>
                </a:lnTo>
                <a:lnTo>
                  <a:pt x="3038" y="296"/>
                </a:lnTo>
                <a:close/>
                <a:moveTo>
                  <a:pt x="1658" y="296"/>
                </a:moveTo>
                <a:lnTo>
                  <a:pt x="1658" y="311"/>
                </a:lnTo>
                <a:lnTo>
                  <a:pt x="1658" y="325"/>
                </a:lnTo>
                <a:lnTo>
                  <a:pt x="1662" y="334"/>
                </a:lnTo>
                <a:lnTo>
                  <a:pt x="1663" y="320"/>
                </a:lnTo>
                <a:lnTo>
                  <a:pt x="1662" y="305"/>
                </a:lnTo>
                <a:lnTo>
                  <a:pt x="1658" y="296"/>
                </a:lnTo>
                <a:close/>
                <a:moveTo>
                  <a:pt x="2902" y="283"/>
                </a:moveTo>
                <a:lnTo>
                  <a:pt x="2894" y="360"/>
                </a:lnTo>
                <a:lnTo>
                  <a:pt x="2898" y="360"/>
                </a:lnTo>
                <a:lnTo>
                  <a:pt x="2898" y="356"/>
                </a:lnTo>
                <a:lnTo>
                  <a:pt x="2902" y="349"/>
                </a:lnTo>
                <a:lnTo>
                  <a:pt x="2903" y="336"/>
                </a:lnTo>
                <a:lnTo>
                  <a:pt x="2905" y="320"/>
                </a:lnTo>
                <a:lnTo>
                  <a:pt x="2905" y="303"/>
                </a:lnTo>
                <a:lnTo>
                  <a:pt x="2905" y="291"/>
                </a:lnTo>
                <a:lnTo>
                  <a:pt x="2902" y="283"/>
                </a:lnTo>
                <a:close/>
                <a:moveTo>
                  <a:pt x="5785" y="280"/>
                </a:moveTo>
                <a:lnTo>
                  <a:pt x="5785" y="287"/>
                </a:lnTo>
                <a:lnTo>
                  <a:pt x="5791" y="287"/>
                </a:lnTo>
                <a:lnTo>
                  <a:pt x="5791" y="280"/>
                </a:lnTo>
                <a:lnTo>
                  <a:pt x="5785" y="280"/>
                </a:lnTo>
                <a:close/>
                <a:moveTo>
                  <a:pt x="2065" y="280"/>
                </a:moveTo>
                <a:lnTo>
                  <a:pt x="2065" y="287"/>
                </a:lnTo>
                <a:lnTo>
                  <a:pt x="2071" y="287"/>
                </a:lnTo>
                <a:lnTo>
                  <a:pt x="2071" y="280"/>
                </a:lnTo>
                <a:lnTo>
                  <a:pt x="2065" y="280"/>
                </a:lnTo>
                <a:close/>
                <a:moveTo>
                  <a:pt x="3831" y="274"/>
                </a:moveTo>
                <a:lnTo>
                  <a:pt x="3831" y="343"/>
                </a:lnTo>
                <a:lnTo>
                  <a:pt x="3834" y="343"/>
                </a:lnTo>
                <a:lnTo>
                  <a:pt x="3834" y="356"/>
                </a:lnTo>
                <a:lnTo>
                  <a:pt x="3838" y="356"/>
                </a:lnTo>
                <a:lnTo>
                  <a:pt x="3838" y="374"/>
                </a:lnTo>
                <a:lnTo>
                  <a:pt x="3842" y="374"/>
                </a:lnTo>
                <a:lnTo>
                  <a:pt x="3842" y="400"/>
                </a:lnTo>
                <a:lnTo>
                  <a:pt x="3845" y="400"/>
                </a:lnTo>
                <a:lnTo>
                  <a:pt x="3847" y="378"/>
                </a:lnTo>
                <a:lnTo>
                  <a:pt x="3845" y="354"/>
                </a:lnTo>
                <a:lnTo>
                  <a:pt x="3845" y="329"/>
                </a:lnTo>
                <a:lnTo>
                  <a:pt x="3842" y="307"/>
                </a:lnTo>
                <a:lnTo>
                  <a:pt x="3838" y="287"/>
                </a:lnTo>
                <a:lnTo>
                  <a:pt x="3831" y="274"/>
                </a:lnTo>
                <a:close/>
                <a:moveTo>
                  <a:pt x="3342" y="274"/>
                </a:moveTo>
                <a:lnTo>
                  <a:pt x="3343" y="283"/>
                </a:lnTo>
                <a:lnTo>
                  <a:pt x="3345" y="298"/>
                </a:lnTo>
                <a:lnTo>
                  <a:pt x="3349" y="312"/>
                </a:lnTo>
                <a:lnTo>
                  <a:pt x="3351" y="325"/>
                </a:lnTo>
                <a:lnTo>
                  <a:pt x="3354" y="331"/>
                </a:lnTo>
                <a:lnTo>
                  <a:pt x="3351" y="274"/>
                </a:lnTo>
                <a:lnTo>
                  <a:pt x="3342" y="274"/>
                </a:lnTo>
                <a:close/>
                <a:moveTo>
                  <a:pt x="2905" y="271"/>
                </a:moveTo>
                <a:lnTo>
                  <a:pt x="2905" y="280"/>
                </a:lnTo>
                <a:lnTo>
                  <a:pt x="2911" y="280"/>
                </a:lnTo>
                <a:lnTo>
                  <a:pt x="2911" y="271"/>
                </a:lnTo>
                <a:lnTo>
                  <a:pt x="2905" y="271"/>
                </a:lnTo>
                <a:close/>
                <a:moveTo>
                  <a:pt x="5782" y="267"/>
                </a:moveTo>
                <a:lnTo>
                  <a:pt x="5782" y="274"/>
                </a:lnTo>
                <a:lnTo>
                  <a:pt x="5785" y="274"/>
                </a:lnTo>
                <a:lnTo>
                  <a:pt x="5785" y="267"/>
                </a:lnTo>
                <a:lnTo>
                  <a:pt x="5782" y="267"/>
                </a:lnTo>
                <a:close/>
                <a:moveTo>
                  <a:pt x="2062" y="267"/>
                </a:moveTo>
                <a:lnTo>
                  <a:pt x="2062" y="274"/>
                </a:lnTo>
                <a:lnTo>
                  <a:pt x="2065" y="274"/>
                </a:lnTo>
                <a:lnTo>
                  <a:pt x="2065" y="267"/>
                </a:lnTo>
                <a:lnTo>
                  <a:pt x="2062" y="267"/>
                </a:lnTo>
                <a:close/>
                <a:moveTo>
                  <a:pt x="5754" y="263"/>
                </a:moveTo>
                <a:lnTo>
                  <a:pt x="5754" y="271"/>
                </a:lnTo>
                <a:lnTo>
                  <a:pt x="5758" y="271"/>
                </a:lnTo>
                <a:lnTo>
                  <a:pt x="5758" y="263"/>
                </a:lnTo>
                <a:lnTo>
                  <a:pt x="5754" y="263"/>
                </a:lnTo>
                <a:close/>
                <a:moveTo>
                  <a:pt x="2334" y="263"/>
                </a:moveTo>
                <a:lnTo>
                  <a:pt x="2333" y="280"/>
                </a:lnTo>
                <a:lnTo>
                  <a:pt x="2333" y="294"/>
                </a:lnTo>
                <a:lnTo>
                  <a:pt x="2338" y="311"/>
                </a:lnTo>
                <a:lnTo>
                  <a:pt x="2338" y="327"/>
                </a:lnTo>
                <a:lnTo>
                  <a:pt x="2342" y="327"/>
                </a:lnTo>
                <a:lnTo>
                  <a:pt x="2342" y="311"/>
                </a:lnTo>
                <a:lnTo>
                  <a:pt x="2340" y="292"/>
                </a:lnTo>
                <a:lnTo>
                  <a:pt x="2338" y="274"/>
                </a:lnTo>
                <a:lnTo>
                  <a:pt x="2334" y="263"/>
                </a:lnTo>
                <a:close/>
                <a:moveTo>
                  <a:pt x="2034" y="263"/>
                </a:moveTo>
                <a:lnTo>
                  <a:pt x="2034" y="271"/>
                </a:lnTo>
                <a:lnTo>
                  <a:pt x="2038" y="271"/>
                </a:lnTo>
                <a:lnTo>
                  <a:pt x="2038" y="263"/>
                </a:lnTo>
                <a:lnTo>
                  <a:pt x="2034" y="263"/>
                </a:lnTo>
                <a:close/>
                <a:moveTo>
                  <a:pt x="3431" y="247"/>
                </a:moveTo>
                <a:lnTo>
                  <a:pt x="3429" y="280"/>
                </a:lnTo>
                <a:lnTo>
                  <a:pt x="3425" y="312"/>
                </a:lnTo>
                <a:lnTo>
                  <a:pt x="3425" y="345"/>
                </a:lnTo>
                <a:lnTo>
                  <a:pt x="3431" y="374"/>
                </a:lnTo>
                <a:lnTo>
                  <a:pt x="3431" y="407"/>
                </a:lnTo>
                <a:lnTo>
                  <a:pt x="3434" y="407"/>
                </a:lnTo>
                <a:lnTo>
                  <a:pt x="3436" y="381"/>
                </a:lnTo>
                <a:lnTo>
                  <a:pt x="3438" y="352"/>
                </a:lnTo>
                <a:lnTo>
                  <a:pt x="3440" y="323"/>
                </a:lnTo>
                <a:lnTo>
                  <a:pt x="3438" y="296"/>
                </a:lnTo>
                <a:lnTo>
                  <a:pt x="3434" y="271"/>
                </a:lnTo>
                <a:lnTo>
                  <a:pt x="3434" y="247"/>
                </a:lnTo>
                <a:lnTo>
                  <a:pt x="3431" y="247"/>
                </a:lnTo>
                <a:close/>
                <a:moveTo>
                  <a:pt x="4234" y="243"/>
                </a:moveTo>
                <a:lnTo>
                  <a:pt x="4234" y="251"/>
                </a:lnTo>
                <a:lnTo>
                  <a:pt x="4238" y="251"/>
                </a:lnTo>
                <a:lnTo>
                  <a:pt x="4238" y="243"/>
                </a:lnTo>
                <a:lnTo>
                  <a:pt x="4234" y="243"/>
                </a:lnTo>
                <a:close/>
                <a:moveTo>
                  <a:pt x="4022" y="243"/>
                </a:moveTo>
                <a:lnTo>
                  <a:pt x="4022" y="256"/>
                </a:lnTo>
                <a:lnTo>
                  <a:pt x="4020" y="271"/>
                </a:lnTo>
                <a:lnTo>
                  <a:pt x="4020" y="285"/>
                </a:lnTo>
                <a:lnTo>
                  <a:pt x="4022" y="298"/>
                </a:lnTo>
                <a:lnTo>
                  <a:pt x="4025" y="307"/>
                </a:lnTo>
                <a:lnTo>
                  <a:pt x="4027" y="294"/>
                </a:lnTo>
                <a:lnTo>
                  <a:pt x="4027" y="280"/>
                </a:lnTo>
                <a:lnTo>
                  <a:pt x="4027" y="265"/>
                </a:lnTo>
                <a:lnTo>
                  <a:pt x="4025" y="252"/>
                </a:lnTo>
                <a:lnTo>
                  <a:pt x="4022" y="243"/>
                </a:lnTo>
                <a:close/>
                <a:moveTo>
                  <a:pt x="514" y="243"/>
                </a:moveTo>
                <a:lnTo>
                  <a:pt x="514" y="251"/>
                </a:lnTo>
                <a:lnTo>
                  <a:pt x="518" y="251"/>
                </a:lnTo>
                <a:lnTo>
                  <a:pt x="518" y="243"/>
                </a:lnTo>
                <a:lnTo>
                  <a:pt x="514" y="243"/>
                </a:lnTo>
                <a:close/>
                <a:moveTo>
                  <a:pt x="302" y="243"/>
                </a:moveTo>
                <a:lnTo>
                  <a:pt x="302" y="256"/>
                </a:lnTo>
                <a:lnTo>
                  <a:pt x="300" y="271"/>
                </a:lnTo>
                <a:lnTo>
                  <a:pt x="300" y="285"/>
                </a:lnTo>
                <a:lnTo>
                  <a:pt x="302" y="298"/>
                </a:lnTo>
                <a:lnTo>
                  <a:pt x="305" y="307"/>
                </a:lnTo>
                <a:lnTo>
                  <a:pt x="307" y="294"/>
                </a:lnTo>
                <a:lnTo>
                  <a:pt x="307" y="280"/>
                </a:lnTo>
                <a:lnTo>
                  <a:pt x="307" y="265"/>
                </a:lnTo>
                <a:lnTo>
                  <a:pt x="305" y="252"/>
                </a:lnTo>
                <a:lnTo>
                  <a:pt x="302" y="243"/>
                </a:lnTo>
                <a:close/>
                <a:moveTo>
                  <a:pt x="4618" y="240"/>
                </a:moveTo>
                <a:lnTo>
                  <a:pt x="4618" y="254"/>
                </a:lnTo>
                <a:lnTo>
                  <a:pt x="4616" y="274"/>
                </a:lnTo>
                <a:lnTo>
                  <a:pt x="4616" y="294"/>
                </a:lnTo>
                <a:lnTo>
                  <a:pt x="4618" y="312"/>
                </a:lnTo>
                <a:lnTo>
                  <a:pt x="4622" y="323"/>
                </a:lnTo>
                <a:lnTo>
                  <a:pt x="4622" y="309"/>
                </a:lnTo>
                <a:lnTo>
                  <a:pt x="4623" y="289"/>
                </a:lnTo>
                <a:lnTo>
                  <a:pt x="4623" y="267"/>
                </a:lnTo>
                <a:lnTo>
                  <a:pt x="4622" y="249"/>
                </a:lnTo>
                <a:lnTo>
                  <a:pt x="4618" y="240"/>
                </a:lnTo>
                <a:close/>
                <a:moveTo>
                  <a:pt x="898" y="240"/>
                </a:moveTo>
                <a:lnTo>
                  <a:pt x="898" y="254"/>
                </a:lnTo>
                <a:lnTo>
                  <a:pt x="896" y="274"/>
                </a:lnTo>
                <a:lnTo>
                  <a:pt x="896" y="294"/>
                </a:lnTo>
                <a:lnTo>
                  <a:pt x="898" y="312"/>
                </a:lnTo>
                <a:lnTo>
                  <a:pt x="902" y="323"/>
                </a:lnTo>
                <a:lnTo>
                  <a:pt x="902" y="309"/>
                </a:lnTo>
                <a:lnTo>
                  <a:pt x="903" y="289"/>
                </a:lnTo>
                <a:lnTo>
                  <a:pt x="903" y="267"/>
                </a:lnTo>
                <a:lnTo>
                  <a:pt x="902" y="249"/>
                </a:lnTo>
                <a:lnTo>
                  <a:pt x="898" y="240"/>
                </a:lnTo>
                <a:close/>
                <a:moveTo>
                  <a:pt x="3065" y="231"/>
                </a:moveTo>
                <a:lnTo>
                  <a:pt x="3062" y="258"/>
                </a:lnTo>
                <a:lnTo>
                  <a:pt x="3054" y="283"/>
                </a:lnTo>
                <a:lnTo>
                  <a:pt x="3054" y="314"/>
                </a:lnTo>
                <a:lnTo>
                  <a:pt x="3051" y="314"/>
                </a:lnTo>
                <a:lnTo>
                  <a:pt x="3049" y="329"/>
                </a:lnTo>
                <a:lnTo>
                  <a:pt x="3047" y="349"/>
                </a:lnTo>
                <a:lnTo>
                  <a:pt x="3049" y="371"/>
                </a:lnTo>
                <a:lnTo>
                  <a:pt x="3051" y="392"/>
                </a:lnTo>
                <a:lnTo>
                  <a:pt x="3053" y="412"/>
                </a:lnTo>
                <a:lnTo>
                  <a:pt x="3054" y="423"/>
                </a:lnTo>
                <a:lnTo>
                  <a:pt x="3054" y="434"/>
                </a:lnTo>
                <a:lnTo>
                  <a:pt x="3054" y="445"/>
                </a:lnTo>
                <a:lnTo>
                  <a:pt x="3054" y="454"/>
                </a:lnTo>
                <a:lnTo>
                  <a:pt x="3058" y="463"/>
                </a:lnTo>
                <a:lnTo>
                  <a:pt x="3062" y="380"/>
                </a:lnTo>
                <a:lnTo>
                  <a:pt x="3065" y="380"/>
                </a:lnTo>
                <a:lnTo>
                  <a:pt x="3065" y="291"/>
                </a:lnTo>
                <a:lnTo>
                  <a:pt x="3067" y="278"/>
                </a:lnTo>
                <a:lnTo>
                  <a:pt x="3067" y="263"/>
                </a:lnTo>
                <a:lnTo>
                  <a:pt x="3069" y="251"/>
                </a:lnTo>
                <a:lnTo>
                  <a:pt x="3069" y="238"/>
                </a:lnTo>
                <a:lnTo>
                  <a:pt x="3065" y="231"/>
                </a:lnTo>
                <a:close/>
                <a:moveTo>
                  <a:pt x="4205" y="223"/>
                </a:moveTo>
                <a:lnTo>
                  <a:pt x="4203" y="234"/>
                </a:lnTo>
                <a:lnTo>
                  <a:pt x="4200" y="252"/>
                </a:lnTo>
                <a:lnTo>
                  <a:pt x="4198" y="272"/>
                </a:lnTo>
                <a:lnTo>
                  <a:pt x="4196" y="294"/>
                </a:lnTo>
                <a:lnTo>
                  <a:pt x="4196" y="311"/>
                </a:lnTo>
                <a:lnTo>
                  <a:pt x="4198" y="320"/>
                </a:lnTo>
                <a:lnTo>
                  <a:pt x="4202" y="298"/>
                </a:lnTo>
                <a:lnTo>
                  <a:pt x="4205" y="278"/>
                </a:lnTo>
                <a:lnTo>
                  <a:pt x="4209" y="260"/>
                </a:lnTo>
                <a:lnTo>
                  <a:pt x="4205" y="240"/>
                </a:lnTo>
                <a:lnTo>
                  <a:pt x="4205" y="234"/>
                </a:lnTo>
                <a:lnTo>
                  <a:pt x="4205" y="231"/>
                </a:lnTo>
                <a:lnTo>
                  <a:pt x="4207" y="229"/>
                </a:lnTo>
                <a:lnTo>
                  <a:pt x="4209" y="225"/>
                </a:lnTo>
                <a:lnTo>
                  <a:pt x="4211" y="223"/>
                </a:lnTo>
                <a:lnTo>
                  <a:pt x="4205" y="223"/>
                </a:lnTo>
                <a:close/>
                <a:moveTo>
                  <a:pt x="485" y="223"/>
                </a:moveTo>
                <a:lnTo>
                  <a:pt x="483" y="234"/>
                </a:lnTo>
                <a:lnTo>
                  <a:pt x="480" y="252"/>
                </a:lnTo>
                <a:lnTo>
                  <a:pt x="478" y="272"/>
                </a:lnTo>
                <a:lnTo>
                  <a:pt x="476" y="294"/>
                </a:lnTo>
                <a:lnTo>
                  <a:pt x="476" y="311"/>
                </a:lnTo>
                <a:lnTo>
                  <a:pt x="478" y="320"/>
                </a:lnTo>
                <a:lnTo>
                  <a:pt x="482" y="298"/>
                </a:lnTo>
                <a:lnTo>
                  <a:pt x="485" y="278"/>
                </a:lnTo>
                <a:lnTo>
                  <a:pt x="489" y="260"/>
                </a:lnTo>
                <a:lnTo>
                  <a:pt x="485" y="240"/>
                </a:lnTo>
                <a:lnTo>
                  <a:pt x="485" y="234"/>
                </a:lnTo>
                <a:lnTo>
                  <a:pt x="485" y="231"/>
                </a:lnTo>
                <a:lnTo>
                  <a:pt x="487" y="229"/>
                </a:lnTo>
                <a:lnTo>
                  <a:pt x="489" y="225"/>
                </a:lnTo>
                <a:lnTo>
                  <a:pt x="491" y="223"/>
                </a:lnTo>
                <a:lnTo>
                  <a:pt x="485" y="223"/>
                </a:lnTo>
                <a:close/>
                <a:moveTo>
                  <a:pt x="5758" y="220"/>
                </a:moveTo>
                <a:lnTo>
                  <a:pt x="5758" y="231"/>
                </a:lnTo>
                <a:lnTo>
                  <a:pt x="5762" y="231"/>
                </a:lnTo>
                <a:lnTo>
                  <a:pt x="5762" y="220"/>
                </a:lnTo>
                <a:lnTo>
                  <a:pt x="5758" y="220"/>
                </a:lnTo>
                <a:close/>
                <a:moveTo>
                  <a:pt x="2038" y="220"/>
                </a:moveTo>
                <a:lnTo>
                  <a:pt x="2038" y="231"/>
                </a:lnTo>
                <a:lnTo>
                  <a:pt x="2042" y="231"/>
                </a:lnTo>
                <a:lnTo>
                  <a:pt x="2042" y="220"/>
                </a:lnTo>
                <a:lnTo>
                  <a:pt x="2038" y="220"/>
                </a:lnTo>
                <a:close/>
                <a:moveTo>
                  <a:pt x="3438" y="214"/>
                </a:moveTo>
                <a:lnTo>
                  <a:pt x="3438" y="221"/>
                </a:lnTo>
                <a:lnTo>
                  <a:pt x="3438" y="229"/>
                </a:lnTo>
                <a:lnTo>
                  <a:pt x="3436" y="232"/>
                </a:lnTo>
                <a:lnTo>
                  <a:pt x="3434" y="238"/>
                </a:lnTo>
                <a:lnTo>
                  <a:pt x="3434" y="243"/>
                </a:lnTo>
                <a:lnTo>
                  <a:pt x="3442" y="243"/>
                </a:lnTo>
                <a:lnTo>
                  <a:pt x="3442" y="214"/>
                </a:lnTo>
                <a:lnTo>
                  <a:pt x="3438" y="214"/>
                </a:lnTo>
                <a:close/>
                <a:moveTo>
                  <a:pt x="2302" y="214"/>
                </a:moveTo>
                <a:lnTo>
                  <a:pt x="2302" y="231"/>
                </a:lnTo>
                <a:lnTo>
                  <a:pt x="2302" y="251"/>
                </a:lnTo>
                <a:lnTo>
                  <a:pt x="2300" y="276"/>
                </a:lnTo>
                <a:lnTo>
                  <a:pt x="2302" y="298"/>
                </a:lnTo>
                <a:lnTo>
                  <a:pt x="2303" y="316"/>
                </a:lnTo>
                <a:lnTo>
                  <a:pt x="2305" y="327"/>
                </a:lnTo>
                <a:lnTo>
                  <a:pt x="2311" y="300"/>
                </a:lnTo>
                <a:lnTo>
                  <a:pt x="2314" y="300"/>
                </a:lnTo>
                <a:lnTo>
                  <a:pt x="2316" y="283"/>
                </a:lnTo>
                <a:lnTo>
                  <a:pt x="2314" y="261"/>
                </a:lnTo>
                <a:lnTo>
                  <a:pt x="2313" y="241"/>
                </a:lnTo>
                <a:lnTo>
                  <a:pt x="2307" y="225"/>
                </a:lnTo>
                <a:lnTo>
                  <a:pt x="2302" y="214"/>
                </a:lnTo>
                <a:close/>
                <a:moveTo>
                  <a:pt x="4434" y="211"/>
                </a:moveTo>
                <a:lnTo>
                  <a:pt x="4431" y="236"/>
                </a:lnTo>
                <a:lnTo>
                  <a:pt x="4431" y="265"/>
                </a:lnTo>
                <a:lnTo>
                  <a:pt x="4431" y="296"/>
                </a:lnTo>
                <a:lnTo>
                  <a:pt x="4433" y="327"/>
                </a:lnTo>
                <a:lnTo>
                  <a:pt x="4433" y="354"/>
                </a:lnTo>
                <a:lnTo>
                  <a:pt x="4431" y="374"/>
                </a:lnTo>
                <a:lnTo>
                  <a:pt x="4431" y="385"/>
                </a:lnTo>
                <a:lnTo>
                  <a:pt x="4433" y="398"/>
                </a:lnTo>
                <a:lnTo>
                  <a:pt x="4436" y="412"/>
                </a:lnTo>
                <a:lnTo>
                  <a:pt x="4438" y="420"/>
                </a:lnTo>
                <a:lnTo>
                  <a:pt x="4440" y="383"/>
                </a:lnTo>
                <a:lnTo>
                  <a:pt x="4443" y="347"/>
                </a:lnTo>
                <a:lnTo>
                  <a:pt x="4445" y="312"/>
                </a:lnTo>
                <a:lnTo>
                  <a:pt x="4443" y="276"/>
                </a:lnTo>
                <a:lnTo>
                  <a:pt x="4438" y="243"/>
                </a:lnTo>
                <a:lnTo>
                  <a:pt x="4438" y="211"/>
                </a:lnTo>
                <a:lnTo>
                  <a:pt x="4434" y="211"/>
                </a:lnTo>
                <a:close/>
                <a:moveTo>
                  <a:pt x="714" y="211"/>
                </a:moveTo>
                <a:lnTo>
                  <a:pt x="711" y="236"/>
                </a:lnTo>
                <a:lnTo>
                  <a:pt x="711" y="265"/>
                </a:lnTo>
                <a:lnTo>
                  <a:pt x="711" y="296"/>
                </a:lnTo>
                <a:lnTo>
                  <a:pt x="713" y="327"/>
                </a:lnTo>
                <a:lnTo>
                  <a:pt x="713" y="354"/>
                </a:lnTo>
                <a:lnTo>
                  <a:pt x="711" y="374"/>
                </a:lnTo>
                <a:lnTo>
                  <a:pt x="711" y="385"/>
                </a:lnTo>
                <a:lnTo>
                  <a:pt x="713" y="398"/>
                </a:lnTo>
                <a:lnTo>
                  <a:pt x="716" y="412"/>
                </a:lnTo>
                <a:lnTo>
                  <a:pt x="718" y="420"/>
                </a:lnTo>
                <a:lnTo>
                  <a:pt x="720" y="383"/>
                </a:lnTo>
                <a:lnTo>
                  <a:pt x="723" y="347"/>
                </a:lnTo>
                <a:lnTo>
                  <a:pt x="725" y="312"/>
                </a:lnTo>
                <a:lnTo>
                  <a:pt x="723" y="276"/>
                </a:lnTo>
                <a:lnTo>
                  <a:pt x="718" y="243"/>
                </a:lnTo>
                <a:lnTo>
                  <a:pt x="718" y="211"/>
                </a:lnTo>
                <a:lnTo>
                  <a:pt x="714" y="211"/>
                </a:lnTo>
                <a:close/>
                <a:moveTo>
                  <a:pt x="5491" y="207"/>
                </a:moveTo>
                <a:lnTo>
                  <a:pt x="5494" y="278"/>
                </a:lnTo>
                <a:lnTo>
                  <a:pt x="5498" y="351"/>
                </a:lnTo>
                <a:lnTo>
                  <a:pt x="5505" y="351"/>
                </a:lnTo>
                <a:lnTo>
                  <a:pt x="5511" y="334"/>
                </a:lnTo>
                <a:lnTo>
                  <a:pt x="5514" y="334"/>
                </a:lnTo>
                <a:lnTo>
                  <a:pt x="5505" y="240"/>
                </a:lnTo>
                <a:lnTo>
                  <a:pt x="5502" y="240"/>
                </a:lnTo>
                <a:lnTo>
                  <a:pt x="5502" y="231"/>
                </a:lnTo>
                <a:lnTo>
                  <a:pt x="5498" y="231"/>
                </a:lnTo>
                <a:lnTo>
                  <a:pt x="5494" y="207"/>
                </a:lnTo>
                <a:lnTo>
                  <a:pt x="5491" y="207"/>
                </a:lnTo>
                <a:close/>
                <a:moveTo>
                  <a:pt x="1771" y="207"/>
                </a:moveTo>
                <a:lnTo>
                  <a:pt x="1774" y="278"/>
                </a:lnTo>
                <a:lnTo>
                  <a:pt x="1778" y="351"/>
                </a:lnTo>
                <a:lnTo>
                  <a:pt x="1785" y="351"/>
                </a:lnTo>
                <a:lnTo>
                  <a:pt x="1791" y="334"/>
                </a:lnTo>
                <a:lnTo>
                  <a:pt x="1794" y="334"/>
                </a:lnTo>
                <a:lnTo>
                  <a:pt x="1785" y="240"/>
                </a:lnTo>
                <a:lnTo>
                  <a:pt x="1782" y="240"/>
                </a:lnTo>
                <a:lnTo>
                  <a:pt x="1782" y="231"/>
                </a:lnTo>
                <a:lnTo>
                  <a:pt x="1778" y="231"/>
                </a:lnTo>
                <a:lnTo>
                  <a:pt x="1774" y="207"/>
                </a:lnTo>
                <a:lnTo>
                  <a:pt x="1771" y="207"/>
                </a:lnTo>
                <a:close/>
                <a:moveTo>
                  <a:pt x="5938" y="203"/>
                </a:moveTo>
                <a:lnTo>
                  <a:pt x="5938" y="214"/>
                </a:lnTo>
                <a:lnTo>
                  <a:pt x="5942" y="214"/>
                </a:lnTo>
                <a:lnTo>
                  <a:pt x="5942" y="203"/>
                </a:lnTo>
                <a:lnTo>
                  <a:pt x="5938" y="203"/>
                </a:lnTo>
                <a:close/>
                <a:moveTo>
                  <a:pt x="2218" y="203"/>
                </a:moveTo>
                <a:lnTo>
                  <a:pt x="2218" y="214"/>
                </a:lnTo>
                <a:lnTo>
                  <a:pt x="2222" y="214"/>
                </a:lnTo>
                <a:lnTo>
                  <a:pt x="2222" y="203"/>
                </a:lnTo>
                <a:lnTo>
                  <a:pt x="2218" y="203"/>
                </a:lnTo>
                <a:close/>
                <a:moveTo>
                  <a:pt x="2405" y="196"/>
                </a:moveTo>
                <a:lnTo>
                  <a:pt x="2400" y="232"/>
                </a:lnTo>
                <a:lnTo>
                  <a:pt x="2391" y="267"/>
                </a:lnTo>
                <a:lnTo>
                  <a:pt x="2387" y="285"/>
                </a:lnTo>
                <a:lnTo>
                  <a:pt x="2387" y="309"/>
                </a:lnTo>
                <a:lnTo>
                  <a:pt x="2391" y="332"/>
                </a:lnTo>
                <a:lnTo>
                  <a:pt x="2393" y="354"/>
                </a:lnTo>
                <a:lnTo>
                  <a:pt x="2394" y="371"/>
                </a:lnTo>
                <a:lnTo>
                  <a:pt x="2394" y="387"/>
                </a:lnTo>
                <a:lnTo>
                  <a:pt x="2394" y="405"/>
                </a:lnTo>
                <a:lnTo>
                  <a:pt x="2396" y="425"/>
                </a:lnTo>
                <a:lnTo>
                  <a:pt x="2398" y="441"/>
                </a:lnTo>
                <a:lnTo>
                  <a:pt x="2402" y="451"/>
                </a:lnTo>
                <a:lnTo>
                  <a:pt x="2403" y="405"/>
                </a:lnTo>
                <a:lnTo>
                  <a:pt x="2409" y="363"/>
                </a:lnTo>
                <a:lnTo>
                  <a:pt x="2413" y="318"/>
                </a:lnTo>
                <a:lnTo>
                  <a:pt x="2414" y="271"/>
                </a:lnTo>
                <a:lnTo>
                  <a:pt x="2414" y="254"/>
                </a:lnTo>
                <a:lnTo>
                  <a:pt x="2414" y="238"/>
                </a:lnTo>
                <a:lnTo>
                  <a:pt x="2414" y="220"/>
                </a:lnTo>
                <a:lnTo>
                  <a:pt x="2413" y="205"/>
                </a:lnTo>
                <a:lnTo>
                  <a:pt x="2405" y="196"/>
                </a:lnTo>
                <a:close/>
                <a:moveTo>
                  <a:pt x="5725" y="180"/>
                </a:moveTo>
                <a:lnTo>
                  <a:pt x="5718" y="271"/>
                </a:lnTo>
                <a:lnTo>
                  <a:pt x="5722" y="271"/>
                </a:lnTo>
                <a:lnTo>
                  <a:pt x="5722" y="269"/>
                </a:lnTo>
                <a:lnTo>
                  <a:pt x="5723" y="265"/>
                </a:lnTo>
                <a:lnTo>
                  <a:pt x="5723" y="263"/>
                </a:lnTo>
                <a:lnTo>
                  <a:pt x="5725" y="260"/>
                </a:lnTo>
                <a:lnTo>
                  <a:pt x="5727" y="258"/>
                </a:lnTo>
                <a:lnTo>
                  <a:pt x="5731" y="260"/>
                </a:lnTo>
                <a:lnTo>
                  <a:pt x="5731" y="263"/>
                </a:lnTo>
                <a:lnTo>
                  <a:pt x="5734" y="263"/>
                </a:lnTo>
                <a:lnTo>
                  <a:pt x="5725" y="296"/>
                </a:lnTo>
                <a:lnTo>
                  <a:pt x="5720" y="334"/>
                </a:lnTo>
                <a:lnTo>
                  <a:pt x="5718" y="374"/>
                </a:lnTo>
                <a:lnTo>
                  <a:pt x="5718" y="387"/>
                </a:lnTo>
                <a:lnTo>
                  <a:pt x="5718" y="400"/>
                </a:lnTo>
                <a:lnTo>
                  <a:pt x="5718" y="411"/>
                </a:lnTo>
                <a:lnTo>
                  <a:pt x="5722" y="420"/>
                </a:lnTo>
                <a:lnTo>
                  <a:pt x="5722" y="387"/>
                </a:lnTo>
                <a:lnTo>
                  <a:pt x="5725" y="387"/>
                </a:lnTo>
                <a:lnTo>
                  <a:pt x="5734" y="334"/>
                </a:lnTo>
                <a:lnTo>
                  <a:pt x="5742" y="331"/>
                </a:lnTo>
                <a:lnTo>
                  <a:pt x="5742" y="274"/>
                </a:lnTo>
                <a:lnTo>
                  <a:pt x="5745" y="274"/>
                </a:lnTo>
                <a:lnTo>
                  <a:pt x="5745" y="240"/>
                </a:lnTo>
                <a:lnTo>
                  <a:pt x="5747" y="238"/>
                </a:lnTo>
                <a:lnTo>
                  <a:pt x="5747" y="238"/>
                </a:lnTo>
                <a:lnTo>
                  <a:pt x="5749" y="236"/>
                </a:lnTo>
                <a:lnTo>
                  <a:pt x="5751" y="234"/>
                </a:lnTo>
                <a:lnTo>
                  <a:pt x="5751" y="231"/>
                </a:lnTo>
                <a:lnTo>
                  <a:pt x="5745" y="231"/>
                </a:lnTo>
                <a:lnTo>
                  <a:pt x="5742" y="212"/>
                </a:lnTo>
                <a:lnTo>
                  <a:pt x="5736" y="194"/>
                </a:lnTo>
                <a:lnTo>
                  <a:pt x="5725" y="180"/>
                </a:lnTo>
                <a:close/>
                <a:moveTo>
                  <a:pt x="2005" y="180"/>
                </a:moveTo>
                <a:lnTo>
                  <a:pt x="1998" y="271"/>
                </a:lnTo>
                <a:lnTo>
                  <a:pt x="2002" y="271"/>
                </a:lnTo>
                <a:lnTo>
                  <a:pt x="2002" y="269"/>
                </a:lnTo>
                <a:lnTo>
                  <a:pt x="2003" y="265"/>
                </a:lnTo>
                <a:lnTo>
                  <a:pt x="2003" y="263"/>
                </a:lnTo>
                <a:lnTo>
                  <a:pt x="2005" y="260"/>
                </a:lnTo>
                <a:lnTo>
                  <a:pt x="2007" y="258"/>
                </a:lnTo>
                <a:lnTo>
                  <a:pt x="2011" y="260"/>
                </a:lnTo>
                <a:lnTo>
                  <a:pt x="2011" y="263"/>
                </a:lnTo>
                <a:lnTo>
                  <a:pt x="2014" y="263"/>
                </a:lnTo>
                <a:lnTo>
                  <a:pt x="2005" y="296"/>
                </a:lnTo>
                <a:lnTo>
                  <a:pt x="2000" y="334"/>
                </a:lnTo>
                <a:lnTo>
                  <a:pt x="1998" y="374"/>
                </a:lnTo>
                <a:lnTo>
                  <a:pt x="1998" y="387"/>
                </a:lnTo>
                <a:lnTo>
                  <a:pt x="1998" y="400"/>
                </a:lnTo>
                <a:lnTo>
                  <a:pt x="1998" y="411"/>
                </a:lnTo>
                <a:lnTo>
                  <a:pt x="2002" y="420"/>
                </a:lnTo>
                <a:lnTo>
                  <a:pt x="2002" y="387"/>
                </a:lnTo>
                <a:lnTo>
                  <a:pt x="2005" y="387"/>
                </a:lnTo>
                <a:lnTo>
                  <a:pt x="2014" y="334"/>
                </a:lnTo>
                <a:lnTo>
                  <a:pt x="2022" y="331"/>
                </a:lnTo>
                <a:lnTo>
                  <a:pt x="2022" y="274"/>
                </a:lnTo>
                <a:lnTo>
                  <a:pt x="2025" y="274"/>
                </a:lnTo>
                <a:lnTo>
                  <a:pt x="2025" y="240"/>
                </a:lnTo>
                <a:lnTo>
                  <a:pt x="2027" y="238"/>
                </a:lnTo>
                <a:lnTo>
                  <a:pt x="2027" y="238"/>
                </a:lnTo>
                <a:lnTo>
                  <a:pt x="2029" y="236"/>
                </a:lnTo>
                <a:lnTo>
                  <a:pt x="2031" y="234"/>
                </a:lnTo>
                <a:lnTo>
                  <a:pt x="2031" y="231"/>
                </a:lnTo>
                <a:lnTo>
                  <a:pt x="2025" y="231"/>
                </a:lnTo>
                <a:lnTo>
                  <a:pt x="2022" y="212"/>
                </a:lnTo>
                <a:lnTo>
                  <a:pt x="2016" y="194"/>
                </a:lnTo>
                <a:lnTo>
                  <a:pt x="2005" y="180"/>
                </a:lnTo>
                <a:close/>
                <a:moveTo>
                  <a:pt x="5322" y="167"/>
                </a:moveTo>
                <a:lnTo>
                  <a:pt x="5322" y="220"/>
                </a:lnTo>
                <a:lnTo>
                  <a:pt x="5325" y="220"/>
                </a:lnTo>
                <a:lnTo>
                  <a:pt x="5322" y="231"/>
                </a:lnTo>
                <a:lnTo>
                  <a:pt x="5325" y="231"/>
                </a:lnTo>
                <a:lnTo>
                  <a:pt x="5325" y="300"/>
                </a:lnTo>
                <a:lnTo>
                  <a:pt x="5331" y="300"/>
                </a:lnTo>
                <a:lnTo>
                  <a:pt x="5331" y="314"/>
                </a:lnTo>
                <a:lnTo>
                  <a:pt x="5334" y="314"/>
                </a:lnTo>
                <a:lnTo>
                  <a:pt x="5334" y="331"/>
                </a:lnTo>
                <a:lnTo>
                  <a:pt x="5338" y="331"/>
                </a:lnTo>
                <a:lnTo>
                  <a:pt x="5338" y="360"/>
                </a:lnTo>
                <a:lnTo>
                  <a:pt x="5342" y="360"/>
                </a:lnTo>
                <a:lnTo>
                  <a:pt x="5342" y="334"/>
                </a:lnTo>
                <a:lnTo>
                  <a:pt x="5345" y="334"/>
                </a:lnTo>
                <a:lnTo>
                  <a:pt x="5347" y="334"/>
                </a:lnTo>
                <a:lnTo>
                  <a:pt x="5349" y="332"/>
                </a:lnTo>
                <a:lnTo>
                  <a:pt x="5349" y="332"/>
                </a:lnTo>
                <a:lnTo>
                  <a:pt x="5349" y="332"/>
                </a:lnTo>
                <a:lnTo>
                  <a:pt x="5351" y="332"/>
                </a:lnTo>
                <a:lnTo>
                  <a:pt x="5354" y="331"/>
                </a:lnTo>
                <a:lnTo>
                  <a:pt x="5351" y="354"/>
                </a:lnTo>
                <a:lnTo>
                  <a:pt x="5347" y="376"/>
                </a:lnTo>
                <a:lnTo>
                  <a:pt x="5345" y="403"/>
                </a:lnTo>
                <a:lnTo>
                  <a:pt x="5351" y="403"/>
                </a:lnTo>
                <a:lnTo>
                  <a:pt x="5351" y="372"/>
                </a:lnTo>
                <a:lnTo>
                  <a:pt x="5356" y="347"/>
                </a:lnTo>
                <a:lnTo>
                  <a:pt x="5362" y="323"/>
                </a:lnTo>
                <a:lnTo>
                  <a:pt x="5363" y="300"/>
                </a:lnTo>
                <a:lnTo>
                  <a:pt x="5358" y="278"/>
                </a:lnTo>
                <a:lnTo>
                  <a:pt x="5354" y="260"/>
                </a:lnTo>
                <a:lnTo>
                  <a:pt x="5362" y="260"/>
                </a:lnTo>
                <a:lnTo>
                  <a:pt x="5365" y="271"/>
                </a:lnTo>
                <a:lnTo>
                  <a:pt x="5371" y="271"/>
                </a:lnTo>
                <a:lnTo>
                  <a:pt x="5371" y="243"/>
                </a:lnTo>
                <a:lnTo>
                  <a:pt x="5373" y="241"/>
                </a:lnTo>
                <a:lnTo>
                  <a:pt x="5373" y="241"/>
                </a:lnTo>
                <a:lnTo>
                  <a:pt x="5373" y="240"/>
                </a:lnTo>
                <a:lnTo>
                  <a:pt x="5373" y="240"/>
                </a:lnTo>
                <a:lnTo>
                  <a:pt x="5373" y="238"/>
                </a:lnTo>
                <a:lnTo>
                  <a:pt x="5374" y="236"/>
                </a:lnTo>
                <a:lnTo>
                  <a:pt x="5365" y="225"/>
                </a:lnTo>
                <a:lnTo>
                  <a:pt x="5360" y="214"/>
                </a:lnTo>
                <a:lnTo>
                  <a:pt x="5354" y="203"/>
                </a:lnTo>
                <a:lnTo>
                  <a:pt x="5345" y="200"/>
                </a:lnTo>
                <a:lnTo>
                  <a:pt x="5345" y="191"/>
                </a:lnTo>
                <a:lnTo>
                  <a:pt x="5338" y="187"/>
                </a:lnTo>
                <a:lnTo>
                  <a:pt x="5325" y="167"/>
                </a:lnTo>
                <a:lnTo>
                  <a:pt x="5322" y="167"/>
                </a:lnTo>
                <a:close/>
                <a:moveTo>
                  <a:pt x="3725" y="167"/>
                </a:moveTo>
                <a:lnTo>
                  <a:pt x="3725" y="271"/>
                </a:lnTo>
                <a:lnTo>
                  <a:pt x="3731" y="271"/>
                </a:lnTo>
                <a:lnTo>
                  <a:pt x="3734" y="307"/>
                </a:lnTo>
                <a:lnTo>
                  <a:pt x="3742" y="307"/>
                </a:lnTo>
                <a:lnTo>
                  <a:pt x="3742" y="278"/>
                </a:lnTo>
                <a:lnTo>
                  <a:pt x="3740" y="249"/>
                </a:lnTo>
                <a:lnTo>
                  <a:pt x="3734" y="223"/>
                </a:lnTo>
                <a:lnTo>
                  <a:pt x="3733" y="209"/>
                </a:lnTo>
                <a:lnTo>
                  <a:pt x="3733" y="192"/>
                </a:lnTo>
                <a:lnTo>
                  <a:pt x="3731" y="178"/>
                </a:lnTo>
                <a:lnTo>
                  <a:pt x="3725" y="167"/>
                </a:lnTo>
                <a:close/>
                <a:moveTo>
                  <a:pt x="1602" y="167"/>
                </a:moveTo>
                <a:lnTo>
                  <a:pt x="1602" y="220"/>
                </a:lnTo>
                <a:lnTo>
                  <a:pt x="1605" y="220"/>
                </a:lnTo>
                <a:lnTo>
                  <a:pt x="1602" y="231"/>
                </a:lnTo>
                <a:lnTo>
                  <a:pt x="1605" y="231"/>
                </a:lnTo>
                <a:lnTo>
                  <a:pt x="1605" y="300"/>
                </a:lnTo>
                <a:lnTo>
                  <a:pt x="1611" y="300"/>
                </a:lnTo>
                <a:lnTo>
                  <a:pt x="1611" y="314"/>
                </a:lnTo>
                <a:lnTo>
                  <a:pt x="1614" y="314"/>
                </a:lnTo>
                <a:lnTo>
                  <a:pt x="1614" y="331"/>
                </a:lnTo>
                <a:lnTo>
                  <a:pt x="1618" y="331"/>
                </a:lnTo>
                <a:lnTo>
                  <a:pt x="1618" y="360"/>
                </a:lnTo>
                <a:lnTo>
                  <a:pt x="1622" y="360"/>
                </a:lnTo>
                <a:lnTo>
                  <a:pt x="1622" y="334"/>
                </a:lnTo>
                <a:lnTo>
                  <a:pt x="1625" y="334"/>
                </a:lnTo>
                <a:lnTo>
                  <a:pt x="1627" y="334"/>
                </a:lnTo>
                <a:lnTo>
                  <a:pt x="1629" y="332"/>
                </a:lnTo>
                <a:lnTo>
                  <a:pt x="1629" y="332"/>
                </a:lnTo>
                <a:lnTo>
                  <a:pt x="1629" y="332"/>
                </a:lnTo>
                <a:lnTo>
                  <a:pt x="1631" y="332"/>
                </a:lnTo>
                <a:lnTo>
                  <a:pt x="1634" y="331"/>
                </a:lnTo>
                <a:lnTo>
                  <a:pt x="1631" y="354"/>
                </a:lnTo>
                <a:lnTo>
                  <a:pt x="1627" y="376"/>
                </a:lnTo>
                <a:lnTo>
                  <a:pt x="1625" y="403"/>
                </a:lnTo>
                <a:lnTo>
                  <a:pt x="1631" y="403"/>
                </a:lnTo>
                <a:lnTo>
                  <a:pt x="1631" y="372"/>
                </a:lnTo>
                <a:lnTo>
                  <a:pt x="1636" y="347"/>
                </a:lnTo>
                <a:lnTo>
                  <a:pt x="1642" y="323"/>
                </a:lnTo>
                <a:lnTo>
                  <a:pt x="1643" y="300"/>
                </a:lnTo>
                <a:lnTo>
                  <a:pt x="1638" y="278"/>
                </a:lnTo>
                <a:lnTo>
                  <a:pt x="1634" y="260"/>
                </a:lnTo>
                <a:lnTo>
                  <a:pt x="1642" y="260"/>
                </a:lnTo>
                <a:lnTo>
                  <a:pt x="1645" y="271"/>
                </a:lnTo>
                <a:lnTo>
                  <a:pt x="1651" y="271"/>
                </a:lnTo>
                <a:lnTo>
                  <a:pt x="1651" y="243"/>
                </a:lnTo>
                <a:lnTo>
                  <a:pt x="1653" y="241"/>
                </a:lnTo>
                <a:lnTo>
                  <a:pt x="1653" y="241"/>
                </a:lnTo>
                <a:lnTo>
                  <a:pt x="1653" y="240"/>
                </a:lnTo>
                <a:lnTo>
                  <a:pt x="1653" y="240"/>
                </a:lnTo>
                <a:lnTo>
                  <a:pt x="1653" y="238"/>
                </a:lnTo>
                <a:lnTo>
                  <a:pt x="1654" y="236"/>
                </a:lnTo>
                <a:lnTo>
                  <a:pt x="1645" y="225"/>
                </a:lnTo>
                <a:lnTo>
                  <a:pt x="1640" y="214"/>
                </a:lnTo>
                <a:lnTo>
                  <a:pt x="1634" y="203"/>
                </a:lnTo>
                <a:lnTo>
                  <a:pt x="1625" y="200"/>
                </a:lnTo>
                <a:lnTo>
                  <a:pt x="1625" y="191"/>
                </a:lnTo>
                <a:lnTo>
                  <a:pt x="1618" y="187"/>
                </a:lnTo>
                <a:lnTo>
                  <a:pt x="1605" y="167"/>
                </a:lnTo>
                <a:lnTo>
                  <a:pt x="1602" y="167"/>
                </a:lnTo>
                <a:close/>
                <a:moveTo>
                  <a:pt x="2398" y="154"/>
                </a:moveTo>
                <a:lnTo>
                  <a:pt x="2398" y="160"/>
                </a:lnTo>
                <a:lnTo>
                  <a:pt x="2385" y="171"/>
                </a:lnTo>
                <a:lnTo>
                  <a:pt x="2373" y="189"/>
                </a:lnTo>
                <a:lnTo>
                  <a:pt x="2360" y="211"/>
                </a:lnTo>
                <a:lnTo>
                  <a:pt x="2351" y="234"/>
                </a:lnTo>
                <a:lnTo>
                  <a:pt x="2345" y="254"/>
                </a:lnTo>
                <a:lnTo>
                  <a:pt x="2351" y="254"/>
                </a:lnTo>
                <a:lnTo>
                  <a:pt x="2351" y="267"/>
                </a:lnTo>
                <a:lnTo>
                  <a:pt x="2354" y="267"/>
                </a:lnTo>
                <a:lnTo>
                  <a:pt x="2354" y="263"/>
                </a:lnTo>
                <a:lnTo>
                  <a:pt x="2356" y="260"/>
                </a:lnTo>
                <a:lnTo>
                  <a:pt x="2356" y="258"/>
                </a:lnTo>
                <a:lnTo>
                  <a:pt x="2358" y="258"/>
                </a:lnTo>
                <a:lnTo>
                  <a:pt x="2362" y="256"/>
                </a:lnTo>
                <a:lnTo>
                  <a:pt x="2365" y="254"/>
                </a:lnTo>
                <a:lnTo>
                  <a:pt x="2362" y="274"/>
                </a:lnTo>
                <a:lnTo>
                  <a:pt x="2358" y="274"/>
                </a:lnTo>
                <a:lnTo>
                  <a:pt x="2358" y="285"/>
                </a:lnTo>
                <a:lnTo>
                  <a:pt x="2360" y="296"/>
                </a:lnTo>
                <a:lnTo>
                  <a:pt x="2363" y="311"/>
                </a:lnTo>
                <a:lnTo>
                  <a:pt x="2367" y="321"/>
                </a:lnTo>
                <a:lnTo>
                  <a:pt x="2371" y="327"/>
                </a:lnTo>
                <a:lnTo>
                  <a:pt x="2373" y="291"/>
                </a:lnTo>
                <a:lnTo>
                  <a:pt x="2380" y="256"/>
                </a:lnTo>
                <a:lnTo>
                  <a:pt x="2389" y="223"/>
                </a:lnTo>
                <a:lnTo>
                  <a:pt x="2398" y="191"/>
                </a:lnTo>
                <a:lnTo>
                  <a:pt x="2411" y="187"/>
                </a:lnTo>
                <a:lnTo>
                  <a:pt x="2407" y="171"/>
                </a:lnTo>
                <a:lnTo>
                  <a:pt x="2402" y="154"/>
                </a:lnTo>
                <a:lnTo>
                  <a:pt x="2398" y="154"/>
                </a:lnTo>
                <a:close/>
                <a:moveTo>
                  <a:pt x="5705" y="151"/>
                </a:moveTo>
                <a:lnTo>
                  <a:pt x="5702" y="176"/>
                </a:lnTo>
                <a:lnTo>
                  <a:pt x="5698" y="176"/>
                </a:lnTo>
                <a:lnTo>
                  <a:pt x="5694" y="267"/>
                </a:lnTo>
                <a:lnTo>
                  <a:pt x="5698" y="267"/>
                </a:lnTo>
                <a:lnTo>
                  <a:pt x="5700" y="278"/>
                </a:lnTo>
                <a:lnTo>
                  <a:pt x="5698" y="289"/>
                </a:lnTo>
                <a:lnTo>
                  <a:pt x="5698" y="300"/>
                </a:lnTo>
                <a:lnTo>
                  <a:pt x="5702" y="307"/>
                </a:lnTo>
                <a:lnTo>
                  <a:pt x="5703" y="283"/>
                </a:lnTo>
                <a:lnTo>
                  <a:pt x="5705" y="261"/>
                </a:lnTo>
                <a:lnTo>
                  <a:pt x="5711" y="243"/>
                </a:lnTo>
                <a:lnTo>
                  <a:pt x="5711" y="207"/>
                </a:lnTo>
                <a:lnTo>
                  <a:pt x="5714" y="207"/>
                </a:lnTo>
                <a:lnTo>
                  <a:pt x="5714" y="176"/>
                </a:lnTo>
                <a:lnTo>
                  <a:pt x="5718" y="176"/>
                </a:lnTo>
                <a:lnTo>
                  <a:pt x="5718" y="171"/>
                </a:lnTo>
                <a:lnTo>
                  <a:pt x="5714" y="171"/>
                </a:lnTo>
                <a:lnTo>
                  <a:pt x="5714" y="169"/>
                </a:lnTo>
                <a:lnTo>
                  <a:pt x="5714" y="167"/>
                </a:lnTo>
                <a:lnTo>
                  <a:pt x="5714" y="165"/>
                </a:lnTo>
                <a:lnTo>
                  <a:pt x="5716" y="165"/>
                </a:lnTo>
                <a:lnTo>
                  <a:pt x="5716" y="163"/>
                </a:lnTo>
                <a:lnTo>
                  <a:pt x="5718" y="163"/>
                </a:lnTo>
                <a:lnTo>
                  <a:pt x="5714" y="151"/>
                </a:lnTo>
                <a:lnTo>
                  <a:pt x="5705" y="151"/>
                </a:lnTo>
                <a:close/>
                <a:moveTo>
                  <a:pt x="1985" y="151"/>
                </a:moveTo>
                <a:lnTo>
                  <a:pt x="1982" y="176"/>
                </a:lnTo>
                <a:lnTo>
                  <a:pt x="1978" y="176"/>
                </a:lnTo>
                <a:lnTo>
                  <a:pt x="1974" y="267"/>
                </a:lnTo>
                <a:lnTo>
                  <a:pt x="1978" y="267"/>
                </a:lnTo>
                <a:lnTo>
                  <a:pt x="1980" y="278"/>
                </a:lnTo>
                <a:lnTo>
                  <a:pt x="1978" y="289"/>
                </a:lnTo>
                <a:lnTo>
                  <a:pt x="1978" y="300"/>
                </a:lnTo>
                <a:lnTo>
                  <a:pt x="1982" y="307"/>
                </a:lnTo>
                <a:lnTo>
                  <a:pt x="1983" y="283"/>
                </a:lnTo>
                <a:lnTo>
                  <a:pt x="1985" y="261"/>
                </a:lnTo>
                <a:lnTo>
                  <a:pt x="1991" y="243"/>
                </a:lnTo>
                <a:lnTo>
                  <a:pt x="1991" y="207"/>
                </a:lnTo>
                <a:lnTo>
                  <a:pt x="1994" y="207"/>
                </a:lnTo>
                <a:lnTo>
                  <a:pt x="1994" y="176"/>
                </a:lnTo>
                <a:lnTo>
                  <a:pt x="1998" y="176"/>
                </a:lnTo>
                <a:lnTo>
                  <a:pt x="1998" y="171"/>
                </a:lnTo>
                <a:lnTo>
                  <a:pt x="1994" y="171"/>
                </a:lnTo>
                <a:lnTo>
                  <a:pt x="1994" y="169"/>
                </a:lnTo>
                <a:lnTo>
                  <a:pt x="1994" y="167"/>
                </a:lnTo>
                <a:lnTo>
                  <a:pt x="1994" y="165"/>
                </a:lnTo>
                <a:lnTo>
                  <a:pt x="1996" y="165"/>
                </a:lnTo>
                <a:lnTo>
                  <a:pt x="1996" y="163"/>
                </a:lnTo>
                <a:lnTo>
                  <a:pt x="1998" y="163"/>
                </a:lnTo>
                <a:lnTo>
                  <a:pt x="1994" y="151"/>
                </a:lnTo>
                <a:lnTo>
                  <a:pt x="1985" y="151"/>
                </a:lnTo>
                <a:close/>
                <a:moveTo>
                  <a:pt x="5774" y="127"/>
                </a:moveTo>
                <a:lnTo>
                  <a:pt x="5773" y="140"/>
                </a:lnTo>
                <a:lnTo>
                  <a:pt x="5769" y="156"/>
                </a:lnTo>
                <a:lnTo>
                  <a:pt x="5765" y="174"/>
                </a:lnTo>
                <a:lnTo>
                  <a:pt x="5763" y="191"/>
                </a:lnTo>
                <a:lnTo>
                  <a:pt x="5763" y="205"/>
                </a:lnTo>
                <a:lnTo>
                  <a:pt x="5765" y="214"/>
                </a:lnTo>
                <a:lnTo>
                  <a:pt x="5767" y="201"/>
                </a:lnTo>
                <a:lnTo>
                  <a:pt x="5769" y="183"/>
                </a:lnTo>
                <a:lnTo>
                  <a:pt x="5773" y="165"/>
                </a:lnTo>
                <a:lnTo>
                  <a:pt x="5774" y="149"/>
                </a:lnTo>
                <a:lnTo>
                  <a:pt x="5776" y="134"/>
                </a:lnTo>
                <a:lnTo>
                  <a:pt x="5774" y="127"/>
                </a:lnTo>
                <a:close/>
                <a:moveTo>
                  <a:pt x="2054" y="127"/>
                </a:moveTo>
                <a:lnTo>
                  <a:pt x="2053" y="140"/>
                </a:lnTo>
                <a:lnTo>
                  <a:pt x="2049" y="156"/>
                </a:lnTo>
                <a:lnTo>
                  <a:pt x="2045" y="174"/>
                </a:lnTo>
                <a:lnTo>
                  <a:pt x="2043" y="191"/>
                </a:lnTo>
                <a:lnTo>
                  <a:pt x="2043" y="205"/>
                </a:lnTo>
                <a:lnTo>
                  <a:pt x="2045" y="214"/>
                </a:lnTo>
                <a:lnTo>
                  <a:pt x="2047" y="201"/>
                </a:lnTo>
                <a:lnTo>
                  <a:pt x="2049" y="183"/>
                </a:lnTo>
                <a:lnTo>
                  <a:pt x="2053" y="165"/>
                </a:lnTo>
                <a:lnTo>
                  <a:pt x="2054" y="149"/>
                </a:lnTo>
                <a:lnTo>
                  <a:pt x="2056" y="134"/>
                </a:lnTo>
                <a:lnTo>
                  <a:pt x="2054" y="127"/>
                </a:lnTo>
                <a:close/>
                <a:moveTo>
                  <a:pt x="5722" y="123"/>
                </a:moveTo>
                <a:lnTo>
                  <a:pt x="5718" y="131"/>
                </a:lnTo>
                <a:lnTo>
                  <a:pt x="5720" y="131"/>
                </a:lnTo>
                <a:lnTo>
                  <a:pt x="5722" y="129"/>
                </a:lnTo>
                <a:lnTo>
                  <a:pt x="5723" y="127"/>
                </a:lnTo>
                <a:lnTo>
                  <a:pt x="5725" y="125"/>
                </a:lnTo>
                <a:lnTo>
                  <a:pt x="5727" y="125"/>
                </a:lnTo>
                <a:lnTo>
                  <a:pt x="5725" y="123"/>
                </a:lnTo>
                <a:lnTo>
                  <a:pt x="5722" y="123"/>
                </a:lnTo>
                <a:close/>
                <a:moveTo>
                  <a:pt x="2002" y="123"/>
                </a:moveTo>
                <a:lnTo>
                  <a:pt x="1998" y="131"/>
                </a:lnTo>
                <a:lnTo>
                  <a:pt x="2000" y="131"/>
                </a:lnTo>
                <a:lnTo>
                  <a:pt x="2002" y="129"/>
                </a:lnTo>
                <a:lnTo>
                  <a:pt x="2003" y="127"/>
                </a:lnTo>
                <a:lnTo>
                  <a:pt x="2005" y="125"/>
                </a:lnTo>
                <a:lnTo>
                  <a:pt x="2007" y="125"/>
                </a:lnTo>
                <a:lnTo>
                  <a:pt x="2005" y="123"/>
                </a:lnTo>
                <a:lnTo>
                  <a:pt x="2002" y="123"/>
                </a:lnTo>
                <a:close/>
                <a:moveTo>
                  <a:pt x="5682" y="120"/>
                </a:moveTo>
                <a:lnTo>
                  <a:pt x="5682" y="131"/>
                </a:lnTo>
                <a:lnTo>
                  <a:pt x="5683" y="145"/>
                </a:lnTo>
                <a:lnTo>
                  <a:pt x="5685" y="160"/>
                </a:lnTo>
                <a:lnTo>
                  <a:pt x="5691" y="167"/>
                </a:lnTo>
                <a:lnTo>
                  <a:pt x="5698" y="131"/>
                </a:lnTo>
                <a:lnTo>
                  <a:pt x="5691" y="127"/>
                </a:lnTo>
                <a:lnTo>
                  <a:pt x="5691" y="120"/>
                </a:lnTo>
                <a:lnTo>
                  <a:pt x="5682" y="120"/>
                </a:lnTo>
                <a:close/>
                <a:moveTo>
                  <a:pt x="1962" y="120"/>
                </a:moveTo>
                <a:lnTo>
                  <a:pt x="1962" y="131"/>
                </a:lnTo>
                <a:lnTo>
                  <a:pt x="1963" y="145"/>
                </a:lnTo>
                <a:lnTo>
                  <a:pt x="1965" y="160"/>
                </a:lnTo>
                <a:lnTo>
                  <a:pt x="1971" y="167"/>
                </a:lnTo>
                <a:lnTo>
                  <a:pt x="1978" y="131"/>
                </a:lnTo>
                <a:lnTo>
                  <a:pt x="1971" y="127"/>
                </a:lnTo>
                <a:lnTo>
                  <a:pt x="1971" y="120"/>
                </a:lnTo>
                <a:lnTo>
                  <a:pt x="1962" y="120"/>
                </a:lnTo>
                <a:close/>
                <a:moveTo>
                  <a:pt x="2551" y="76"/>
                </a:moveTo>
                <a:lnTo>
                  <a:pt x="2551" y="80"/>
                </a:lnTo>
                <a:lnTo>
                  <a:pt x="2545" y="89"/>
                </a:lnTo>
                <a:lnTo>
                  <a:pt x="2543" y="100"/>
                </a:lnTo>
                <a:lnTo>
                  <a:pt x="2543" y="111"/>
                </a:lnTo>
                <a:lnTo>
                  <a:pt x="2542" y="123"/>
                </a:lnTo>
                <a:lnTo>
                  <a:pt x="2538" y="123"/>
                </a:lnTo>
                <a:lnTo>
                  <a:pt x="2534" y="171"/>
                </a:lnTo>
                <a:lnTo>
                  <a:pt x="2531" y="171"/>
                </a:lnTo>
                <a:lnTo>
                  <a:pt x="2531" y="207"/>
                </a:lnTo>
                <a:lnTo>
                  <a:pt x="2525" y="207"/>
                </a:lnTo>
                <a:lnTo>
                  <a:pt x="2525" y="251"/>
                </a:lnTo>
                <a:lnTo>
                  <a:pt x="2522" y="251"/>
                </a:lnTo>
                <a:lnTo>
                  <a:pt x="2520" y="265"/>
                </a:lnTo>
                <a:lnTo>
                  <a:pt x="2520" y="283"/>
                </a:lnTo>
                <a:lnTo>
                  <a:pt x="2522" y="301"/>
                </a:lnTo>
                <a:lnTo>
                  <a:pt x="2525" y="311"/>
                </a:lnTo>
                <a:lnTo>
                  <a:pt x="2527" y="292"/>
                </a:lnTo>
                <a:lnTo>
                  <a:pt x="2533" y="276"/>
                </a:lnTo>
                <a:lnTo>
                  <a:pt x="2538" y="263"/>
                </a:lnTo>
                <a:lnTo>
                  <a:pt x="2542" y="247"/>
                </a:lnTo>
                <a:lnTo>
                  <a:pt x="2551" y="247"/>
                </a:lnTo>
                <a:lnTo>
                  <a:pt x="2547" y="261"/>
                </a:lnTo>
                <a:lnTo>
                  <a:pt x="2543" y="272"/>
                </a:lnTo>
                <a:lnTo>
                  <a:pt x="2538" y="283"/>
                </a:lnTo>
                <a:lnTo>
                  <a:pt x="2538" y="296"/>
                </a:lnTo>
                <a:lnTo>
                  <a:pt x="2534" y="296"/>
                </a:lnTo>
                <a:lnTo>
                  <a:pt x="2538" y="303"/>
                </a:lnTo>
                <a:lnTo>
                  <a:pt x="2534" y="303"/>
                </a:lnTo>
                <a:lnTo>
                  <a:pt x="2531" y="334"/>
                </a:lnTo>
                <a:lnTo>
                  <a:pt x="2525" y="334"/>
                </a:lnTo>
                <a:lnTo>
                  <a:pt x="2525" y="347"/>
                </a:lnTo>
                <a:lnTo>
                  <a:pt x="2525" y="360"/>
                </a:lnTo>
                <a:lnTo>
                  <a:pt x="2527" y="372"/>
                </a:lnTo>
                <a:lnTo>
                  <a:pt x="2531" y="380"/>
                </a:lnTo>
                <a:lnTo>
                  <a:pt x="2533" y="343"/>
                </a:lnTo>
                <a:lnTo>
                  <a:pt x="2540" y="309"/>
                </a:lnTo>
                <a:lnTo>
                  <a:pt x="2551" y="280"/>
                </a:lnTo>
                <a:lnTo>
                  <a:pt x="2554" y="251"/>
                </a:lnTo>
                <a:lnTo>
                  <a:pt x="2558" y="251"/>
                </a:lnTo>
                <a:lnTo>
                  <a:pt x="2560" y="249"/>
                </a:lnTo>
                <a:lnTo>
                  <a:pt x="2560" y="249"/>
                </a:lnTo>
                <a:lnTo>
                  <a:pt x="2560" y="249"/>
                </a:lnTo>
                <a:lnTo>
                  <a:pt x="2562" y="249"/>
                </a:lnTo>
                <a:lnTo>
                  <a:pt x="2563" y="249"/>
                </a:lnTo>
                <a:lnTo>
                  <a:pt x="2565" y="247"/>
                </a:lnTo>
                <a:lnTo>
                  <a:pt x="2562" y="269"/>
                </a:lnTo>
                <a:lnTo>
                  <a:pt x="2554" y="287"/>
                </a:lnTo>
                <a:lnTo>
                  <a:pt x="2554" y="307"/>
                </a:lnTo>
                <a:lnTo>
                  <a:pt x="2551" y="307"/>
                </a:lnTo>
                <a:lnTo>
                  <a:pt x="2551" y="407"/>
                </a:lnTo>
                <a:lnTo>
                  <a:pt x="2554" y="407"/>
                </a:lnTo>
                <a:lnTo>
                  <a:pt x="2554" y="403"/>
                </a:lnTo>
                <a:lnTo>
                  <a:pt x="2558" y="392"/>
                </a:lnTo>
                <a:lnTo>
                  <a:pt x="2560" y="380"/>
                </a:lnTo>
                <a:lnTo>
                  <a:pt x="2560" y="365"/>
                </a:lnTo>
                <a:lnTo>
                  <a:pt x="2562" y="351"/>
                </a:lnTo>
                <a:lnTo>
                  <a:pt x="2565" y="351"/>
                </a:lnTo>
                <a:lnTo>
                  <a:pt x="2565" y="334"/>
                </a:lnTo>
                <a:lnTo>
                  <a:pt x="2571" y="334"/>
                </a:lnTo>
                <a:lnTo>
                  <a:pt x="2574" y="300"/>
                </a:lnTo>
                <a:lnTo>
                  <a:pt x="2578" y="300"/>
                </a:lnTo>
                <a:lnTo>
                  <a:pt x="2578" y="247"/>
                </a:lnTo>
                <a:lnTo>
                  <a:pt x="2578" y="212"/>
                </a:lnTo>
                <a:lnTo>
                  <a:pt x="2576" y="180"/>
                </a:lnTo>
                <a:lnTo>
                  <a:pt x="2571" y="151"/>
                </a:lnTo>
                <a:lnTo>
                  <a:pt x="2571" y="131"/>
                </a:lnTo>
                <a:lnTo>
                  <a:pt x="2565" y="131"/>
                </a:lnTo>
                <a:lnTo>
                  <a:pt x="2565" y="120"/>
                </a:lnTo>
                <a:lnTo>
                  <a:pt x="2562" y="120"/>
                </a:lnTo>
                <a:lnTo>
                  <a:pt x="2562" y="103"/>
                </a:lnTo>
                <a:lnTo>
                  <a:pt x="2558" y="103"/>
                </a:lnTo>
                <a:lnTo>
                  <a:pt x="2554" y="76"/>
                </a:lnTo>
                <a:lnTo>
                  <a:pt x="2551" y="76"/>
                </a:lnTo>
                <a:close/>
                <a:moveTo>
                  <a:pt x="3725" y="0"/>
                </a:moveTo>
                <a:lnTo>
                  <a:pt x="3738" y="0"/>
                </a:lnTo>
                <a:lnTo>
                  <a:pt x="3738" y="3"/>
                </a:lnTo>
                <a:lnTo>
                  <a:pt x="3734" y="12"/>
                </a:lnTo>
                <a:lnTo>
                  <a:pt x="3734" y="25"/>
                </a:lnTo>
                <a:lnTo>
                  <a:pt x="3734" y="40"/>
                </a:lnTo>
                <a:lnTo>
                  <a:pt x="3731" y="40"/>
                </a:lnTo>
                <a:lnTo>
                  <a:pt x="3731" y="123"/>
                </a:lnTo>
                <a:lnTo>
                  <a:pt x="3725" y="123"/>
                </a:lnTo>
                <a:lnTo>
                  <a:pt x="3725" y="127"/>
                </a:lnTo>
                <a:lnTo>
                  <a:pt x="3731" y="127"/>
                </a:lnTo>
                <a:lnTo>
                  <a:pt x="3731" y="140"/>
                </a:lnTo>
                <a:lnTo>
                  <a:pt x="3725" y="140"/>
                </a:lnTo>
                <a:lnTo>
                  <a:pt x="3725" y="143"/>
                </a:lnTo>
                <a:lnTo>
                  <a:pt x="3734" y="147"/>
                </a:lnTo>
                <a:lnTo>
                  <a:pt x="3734" y="167"/>
                </a:lnTo>
                <a:lnTo>
                  <a:pt x="3738" y="167"/>
                </a:lnTo>
                <a:lnTo>
                  <a:pt x="3738" y="183"/>
                </a:lnTo>
                <a:lnTo>
                  <a:pt x="3742" y="183"/>
                </a:lnTo>
                <a:lnTo>
                  <a:pt x="3742" y="203"/>
                </a:lnTo>
                <a:lnTo>
                  <a:pt x="3745" y="203"/>
                </a:lnTo>
                <a:lnTo>
                  <a:pt x="3751" y="247"/>
                </a:lnTo>
                <a:lnTo>
                  <a:pt x="3754" y="247"/>
                </a:lnTo>
                <a:lnTo>
                  <a:pt x="3754" y="254"/>
                </a:lnTo>
                <a:lnTo>
                  <a:pt x="3762" y="260"/>
                </a:lnTo>
                <a:lnTo>
                  <a:pt x="3762" y="274"/>
                </a:lnTo>
                <a:lnTo>
                  <a:pt x="3765" y="274"/>
                </a:lnTo>
                <a:lnTo>
                  <a:pt x="3758" y="180"/>
                </a:lnTo>
                <a:lnTo>
                  <a:pt x="3753" y="165"/>
                </a:lnTo>
                <a:lnTo>
                  <a:pt x="3751" y="147"/>
                </a:lnTo>
                <a:lnTo>
                  <a:pt x="3754" y="147"/>
                </a:lnTo>
                <a:lnTo>
                  <a:pt x="3754" y="151"/>
                </a:lnTo>
                <a:lnTo>
                  <a:pt x="3765" y="147"/>
                </a:lnTo>
                <a:lnTo>
                  <a:pt x="3765" y="151"/>
                </a:lnTo>
                <a:lnTo>
                  <a:pt x="3771" y="151"/>
                </a:lnTo>
                <a:lnTo>
                  <a:pt x="3771" y="163"/>
                </a:lnTo>
                <a:lnTo>
                  <a:pt x="3774" y="163"/>
                </a:lnTo>
                <a:lnTo>
                  <a:pt x="3771" y="123"/>
                </a:lnTo>
                <a:lnTo>
                  <a:pt x="3782" y="123"/>
                </a:lnTo>
                <a:lnTo>
                  <a:pt x="3785" y="147"/>
                </a:lnTo>
                <a:lnTo>
                  <a:pt x="3791" y="167"/>
                </a:lnTo>
                <a:lnTo>
                  <a:pt x="3791" y="203"/>
                </a:lnTo>
                <a:lnTo>
                  <a:pt x="3794" y="203"/>
                </a:lnTo>
                <a:lnTo>
                  <a:pt x="3794" y="231"/>
                </a:lnTo>
                <a:lnTo>
                  <a:pt x="3798" y="231"/>
                </a:lnTo>
                <a:lnTo>
                  <a:pt x="3798" y="240"/>
                </a:lnTo>
                <a:lnTo>
                  <a:pt x="3802" y="240"/>
                </a:lnTo>
                <a:lnTo>
                  <a:pt x="3805" y="263"/>
                </a:lnTo>
                <a:lnTo>
                  <a:pt x="3811" y="263"/>
                </a:lnTo>
                <a:lnTo>
                  <a:pt x="3811" y="231"/>
                </a:lnTo>
                <a:lnTo>
                  <a:pt x="3813" y="201"/>
                </a:lnTo>
                <a:lnTo>
                  <a:pt x="3818" y="176"/>
                </a:lnTo>
                <a:lnTo>
                  <a:pt x="3822" y="176"/>
                </a:lnTo>
                <a:lnTo>
                  <a:pt x="3822" y="180"/>
                </a:lnTo>
                <a:lnTo>
                  <a:pt x="3825" y="180"/>
                </a:lnTo>
                <a:lnTo>
                  <a:pt x="3825" y="183"/>
                </a:lnTo>
                <a:lnTo>
                  <a:pt x="3822" y="191"/>
                </a:lnTo>
                <a:lnTo>
                  <a:pt x="3831" y="187"/>
                </a:lnTo>
                <a:lnTo>
                  <a:pt x="3831" y="254"/>
                </a:lnTo>
                <a:lnTo>
                  <a:pt x="3838" y="265"/>
                </a:lnTo>
                <a:lnTo>
                  <a:pt x="3845" y="281"/>
                </a:lnTo>
                <a:lnTo>
                  <a:pt x="3851" y="300"/>
                </a:lnTo>
                <a:lnTo>
                  <a:pt x="3854" y="320"/>
                </a:lnTo>
                <a:lnTo>
                  <a:pt x="3858" y="334"/>
                </a:lnTo>
                <a:lnTo>
                  <a:pt x="3860" y="334"/>
                </a:lnTo>
                <a:lnTo>
                  <a:pt x="3860" y="334"/>
                </a:lnTo>
                <a:lnTo>
                  <a:pt x="3860" y="334"/>
                </a:lnTo>
                <a:lnTo>
                  <a:pt x="3860" y="334"/>
                </a:lnTo>
                <a:lnTo>
                  <a:pt x="3862" y="332"/>
                </a:lnTo>
                <a:lnTo>
                  <a:pt x="3862" y="331"/>
                </a:lnTo>
                <a:lnTo>
                  <a:pt x="3865" y="331"/>
                </a:lnTo>
                <a:lnTo>
                  <a:pt x="3862" y="314"/>
                </a:lnTo>
                <a:lnTo>
                  <a:pt x="3863" y="294"/>
                </a:lnTo>
                <a:lnTo>
                  <a:pt x="3863" y="269"/>
                </a:lnTo>
                <a:lnTo>
                  <a:pt x="3863" y="245"/>
                </a:lnTo>
                <a:lnTo>
                  <a:pt x="3865" y="223"/>
                </a:lnTo>
                <a:lnTo>
                  <a:pt x="3871" y="223"/>
                </a:lnTo>
                <a:lnTo>
                  <a:pt x="3865" y="214"/>
                </a:lnTo>
                <a:lnTo>
                  <a:pt x="3871" y="214"/>
                </a:lnTo>
                <a:lnTo>
                  <a:pt x="3871" y="180"/>
                </a:lnTo>
                <a:lnTo>
                  <a:pt x="3874" y="180"/>
                </a:lnTo>
                <a:lnTo>
                  <a:pt x="3874" y="154"/>
                </a:lnTo>
                <a:lnTo>
                  <a:pt x="3882" y="132"/>
                </a:lnTo>
                <a:lnTo>
                  <a:pt x="3885" y="107"/>
                </a:lnTo>
                <a:lnTo>
                  <a:pt x="3894" y="107"/>
                </a:lnTo>
                <a:lnTo>
                  <a:pt x="3885" y="167"/>
                </a:lnTo>
                <a:lnTo>
                  <a:pt x="3882" y="167"/>
                </a:lnTo>
                <a:lnTo>
                  <a:pt x="3882" y="203"/>
                </a:lnTo>
                <a:lnTo>
                  <a:pt x="3878" y="203"/>
                </a:lnTo>
                <a:lnTo>
                  <a:pt x="3882" y="211"/>
                </a:lnTo>
                <a:lnTo>
                  <a:pt x="3882" y="214"/>
                </a:lnTo>
                <a:lnTo>
                  <a:pt x="3880" y="218"/>
                </a:lnTo>
                <a:lnTo>
                  <a:pt x="3878" y="218"/>
                </a:lnTo>
                <a:lnTo>
                  <a:pt x="3878" y="220"/>
                </a:lnTo>
                <a:lnTo>
                  <a:pt x="3882" y="260"/>
                </a:lnTo>
                <a:lnTo>
                  <a:pt x="3882" y="323"/>
                </a:lnTo>
                <a:lnTo>
                  <a:pt x="3885" y="323"/>
                </a:lnTo>
                <a:lnTo>
                  <a:pt x="3887" y="336"/>
                </a:lnTo>
                <a:lnTo>
                  <a:pt x="3887" y="349"/>
                </a:lnTo>
                <a:lnTo>
                  <a:pt x="3891" y="360"/>
                </a:lnTo>
                <a:lnTo>
                  <a:pt x="3894" y="327"/>
                </a:lnTo>
                <a:lnTo>
                  <a:pt x="3898" y="327"/>
                </a:lnTo>
                <a:lnTo>
                  <a:pt x="3898" y="320"/>
                </a:lnTo>
                <a:lnTo>
                  <a:pt x="3902" y="320"/>
                </a:lnTo>
                <a:lnTo>
                  <a:pt x="3905" y="300"/>
                </a:lnTo>
                <a:lnTo>
                  <a:pt x="3922" y="287"/>
                </a:lnTo>
                <a:lnTo>
                  <a:pt x="3923" y="256"/>
                </a:lnTo>
                <a:lnTo>
                  <a:pt x="3925" y="221"/>
                </a:lnTo>
                <a:lnTo>
                  <a:pt x="3931" y="185"/>
                </a:lnTo>
                <a:lnTo>
                  <a:pt x="3938" y="154"/>
                </a:lnTo>
                <a:lnTo>
                  <a:pt x="3940" y="143"/>
                </a:lnTo>
                <a:lnTo>
                  <a:pt x="3940" y="132"/>
                </a:lnTo>
                <a:lnTo>
                  <a:pt x="3943" y="123"/>
                </a:lnTo>
                <a:lnTo>
                  <a:pt x="3951" y="114"/>
                </a:lnTo>
                <a:lnTo>
                  <a:pt x="3951" y="111"/>
                </a:lnTo>
                <a:lnTo>
                  <a:pt x="3954" y="111"/>
                </a:lnTo>
                <a:lnTo>
                  <a:pt x="3954" y="131"/>
                </a:lnTo>
                <a:lnTo>
                  <a:pt x="3951" y="131"/>
                </a:lnTo>
                <a:lnTo>
                  <a:pt x="3942" y="191"/>
                </a:lnTo>
                <a:lnTo>
                  <a:pt x="3938" y="211"/>
                </a:lnTo>
                <a:lnTo>
                  <a:pt x="3936" y="238"/>
                </a:lnTo>
                <a:lnTo>
                  <a:pt x="3936" y="271"/>
                </a:lnTo>
                <a:lnTo>
                  <a:pt x="3936" y="305"/>
                </a:lnTo>
                <a:lnTo>
                  <a:pt x="3936" y="338"/>
                </a:lnTo>
                <a:lnTo>
                  <a:pt x="3938" y="365"/>
                </a:lnTo>
                <a:lnTo>
                  <a:pt x="3942" y="383"/>
                </a:lnTo>
                <a:lnTo>
                  <a:pt x="3943" y="394"/>
                </a:lnTo>
                <a:lnTo>
                  <a:pt x="3942" y="407"/>
                </a:lnTo>
                <a:lnTo>
                  <a:pt x="3942" y="418"/>
                </a:lnTo>
                <a:lnTo>
                  <a:pt x="3945" y="427"/>
                </a:lnTo>
                <a:lnTo>
                  <a:pt x="3945" y="283"/>
                </a:lnTo>
                <a:lnTo>
                  <a:pt x="3942" y="283"/>
                </a:lnTo>
                <a:lnTo>
                  <a:pt x="3942" y="251"/>
                </a:lnTo>
                <a:lnTo>
                  <a:pt x="3954" y="254"/>
                </a:lnTo>
                <a:lnTo>
                  <a:pt x="3958" y="283"/>
                </a:lnTo>
                <a:lnTo>
                  <a:pt x="3962" y="283"/>
                </a:lnTo>
                <a:lnTo>
                  <a:pt x="3971" y="207"/>
                </a:lnTo>
                <a:lnTo>
                  <a:pt x="3974" y="207"/>
                </a:lnTo>
                <a:lnTo>
                  <a:pt x="3974" y="196"/>
                </a:lnTo>
                <a:lnTo>
                  <a:pt x="3978" y="196"/>
                </a:lnTo>
                <a:lnTo>
                  <a:pt x="3978" y="180"/>
                </a:lnTo>
                <a:lnTo>
                  <a:pt x="3982" y="180"/>
                </a:lnTo>
                <a:lnTo>
                  <a:pt x="3982" y="169"/>
                </a:lnTo>
                <a:lnTo>
                  <a:pt x="3978" y="156"/>
                </a:lnTo>
                <a:lnTo>
                  <a:pt x="3973" y="143"/>
                </a:lnTo>
                <a:lnTo>
                  <a:pt x="3971" y="131"/>
                </a:lnTo>
                <a:lnTo>
                  <a:pt x="3974" y="132"/>
                </a:lnTo>
                <a:lnTo>
                  <a:pt x="3978" y="132"/>
                </a:lnTo>
                <a:lnTo>
                  <a:pt x="3980" y="134"/>
                </a:lnTo>
                <a:lnTo>
                  <a:pt x="3980" y="136"/>
                </a:lnTo>
                <a:lnTo>
                  <a:pt x="3982" y="138"/>
                </a:lnTo>
                <a:lnTo>
                  <a:pt x="3982" y="143"/>
                </a:lnTo>
                <a:lnTo>
                  <a:pt x="3989" y="154"/>
                </a:lnTo>
                <a:lnTo>
                  <a:pt x="3993" y="171"/>
                </a:lnTo>
                <a:lnTo>
                  <a:pt x="3994" y="185"/>
                </a:lnTo>
                <a:lnTo>
                  <a:pt x="3996" y="200"/>
                </a:lnTo>
                <a:lnTo>
                  <a:pt x="4002" y="211"/>
                </a:lnTo>
                <a:lnTo>
                  <a:pt x="4002" y="203"/>
                </a:lnTo>
                <a:lnTo>
                  <a:pt x="4005" y="192"/>
                </a:lnTo>
                <a:lnTo>
                  <a:pt x="4005" y="180"/>
                </a:lnTo>
                <a:lnTo>
                  <a:pt x="4002" y="167"/>
                </a:lnTo>
                <a:lnTo>
                  <a:pt x="4014" y="167"/>
                </a:lnTo>
                <a:lnTo>
                  <a:pt x="4014" y="151"/>
                </a:lnTo>
                <a:lnTo>
                  <a:pt x="4025" y="151"/>
                </a:lnTo>
                <a:lnTo>
                  <a:pt x="4022" y="200"/>
                </a:lnTo>
                <a:lnTo>
                  <a:pt x="4031" y="203"/>
                </a:lnTo>
                <a:lnTo>
                  <a:pt x="4031" y="220"/>
                </a:lnTo>
                <a:lnTo>
                  <a:pt x="4034" y="220"/>
                </a:lnTo>
                <a:lnTo>
                  <a:pt x="4038" y="236"/>
                </a:lnTo>
                <a:lnTo>
                  <a:pt x="4042" y="236"/>
                </a:lnTo>
                <a:lnTo>
                  <a:pt x="4051" y="271"/>
                </a:lnTo>
                <a:lnTo>
                  <a:pt x="4058" y="271"/>
                </a:lnTo>
                <a:lnTo>
                  <a:pt x="4062" y="307"/>
                </a:lnTo>
                <a:lnTo>
                  <a:pt x="4065" y="307"/>
                </a:lnTo>
                <a:lnTo>
                  <a:pt x="4065" y="303"/>
                </a:lnTo>
                <a:lnTo>
                  <a:pt x="4074" y="289"/>
                </a:lnTo>
                <a:lnTo>
                  <a:pt x="4076" y="269"/>
                </a:lnTo>
                <a:lnTo>
                  <a:pt x="4076" y="245"/>
                </a:lnTo>
                <a:lnTo>
                  <a:pt x="4074" y="221"/>
                </a:lnTo>
                <a:lnTo>
                  <a:pt x="4073" y="198"/>
                </a:lnTo>
                <a:lnTo>
                  <a:pt x="4071" y="180"/>
                </a:lnTo>
                <a:lnTo>
                  <a:pt x="4074" y="180"/>
                </a:lnTo>
                <a:lnTo>
                  <a:pt x="4074" y="183"/>
                </a:lnTo>
                <a:lnTo>
                  <a:pt x="4076" y="185"/>
                </a:lnTo>
                <a:lnTo>
                  <a:pt x="4076" y="185"/>
                </a:lnTo>
                <a:lnTo>
                  <a:pt x="4076" y="183"/>
                </a:lnTo>
                <a:lnTo>
                  <a:pt x="4078" y="181"/>
                </a:lnTo>
                <a:lnTo>
                  <a:pt x="4078" y="178"/>
                </a:lnTo>
                <a:lnTo>
                  <a:pt x="4078" y="176"/>
                </a:lnTo>
                <a:lnTo>
                  <a:pt x="4078" y="176"/>
                </a:lnTo>
                <a:lnTo>
                  <a:pt x="4074" y="176"/>
                </a:lnTo>
                <a:lnTo>
                  <a:pt x="4065" y="123"/>
                </a:lnTo>
                <a:lnTo>
                  <a:pt x="4062" y="123"/>
                </a:lnTo>
                <a:lnTo>
                  <a:pt x="4062" y="100"/>
                </a:lnTo>
                <a:lnTo>
                  <a:pt x="4058" y="100"/>
                </a:lnTo>
                <a:lnTo>
                  <a:pt x="4054" y="80"/>
                </a:lnTo>
                <a:lnTo>
                  <a:pt x="4065" y="80"/>
                </a:lnTo>
                <a:lnTo>
                  <a:pt x="4071" y="112"/>
                </a:lnTo>
                <a:lnTo>
                  <a:pt x="4080" y="145"/>
                </a:lnTo>
                <a:lnTo>
                  <a:pt x="4091" y="176"/>
                </a:lnTo>
                <a:lnTo>
                  <a:pt x="4098" y="240"/>
                </a:lnTo>
                <a:lnTo>
                  <a:pt x="4100" y="238"/>
                </a:lnTo>
                <a:lnTo>
                  <a:pt x="4100" y="238"/>
                </a:lnTo>
                <a:lnTo>
                  <a:pt x="4100" y="238"/>
                </a:lnTo>
                <a:lnTo>
                  <a:pt x="4100" y="238"/>
                </a:lnTo>
                <a:lnTo>
                  <a:pt x="4102" y="236"/>
                </a:lnTo>
                <a:lnTo>
                  <a:pt x="4102" y="236"/>
                </a:lnTo>
                <a:lnTo>
                  <a:pt x="4109" y="227"/>
                </a:lnTo>
                <a:lnTo>
                  <a:pt x="4111" y="218"/>
                </a:lnTo>
                <a:lnTo>
                  <a:pt x="4111" y="207"/>
                </a:lnTo>
                <a:lnTo>
                  <a:pt x="4114" y="196"/>
                </a:lnTo>
                <a:lnTo>
                  <a:pt x="4125" y="156"/>
                </a:lnTo>
                <a:lnTo>
                  <a:pt x="4134" y="114"/>
                </a:lnTo>
                <a:lnTo>
                  <a:pt x="4142" y="114"/>
                </a:lnTo>
                <a:lnTo>
                  <a:pt x="4140" y="143"/>
                </a:lnTo>
                <a:lnTo>
                  <a:pt x="4133" y="169"/>
                </a:lnTo>
                <a:lnTo>
                  <a:pt x="4127" y="194"/>
                </a:lnTo>
                <a:lnTo>
                  <a:pt x="4122" y="220"/>
                </a:lnTo>
                <a:lnTo>
                  <a:pt x="4125" y="220"/>
                </a:lnTo>
                <a:lnTo>
                  <a:pt x="4125" y="211"/>
                </a:lnTo>
                <a:lnTo>
                  <a:pt x="4133" y="198"/>
                </a:lnTo>
                <a:lnTo>
                  <a:pt x="4140" y="178"/>
                </a:lnTo>
                <a:lnTo>
                  <a:pt x="4143" y="154"/>
                </a:lnTo>
                <a:lnTo>
                  <a:pt x="4149" y="132"/>
                </a:lnTo>
                <a:lnTo>
                  <a:pt x="4154" y="114"/>
                </a:lnTo>
                <a:lnTo>
                  <a:pt x="4158" y="114"/>
                </a:lnTo>
                <a:lnTo>
                  <a:pt x="4158" y="140"/>
                </a:lnTo>
                <a:lnTo>
                  <a:pt x="4154" y="140"/>
                </a:lnTo>
                <a:lnTo>
                  <a:pt x="4154" y="160"/>
                </a:lnTo>
                <a:lnTo>
                  <a:pt x="4151" y="160"/>
                </a:lnTo>
                <a:lnTo>
                  <a:pt x="4143" y="189"/>
                </a:lnTo>
                <a:lnTo>
                  <a:pt x="4143" y="220"/>
                </a:lnTo>
                <a:lnTo>
                  <a:pt x="4145" y="252"/>
                </a:lnTo>
                <a:lnTo>
                  <a:pt x="4145" y="287"/>
                </a:lnTo>
                <a:lnTo>
                  <a:pt x="4154" y="287"/>
                </a:lnTo>
                <a:lnTo>
                  <a:pt x="4154" y="311"/>
                </a:lnTo>
                <a:lnTo>
                  <a:pt x="4158" y="311"/>
                </a:lnTo>
                <a:lnTo>
                  <a:pt x="4158" y="307"/>
                </a:lnTo>
                <a:lnTo>
                  <a:pt x="4162" y="307"/>
                </a:lnTo>
                <a:lnTo>
                  <a:pt x="4171" y="260"/>
                </a:lnTo>
                <a:lnTo>
                  <a:pt x="4174" y="260"/>
                </a:lnTo>
                <a:lnTo>
                  <a:pt x="4174" y="243"/>
                </a:lnTo>
                <a:lnTo>
                  <a:pt x="4178" y="243"/>
                </a:lnTo>
                <a:lnTo>
                  <a:pt x="4178" y="223"/>
                </a:lnTo>
                <a:lnTo>
                  <a:pt x="4182" y="223"/>
                </a:lnTo>
                <a:lnTo>
                  <a:pt x="4182" y="211"/>
                </a:lnTo>
                <a:lnTo>
                  <a:pt x="4185" y="211"/>
                </a:lnTo>
                <a:lnTo>
                  <a:pt x="4185" y="196"/>
                </a:lnTo>
                <a:lnTo>
                  <a:pt x="4191" y="196"/>
                </a:lnTo>
                <a:lnTo>
                  <a:pt x="4191" y="176"/>
                </a:lnTo>
                <a:lnTo>
                  <a:pt x="4196" y="156"/>
                </a:lnTo>
                <a:lnTo>
                  <a:pt x="4200" y="138"/>
                </a:lnTo>
                <a:lnTo>
                  <a:pt x="4202" y="114"/>
                </a:lnTo>
                <a:lnTo>
                  <a:pt x="4214" y="114"/>
                </a:lnTo>
                <a:lnTo>
                  <a:pt x="4214" y="120"/>
                </a:lnTo>
                <a:lnTo>
                  <a:pt x="4211" y="120"/>
                </a:lnTo>
                <a:lnTo>
                  <a:pt x="4211" y="143"/>
                </a:lnTo>
                <a:lnTo>
                  <a:pt x="4205" y="143"/>
                </a:lnTo>
                <a:lnTo>
                  <a:pt x="4194" y="211"/>
                </a:lnTo>
                <a:lnTo>
                  <a:pt x="4198" y="211"/>
                </a:lnTo>
                <a:lnTo>
                  <a:pt x="4214" y="154"/>
                </a:lnTo>
                <a:lnTo>
                  <a:pt x="4222" y="154"/>
                </a:lnTo>
                <a:lnTo>
                  <a:pt x="4218" y="176"/>
                </a:lnTo>
                <a:lnTo>
                  <a:pt x="4211" y="194"/>
                </a:lnTo>
                <a:lnTo>
                  <a:pt x="4205" y="214"/>
                </a:lnTo>
                <a:lnTo>
                  <a:pt x="4214" y="214"/>
                </a:lnTo>
                <a:lnTo>
                  <a:pt x="4214" y="231"/>
                </a:lnTo>
                <a:lnTo>
                  <a:pt x="4218" y="231"/>
                </a:lnTo>
                <a:lnTo>
                  <a:pt x="4220" y="216"/>
                </a:lnTo>
                <a:lnTo>
                  <a:pt x="4225" y="203"/>
                </a:lnTo>
                <a:lnTo>
                  <a:pt x="4231" y="191"/>
                </a:lnTo>
                <a:lnTo>
                  <a:pt x="4231" y="171"/>
                </a:lnTo>
                <a:lnTo>
                  <a:pt x="4234" y="171"/>
                </a:lnTo>
                <a:lnTo>
                  <a:pt x="4236" y="169"/>
                </a:lnTo>
                <a:lnTo>
                  <a:pt x="4236" y="169"/>
                </a:lnTo>
                <a:lnTo>
                  <a:pt x="4236" y="169"/>
                </a:lnTo>
                <a:lnTo>
                  <a:pt x="4238" y="169"/>
                </a:lnTo>
                <a:lnTo>
                  <a:pt x="4240" y="169"/>
                </a:lnTo>
                <a:lnTo>
                  <a:pt x="4242" y="167"/>
                </a:lnTo>
                <a:lnTo>
                  <a:pt x="4242" y="180"/>
                </a:lnTo>
                <a:lnTo>
                  <a:pt x="4238" y="196"/>
                </a:lnTo>
                <a:lnTo>
                  <a:pt x="4238" y="211"/>
                </a:lnTo>
                <a:lnTo>
                  <a:pt x="4238" y="225"/>
                </a:lnTo>
                <a:lnTo>
                  <a:pt x="4242" y="236"/>
                </a:lnTo>
                <a:lnTo>
                  <a:pt x="4243" y="212"/>
                </a:lnTo>
                <a:lnTo>
                  <a:pt x="4249" y="192"/>
                </a:lnTo>
                <a:lnTo>
                  <a:pt x="4254" y="172"/>
                </a:lnTo>
                <a:lnTo>
                  <a:pt x="4258" y="151"/>
                </a:lnTo>
                <a:lnTo>
                  <a:pt x="4271" y="151"/>
                </a:lnTo>
                <a:lnTo>
                  <a:pt x="4265" y="189"/>
                </a:lnTo>
                <a:lnTo>
                  <a:pt x="4262" y="229"/>
                </a:lnTo>
                <a:lnTo>
                  <a:pt x="4258" y="271"/>
                </a:lnTo>
                <a:lnTo>
                  <a:pt x="4260" y="311"/>
                </a:lnTo>
                <a:lnTo>
                  <a:pt x="4265" y="347"/>
                </a:lnTo>
                <a:lnTo>
                  <a:pt x="4267" y="360"/>
                </a:lnTo>
                <a:lnTo>
                  <a:pt x="4269" y="374"/>
                </a:lnTo>
                <a:lnTo>
                  <a:pt x="4269" y="389"/>
                </a:lnTo>
                <a:lnTo>
                  <a:pt x="4269" y="401"/>
                </a:lnTo>
                <a:lnTo>
                  <a:pt x="4274" y="411"/>
                </a:lnTo>
                <a:lnTo>
                  <a:pt x="4274" y="311"/>
                </a:lnTo>
                <a:lnTo>
                  <a:pt x="4278" y="311"/>
                </a:lnTo>
                <a:lnTo>
                  <a:pt x="4280" y="294"/>
                </a:lnTo>
                <a:lnTo>
                  <a:pt x="4280" y="276"/>
                </a:lnTo>
                <a:lnTo>
                  <a:pt x="4278" y="263"/>
                </a:lnTo>
                <a:lnTo>
                  <a:pt x="4285" y="263"/>
                </a:lnTo>
                <a:lnTo>
                  <a:pt x="4285" y="247"/>
                </a:lnTo>
                <a:lnTo>
                  <a:pt x="4298" y="247"/>
                </a:lnTo>
                <a:lnTo>
                  <a:pt x="4294" y="271"/>
                </a:lnTo>
                <a:lnTo>
                  <a:pt x="4291" y="271"/>
                </a:lnTo>
                <a:lnTo>
                  <a:pt x="4291" y="281"/>
                </a:lnTo>
                <a:lnTo>
                  <a:pt x="4293" y="296"/>
                </a:lnTo>
                <a:lnTo>
                  <a:pt x="4296" y="314"/>
                </a:lnTo>
                <a:lnTo>
                  <a:pt x="4300" y="331"/>
                </a:lnTo>
                <a:lnTo>
                  <a:pt x="4303" y="345"/>
                </a:lnTo>
                <a:lnTo>
                  <a:pt x="4305" y="351"/>
                </a:lnTo>
                <a:lnTo>
                  <a:pt x="4309" y="311"/>
                </a:lnTo>
                <a:lnTo>
                  <a:pt x="4313" y="271"/>
                </a:lnTo>
                <a:lnTo>
                  <a:pt x="4314" y="227"/>
                </a:lnTo>
                <a:lnTo>
                  <a:pt x="4314" y="191"/>
                </a:lnTo>
                <a:lnTo>
                  <a:pt x="4311" y="191"/>
                </a:lnTo>
                <a:lnTo>
                  <a:pt x="4311" y="163"/>
                </a:lnTo>
                <a:lnTo>
                  <a:pt x="4305" y="163"/>
                </a:lnTo>
                <a:lnTo>
                  <a:pt x="4305" y="136"/>
                </a:lnTo>
                <a:lnTo>
                  <a:pt x="4298" y="103"/>
                </a:lnTo>
                <a:lnTo>
                  <a:pt x="4291" y="71"/>
                </a:lnTo>
                <a:lnTo>
                  <a:pt x="4302" y="76"/>
                </a:lnTo>
                <a:lnTo>
                  <a:pt x="4325" y="207"/>
                </a:lnTo>
                <a:lnTo>
                  <a:pt x="4327" y="221"/>
                </a:lnTo>
                <a:lnTo>
                  <a:pt x="4325" y="238"/>
                </a:lnTo>
                <a:lnTo>
                  <a:pt x="4325" y="252"/>
                </a:lnTo>
                <a:lnTo>
                  <a:pt x="4331" y="263"/>
                </a:lnTo>
                <a:lnTo>
                  <a:pt x="4358" y="103"/>
                </a:lnTo>
                <a:lnTo>
                  <a:pt x="4365" y="103"/>
                </a:lnTo>
                <a:lnTo>
                  <a:pt x="4351" y="211"/>
                </a:lnTo>
                <a:lnTo>
                  <a:pt x="4354" y="211"/>
                </a:lnTo>
                <a:lnTo>
                  <a:pt x="4358" y="183"/>
                </a:lnTo>
                <a:lnTo>
                  <a:pt x="4371" y="183"/>
                </a:lnTo>
                <a:lnTo>
                  <a:pt x="4371" y="214"/>
                </a:lnTo>
                <a:lnTo>
                  <a:pt x="4373" y="245"/>
                </a:lnTo>
                <a:lnTo>
                  <a:pt x="4378" y="271"/>
                </a:lnTo>
                <a:lnTo>
                  <a:pt x="4374" y="283"/>
                </a:lnTo>
                <a:lnTo>
                  <a:pt x="4382" y="283"/>
                </a:lnTo>
                <a:lnTo>
                  <a:pt x="4385" y="311"/>
                </a:lnTo>
                <a:lnTo>
                  <a:pt x="4391" y="311"/>
                </a:lnTo>
                <a:lnTo>
                  <a:pt x="4391" y="307"/>
                </a:lnTo>
                <a:lnTo>
                  <a:pt x="4425" y="200"/>
                </a:lnTo>
                <a:lnTo>
                  <a:pt x="4425" y="183"/>
                </a:lnTo>
                <a:lnTo>
                  <a:pt x="4431" y="183"/>
                </a:lnTo>
                <a:lnTo>
                  <a:pt x="4434" y="154"/>
                </a:lnTo>
                <a:lnTo>
                  <a:pt x="4438" y="154"/>
                </a:lnTo>
                <a:lnTo>
                  <a:pt x="4440" y="154"/>
                </a:lnTo>
                <a:lnTo>
                  <a:pt x="4440" y="152"/>
                </a:lnTo>
                <a:lnTo>
                  <a:pt x="4440" y="152"/>
                </a:lnTo>
                <a:lnTo>
                  <a:pt x="4442" y="152"/>
                </a:lnTo>
                <a:lnTo>
                  <a:pt x="4443" y="152"/>
                </a:lnTo>
                <a:lnTo>
                  <a:pt x="4445" y="151"/>
                </a:lnTo>
                <a:lnTo>
                  <a:pt x="4434" y="207"/>
                </a:lnTo>
                <a:lnTo>
                  <a:pt x="4442" y="207"/>
                </a:lnTo>
                <a:lnTo>
                  <a:pt x="4443" y="223"/>
                </a:lnTo>
                <a:lnTo>
                  <a:pt x="4449" y="236"/>
                </a:lnTo>
                <a:lnTo>
                  <a:pt x="4454" y="247"/>
                </a:lnTo>
                <a:lnTo>
                  <a:pt x="4454" y="267"/>
                </a:lnTo>
                <a:lnTo>
                  <a:pt x="4458" y="267"/>
                </a:lnTo>
                <a:lnTo>
                  <a:pt x="4458" y="280"/>
                </a:lnTo>
                <a:lnTo>
                  <a:pt x="4462" y="280"/>
                </a:lnTo>
                <a:lnTo>
                  <a:pt x="4465" y="323"/>
                </a:lnTo>
                <a:lnTo>
                  <a:pt x="4471" y="323"/>
                </a:lnTo>
                <a:lnTo>
                  <a:pt x="4473" y="338"/>
                </a:lnTo>
                <a:lnTo>
                  <a:pt x="4473" y="352"/>
                </a:lnTo>
                <a:lnTo>
                  <a:pt x="4473" y="365"/>
                </a:lnTo>
                <a:lnTo>
                  <a:pt x="4478" y="374"/>
                </a:lnTo>
                <a:lnTo>
                  <a:pt x="4478" y="367"/>
                </a:lnTo>
                <a:lnTo>
                  <a:pt x="4485" y="358"/>
                </a:lnTo>
                <a:lnTo>
                  <a:pt x="4487" y="343"/>
                </a:lnTo>
                <a:lnTo>
                  <a:pt x="4485" y="327"/>
                </a:lnTo>
                <a:lnTo>
                  <a:pt x="4482" y="327"/>
                </a:lnTo>
                <a:lnTo>
                  <a:pt x="4482" y="300"/>
                </a:lnTo>
                <a:lnTo>
                  <a:pt x="4478" y="300"/>
                </a:lnTo>
                <a:lnTo>
                  <a:pt x="4478" y="280"/>
                </a:lnTo>
                <a:lnTo>
                  <a:pt x="4474" y="280"/>
                </a:lnTo>
                <a:lnTo>
                  <a:pt x="4474" y="271"/>
                </a:lnTo>
                <a:lnTo>
                  <a:pt x="4471" y="271"/>
                </a:lnTo>
                <a:lnTo>
                  <a:pt x="4471" y="267"/>
                </a:lnTo>
                <a:lnTo>
                  <a:pt x="4474" y="267"/>
                </a:lnTo>
                <a:lnTo>
                  <a:pt x="4476" y="265"/>
                </a:lnTo>
                <a:lnTo>
                  <a:pt x="4476" y="265"/>
                </a:lnTo>
                <a:lnTo>
                  <a:pt x="4476" y="265"/>
                </a:lnTo>
                <a:lnTo>
                  <a:pt x="4478" y="265"/>
                </a:lnTo>
                <a:lnTo>
                  <a:pt x="4480" y="263"/>
                </a:lnTo>
                <a:lnTo>
                  <a:pt x="4482" y="263"/>
                </a:lnTo>
                <a:lnTo>
                  <a:pt x="4482" y="274"/>
                </a:lnTo>
                <a:lnTo>
                  <a:pt x="4485" y="274"/>
                </a:lnTo>
                <a:lnTo>
                  <a:pt x="4485" y="260"/>
                </a:lnTo>
                <a:lnTo>
                  <a:pt x="4498" y="260"/>
                </a:lnTo>
                <a:lnTo>
                  <a:pt x="4500" y="280"/>
                </a:lnTo>
                <a:lnTo>
                  <a:pt x="4505" y="298"/>
                </a:lnTo>
                <a:lnTo>
                  <a:pt x="4511" y="314"/>
                </a:lnTo>
                <a:lnTo>
                  <a:pt x="4511" y="347"/>
                </a:lnTo>
                <a:lnTo>
                  <a:pt x="4516" y="385"/>
                </a:lnTo>
                <a:lnTo>
                  <a:pt x="4518" y="431"/>
                </a:lnTo>
                <a:lnTo>
                  <a:pt x="4518" y="441"/>
                </a:lnTo>
                <a:lnTo>
                  <a:pt x="4520" y="449"/>
                </a:lnTo>
                <a:lnTo>
                  <a:pt x="4520" y="454"/>
                </a:lnTo>
                <a:lnTo>
                  <a:pt x="4518" y="463"/>
                </a:lnTo>
                <a:lnTo>
                  <a:pt x="4531" y="463"/>
                </a:lnTo>
                <a:lnTo>
                  <a:pt x="4534" y="314"/>
                </a:lnTo>
                <a:lnTo>
                  <a:pt x="4529" y="300"/>
                </a:lnTo>
                <a:lnTo>
                  <a:pt x="4523" y="283"/>
                </a:lnTo>
                <a:lnTo>
                  <a:pt x="4522" y="263"/>
                </a:lnTo>
                <a:lnTo>
                  <a:pt x="4525" y="263"/>
                </a:lnTo>
                <a:lnTo>
                  <a:pt x="4527" y="267"/>
                </a:lnTo>
                <a:lnTo>
                  <a:pt x="4527" y="267"/>
                </a:lnTo>
                <a:lnTo>
                  <a:pt x="4527" y="269"/>
                </a:lnTo>
                <a:lnTo>
                  <a:pt x="4527" y="269"/>
                </a:lnTo>
                <a:lnTo>
                  <a:pt x="4529" y="269"/>
                </a:lnTo>
                <a:lnTo>
                  <a:pt x="4531" y="271"/>
                </a:lnTo>
                <a:lnTo>
                  <a:pt x="4531" y="260"/>
                </a:lnTo>
                <a:lnTo>
                  <a:pt x="4525" y="247"/>
                </a:lnTo>
                <a:lnTo>
                  <a:pt x="4523" y="232"/>
                </a:lnTo>
                <a:lnTo>
                  <a:pt x="4522" y="220"/>
                </a:lnTo>
                <a:lnTo>
                  <a:pt x="4502" y="163"/>
                </a:lnTo>
                <a:lnTo>
                  <a:pt x="4503" y="161"/>
                </a:lnTo>
                <a:lnTo>
                  <a:pt x="4503" y="161"/>
                </a:lnTo>
                <a:lnTo>
                  <a:pt x="4505" y="161"/>
                </a:lnTo>
                <a:lnTo>
                  <a:pt x="4505" y="161"/>
                </a:lnTo>
                <a:lnTo>
                  <a:pt x="4505" y="161"/>
                </a:lnTo>
                <a:lnTo>
                  <a:pt x="4505" y="160"/>
                </a:lnTo>
                <a:lnTo>
                  <a:pt x="4507" y="160"/>
                </a:lnTo>
                <a:lnTo>
                  <a:pt x="4509" y="161"/>
                </a:lnTo>
                <a:lnTo>
                  <a:pt x="4509" y="161"/>
                </a:lnTo>
                <a:lnTo>
                  <a:pt x="4509" y="161"/>
                </a:lnTo>
                <a:lnTo>
                  <a:pt x="4509" y="161"/>
                </a:lnTo>
                <a:lnTo>
                  <a:pt x="4511" y="163"/>
                </a:lnTo>
                <a:lnTo>
                  <a:pt x="4516" y="174"/>
                </a:lnTo>
                <a:lnTo>
                  <a:pt x="4520" y="185"/>
                </a:lnTo>
                <a:lnTo>
                  <a:pt x="4522" y="200"/>
                </a:lnTo>
                <a:lnTo>
                  <a:pt x="4525" y="200"/>
                </a:lnTo>
                <a:lnTo>
                  <a:pt x="4525" y="220"/>
                </a:lnTo>
                <a:lnTo>
                  <a:pt x="4531" y="220"/>
                </a:lnTo>
                <a:lnTo>
                  <a:pt x="4531" y="231"/>
                </a:lnTo>
                <a:lnTo>
                  <a:pt x="4534" y="231"/>
                </a:lnTo>
                <a:lnTo>
                  <a:pt x="4534" y="254"/>
                </a:lnTo>
                <a:lnTo>
                  <a:pt x="4538" y="254"/>
                </a:lnTo>
                <a:lnTo>
                  <a:pt x="4538" y="271"/>
                </a:lnTo>
                <a:lnTo>
                  <a:pt x="4543" y="291"/>
                </a:lnTo>
                <a:lnTo>
                  <a:pt x="4551" y="311"/>
                </a:lnTo>
                <a:lnTo>
                  <a:pt x="4554" y="311"/>
                </a:lnTo>
                <a:lnTo>
                  <a:pt x="4554" y="267"/>
                </a:lnTo>
                <a:lnTo>
                  <a:pt x="4551" y="267"/>
                </a:lnTo>
                <a:lnTo>
                  <a:pt x="4551" y="243"/>
                </a:lnTo>
                <a:lnTo>
                  <a:pt x="4545" y="243"/>
                </a:lnTo>
                <a:lnTo>
                  <a:pt x="4542" y="220"/>
                </a:lnTo>
                <a:lnTo>
                  <a:pt x="4534" y="214"/>
                </a:lnTo>
                <a:lnTo>
                  <a:pt x="4531" y="200"/>
                </a:lnTo>
                <a:lnTo>
                  <a:pt x="4538" y="203"/>
                </a:lnTo>
                <a:lnTo>
                  <a:pt x="4525" y="163"/>
                </a:lnTo>
                <a:lnTo>
                  <a:pt x="4534" y="163"/>
                </a:lnTo>
                <a:lnTo>
                  <a:pt x="4585" y="314"/>
                </a:lnTo>
                <a:lnTo>
                  <a:pt x="4585" y="311"/>
                </a:lnTo>
                <a:lnTo>
                  <a:pt x="4589" y="309"/>
                </a:lnTo>
                <a:lnTo>
                  <a:pt x="4589" y="307"/>
                </a:lnTo>
                <a:lnTo>
                  <a:pt x="4589" y="305"/>
                </a:lnTo>
                <a:lnTo>
                  <a:pt x="4589" y="305"/>
                </a:lnTo>
                <a:lnTo>
                  <a:pt x="4589" y="303"/>
                </a:lnTo>
                <a:lnTo>
                  <a:pt x="4589" y="301"/>
                </a:lnTo>
                <a:lnTo>
                  <a:pt x="4591" y="300"/>
                </a:lnTo>
                <a:lnTo>
                  <a:pt x="4594" y="300"/>
                </a:lnTo>
                <a:lnTo>
                  <a:pt x="4594" y="303"/>
                </a:lnTo>
                <a:lnTo>
                  <a:pt x="4596" y="301"/>
                </a:lnTo>
                <a:lnTo>
                  <a:pt x="4596" y="301"/>
                </a:lnTo>
                <a:lnTo>
                  <a:pt x="4596" y="300"/>
                </a:lnTo>
                <a:lnTo>
                  <a:pt x="4596" y="300"/>
                </a:lnTo>
                <a:lnTo>
                  <a:pt x="4598" y="298"/>
                </a:lnTo>
                <a:lnTo>
                  <a:pt x="4598" y="296"/>
                </a:lnTo>
                <a:lnTo>
                  <a:pt x="4591" y="296"/>
                </a:lnTo>
                <a:lnTo>
                  <a:pt x="4585" y="263"/>
                </a:lnTo>
                <a:lnTo>
                  <a:pt x="4594" y="263"/>
                </a:lnTo>
                <a:lnTo>
                  <a:pt x="4594" y="254"/>
                </a:lnTo>
                <a:lnTo>
                  <a:pt x="4602" y="254"/>
                </a:lnTo>
                <a:lnTo>
                  <a:pt x="4602" y="271"/>
                </a:lnTo>
                <a:lnTo>
                  <a:pt x="4600" y="281"/>
                </a:lnTo>
                <a:lnTo>
                  <a:pt x="4602" y="291"/>
                </a:lnTo>
                <a:lnTo>
                  <a:pt x="4605" y="291"/>
                </a:lnTo>
                <a:lnTo>
                  <a:pt x="4611" y="236"/>
                </a:lnTo>
                <a:lnTo>
                  <a:pt x="4618" y="231"/>
                </a:lnTo>
                <a:lnTo>
                  <a:pt x="4618" y="220"/>
                </a:lnTo>
                <a:lnTo>
                  <a:pt x="4622" y="220"/>
                </a:lnTo>
                <a:lnTo>
                  <a:pt x="4622" y="214"/>
                </a:lnTo>
                <a:lnTo>
                  <a:pt x="4618" y="214"/>
                </a:lnTo>
                <a:lnTo>
                  <a:pt x="4618" y="163"/>
                </a:lnTo>
                <a:lnTo>
                  <a:pt x="4614" y="163"/>
                </a:lnTo>
                <a:lnTo>
                  <a:pt x="4614" y="160"/>
                </a:lnTo>
                <a:lnTo>
                  <a:pt x="4618" y="160"/>
                </a:lnTo>
                <a:lnTo>
                  <a:pt x="4618" y="154"/>
                </a:lnTo>
                <a:lnTo>
                  <a:pt x="4614" y="154"/>
                </a:lnTo>
                <a:lnTo>
                  <a:pt x="4614" y="152"/>
                </a:lnTo>
                <a:lnTo>
                  <a:pt x="4616" y="149"/>
                </a:lnTo>
                <a:lnTo>
                  <a:pt x="4618" y="147"/>
                </a:lnTo>
                <a:lnTo>
                  <a:pt x="4618" y="147"/>
                </a:lnTo>
                <a:lnTo>
                  <a:pt x="4614" y="140"/>
                </a:lnTo>
                <a:lnTo>
                  <a:pt x="4614" y="136"/>
                </a:lnTo>
                <a:lnTo>
                  <a:pt x="4618" y="136"/>
                </a:lnTo>
                <a:lnTo>
                  <a:pt x="4618" y="131"/>
                </a:lnTo>
                <a:lnTo>
                  <a:pt x="4614" y="131"/>
                </a:lnTo>
                <a:lnTo>
                  <a:pt x="4618" y="107"/>
                </a:lnTo>
                <a:lnTo>
                  <a:pt x="4625" y="107"/>
                </a:lnTo>
                <a:lnTo>
                  <a:pt x="4625" y="167"/>
                </a:lnTo>
                <a:lnTo>
                  <a:pt x="4634" y="167"/>
                </a:lnTo>
                <a:lnTo>
                  <a:pt x="4642" y="311"/>
                </a:lnTo>
                <a:lnTo>
                  <a:pt x="4645" y="311"/>
                </a:lnTo>
                <a:lnTo>
                  <a:pt x="4647" y="325"/>
                </a:lnTo>
                <a:lnTo>
                  <a:pt x="4647" y="341"/>
                </a:lnTo>
                <a:lnTo>
                  <a:pt x="4649" y="356"/>
                </a:lnTo>
                <a:lnTo>
                  <a:pt x="4654" y="367"/>
                </a:lnTo>
                <a:lnTo>
                  <a:pt x="4651" y="323"/>
                </a:lnTo>
                <a:lnTo>
                  <a:pt x="4654" y="323"/>
                </a:lnTo>
                <a:lnTo>
                  <a:pt x="4658" y="329"/>
                </a:lnTo>
                <a:lnTo>
                  <a:pt x="4662" y="332"/>
                </a:lnTo>
                <a:lnTo>
                  <a:pt x="4665" y="334"/>
                </a:lnTo>
                <a:lnTo>
                  <a:pt x="4665" y="296"/>
                </a:lnTo>
                <a:lnTo>
                  <a:pt x="4658" y="296"/>
                </a:lnTo>
                <a:lnTo>
                  <a:pt x="4658" y="287"/>
                </a:lnTo>
                <a:lnTo>
                  <a:pt x="4665" y="287"/>
                </a:lnTo>
                <a:lnTo>
                  <a:pt x="4662" y="107"/>
                </a:lnTo>
                <a:lnTo>
                  <a:pt x="4674" y="107"/>
                </a:lnTo>
                <a:lnTo>
                  <a:pt x="4674" y="111"/>
                </a:lnTo>
                <a:lnTo>
                  <a:pt x="4671" y="121"/>
                </a:lnTo>
                <a:lnTo>
                  <a:pt x="4669" y="138"/>
                </a:lnTo>
                <a:lnTo>
                  <a:pt x="4669" y="156"/>
                </a:lnTo>
                <a:lnTo>
                  <a:pt x="4671" y="171"/>
                </a:lnTo>
                <a:lnTo>
                  <a:pt x="4682" y="287"/>
                </a:lnTo>
                <a:lnTo>
                  <a:pt x="4687" y="287"/>
                </a:lnTo>
                <a:lnTo>
                  <a:pt x="4691" y="289"/>
                </a:lnTo>
                <a:lnTo>
                  <a:pt x="4694" y="289"/>
                </a:lnTo>
                <a:lnTo>
                  <a:pt x="4698" y="291"/>
                </a:lnTo>
                <a:lnTo>
                  <a:pt x="4698" y="236"/>
                </a:lnTo>
                <a:lnTo>
                  <a:pt x="4711" y="236"/>
                </a:lnTo>
                <a:lnTo>
                  <a:pt x="4713" y="269"/>
                </a:lnTo>
                <a:lnTo>
                  <a:pt x="4722" y="300"/>
                </a:lnTo>
                <a:lnTo>
                  <a:pt x="4725" y="300"/>
                </a:lnTo>
                <a:lnTo>
                  <a:pt x="4725" y="143"/>
                </a:lnTo>
                <a:lnTo>
                  <a:pt x="4738" y="147"/>
                </a:lnTo>
                <a:lnTo>
                  <a:pt x="4742" y="189"/>
                </a:lnTo>
                <a:lnTo>
                  <a:pt x="4751" y="223"/>
                </a:lnTo>
                <a:lnTo>
                  <a:pt x="4751" y="254"/>
                </a:lnTo>
                <a:lnTo>
                  <a:pt x="4754" y="254"/>
                </a:lnTo>
                <a:lnTo>
                  <a:pt x="4758" y="300"/>
                </a:lnTo>
                <a:lnTo>
                  <a:pt x="4765" y="303"/>
                </a:lnTo>
                <a:lnTo>
                  <a:pt x="4765" y="314"/>
                </a:lnTo>
                <a:lnTo>
                  <a:pt x="4769" y="323"/>
                </a:lnTo>
                <a:lnTo>
                  <a:pt x="4774" y="329"/>
                </a:lnTo>
                <a:lnTo>
                  <a:pt x="4780" y="336"/>
                </a:lnTo>
                <a:lnTo>
                  <a:pt x="4785" y="340"/>
                </a:lnTo>
                <a:lnTo>
                  <a:pt x="4794" y="343"/>
                </a:lnTo>
                <a:lnTo>
                  <a:pt x="4794" y="347"/>
                </a:lnTo>
                <a:lnTo>
                  <a:pt x="4796" y="349"/>
                </a:lnTo>
                <a:lnTo>
                  <a:pt x="4796" y="351"/>
                </a:lnTo>
                <a:lnTo>
                  <a:pt x="4798" y="352"/>
                </a:lnTo>
                <a:lnTo>
                  <a:pt x="4800" y="354"/>
                </a:lnTo>
                <a:lnTo>
                  <a:pt x="4802" y="356"/>
                </a:lnTo>
                <a:lnTo>
                  <a:pt x="4803" y="356"/>
                </a:lnTo>
                <a:lnTo>
                  <a:pt x="4803" y="358"/>
                </a:lnTo>
                <a:lnTo>
                  <a:pt x="4803" y="358"/>
                </a:lnTo>
                <a:lnTo>
                  <a:pt x="4803" y="358"/>
                </a:lnTo>
                <a:lnTo>
                  <a:pt x="4805" y="358"/>
                </a:lnTo>
                <a:lnTo>
                  <a:pt x="4805" y="360"/>
                </a:lnTo>
                <a:lnTo>
                  <a:pt x="4805" y="351"/>
                </a:lnTo>
                <a:lnTo>
                  <a:pt x="4802" y="351"/>
                </a:lnTo>
                <a:lnTo>
                  <a:pt x="4802" y="323"/>
                </a:lnTo>
                <a:lnTo>
                  <a:pt x="4798" y="323"/>
                </a:lnTo>
                <a:lnTo>
                  <a:pt x="4791" y="287"/>
                </a:lnTo>
                <a:lnTo>
                  <a:pt x="4785" y="287"/>
                </a:lnTo>
                <a:lnTo>
                  <a:pt x="4785" y="274"/>
                </a:lnTo>
                <a:lnTo>
                  <a:pt x="4782" y="274"/>
                </a:lnTo>
                <a:lnTo>
                  <a:pt x="4780" y="272"/>
                </a:lnTo>
                <a:lnTo>
                  <a:pt x="4780" y="269"/>
                </a:lnTo>
                <a:lnTo>
                  <a:pt x="4780" y="267"/>
                </a:lnTo>
                <a:lnTo>
                  <a:pt x="4778" y="263"/>
                </a:lnTo>
                <a:lnTo>
                  <a:pt x="4778" y="260"/>
                </a:lnTo>
                <a:lnTo>
                  <a:pt x="4782" y="260"/>
                </a:lnTo>
                <a:lnTo>
                  <a:pt x="4789" y="269"/>
                </a:lnTo>
                <a:lnTo>
                  <a:pt x="4794" y="280"/>
                </a:lnTo>
                <a:lnTo>
                  <a:pt x="4798" y="291"/>
                </a:lnTo>
                <a:lnTo>
                  <a:pt x="4802" y="291"/>
                </a:lnTo>
                <a:lnTo>
                  <a:pt x="4794" y="267"/>
                </a:lnTo>
                <a:lnTo>
                  <a:pt x="4783" y="243"/>
                </a:lnTo>
                <a:lnTo>
                  <a:pt x="4774" y="220"/>
                </a:lnTo>
                <a:lnTo>
                  <a:pt x="4778" y="220"/>
                </a:lnTo>
                <a:lnTo>
                  <a:pt x="4782" y="221"/>
                </a:lnTo>
                <a:lnTo>
                  <a:pt x="4783" y="221"/>
                </a:lnTo>
                <a:lnTo>
                  <a:pt x="4783" y="223"/>
                </a:lnTo>
                <a:lnTo>
                  <a:pt x="4785" y="227"/>
                </a:lnTo>
                <a:lnTo>
                  <a:pt x="4785" y="231"/>
                </a:lnTo>
                <a:lnTo>
                  <a:pt x="4796" y="245"/>
                </a:lnTo>
                <a:lnTo>
                  <a:pt x="4803" y="263"/>
                </a:lnTo>
                <a:lnTo>
                  <a:pt x="4809" y="283"/>
                </a:lnTo>
                <a:lnTo>
                  <a:pt x="4814" y="303"/>
                </a:lnTo>
                <a:lnTo>
                  <a:pt x="4818" y="303"/>
                </a:lnTo>
                <a:lnTo>
                  <a:pt x="4818" y="323"/>
                </a:lnTo>
                <a:lnTo>
                  <a:pt x="4822" y="323"/>
                </a:lnTo>
                <a:lnTo>
                  <a:pt x="4814" y="240"/>
                </a:lnTo>
                <a:lnTo>
                  <a:pt x="4811" y="240"/>
                </a:lnTo>
                <a:lnTo>
                  <a:pt x="4811" y="223"/>
                </a:lnTo>
                <a:lnTo>
                  <a:pt x="4805" y="223"/>
                </a:lnTo>
                <a:lnTo>
                  <a:pt x="4802" y="191"/>
                </a:lnTo>
                <a:lnTo>
                  <a:pt x="4798" y="191"/>
                </a:lnTo>
                <a:lnTo>
                  <a:pt x="4798" y="183"/>
                </a:lnTo>
                <a:lnTo>
                  <a:pt x="4794" y="183"/>
                </a:lnTo>
                <a:lnTo>
                  <a:pt x="4794" y="171"/>
                </a:lnTo>
                <a:lnTo>
                  <a:pt x="4791" y="171"/>
                </a:lnTo>
                <a:lnTo>
                  <a:pt x="4785" y="154"/>
                </a:lnTo>
                <a:lnTo>
                  <a:pt x="4782" y="154"/>
                </a:lnTo>
                <a:lnTo>
                  <a:pt x="4782" y="143"/>
                </a:lnTo>
                <a:lnTo>
                  <a:pt x="4778" y="143"/>
                </a:lnTo>
                <a:lnTo>
                  <a:pt x="4771" y="120"/>
                </a:lnTo>
                <a:lnTo>
                  <a:pt x="4765" y="120"/>
                </a:lnTo>
                <a:lnTo>
                  <a:pt x="4765" y="111"/>
                </a:lnTo>
                <a:lnTo>
                  <a:pt x="4758" y="98"/>
                </a:lnTo>
                <a:lnTo>
                  <a:pt x="4751" y="85"/>
                </a:lnTo>
                <a:lnTo>
                  <a:pt x="4745" y="67"/>
                </a:lnTo>
                <a:lnTo>
                  <a:pt x="4758" y="71"/>
                </a:lnTo>
                <a:lnTo>
                  <a:pt x="4762" y="89"/>
                </a:lnTo>
                <a:lnTo>
                  <a:pt x="4771" y="101"/>
                </a:lnTo>
                <a:lnTo>
                  <a:pt x="4778" y="114"/>
                </a:lnTo>
                <a:lnTo>
                  <a:pt x="4778" y="123"/>
                </a:lnTo>
                <a:lnTo>
                  <a:pt x="4782" y="123"/>
                </a:lnTo>
                <a:lnTo>
                  <a:pt x="4782" y="131"/>
                </a:lnTo>
                <a:lnTo>
                  <a:pt x="4785" y="131"/>
                </a:lnTo>
                <a:lnTo>
                  <a:pt x="4785" y="140"/>
                </a:lnTo>
                <a:lnTo>
                  <a:pt x="4791" y="140"/>
                </a:lnTo>
                <a:lnTo>
                  <a:pt x="4791" y="147"/>
                </a:lnTo>
                <a:lnTo>
                  <a:pt x="4794" y="147"/>
                </a:lnTo>
                <a:lnTo>
                  <a:pt x="4802" y="171"/>
                </a:lnTo>
                <a:lnTo>
                  <a:pt x="4805" y="171"/>
                </a:lnTo>
                <a:lnTo>
                  <a:pt x="4805" y="183"/>
                </a:lnTo>
                <a:lnTo>
                  <a:pt x="4811" y="183"/>
                </a:lnTo>
                <a:lnTo>
                  <a:pt x="4811" y="191"/>
                </a:lnTo>
                <a:lnTo>
                  <a:pt x="4814" y="191"/>
                </a:lnTo>
                <a:lnTo>
                  <a:pt x="4822" y="227"/>
                </a:lnTo>
                <a:lnTo>
                  <a:pt x="4825" y="227"/>
                </a:lnTo>
                <a:lnTo>
                  <a:pt x="4825" y="236"/>
                </a:lnTo>
                <a:lnTo>
                  <a:pt x="4831" y="236"/>
                </a:lnTo>
                <a:lnTo>
                  <a:pt x="4831" y="254"/>
                </a:lnTo>
                <a:lnTo>
                  <a:pt x="4834" y="254"/>
                </a:lnTo>
                <a:lnTo>
                  <a:pt x="4836" y="218"/>
                </a:lnTo>
                <a:lnTo>
                  <a:pt x="4838" y="178"/>
                </a:lnTo>
                <a:lnTo>
                  <a:pt x="4834" y="140"/>
                </a:lnTo>
                <a:lnTo>
                  <a:pt x="4825" y="103"/>
                </a:lnTo>
                <a:lnTo>
                  <a:pt x="4838" y="103"/>
                </a:lnTo>
                <a:lnTo>
                  <a:pt x="4843" y="134"/>
                </a:lnTo>
                <a:lnTo>
                  <a:pt x="4851" y="163"/>
                </a:lnTo>
                <a:lnTo>
                  <a:pt x="4851" y="178"/>
                </a:lnTo>
                <a:lnTo>
                  <a:pt x="4851" y="194"/>
                </a:lnTo>
                <a:lnTo>
                  <a:pt x="4849" y="209"/>
                </a:lnTo>
                <a:lnTo>
                  <a:pt x="4854" y="220"/>
                </a:lnTo>
                <a:lnTo>
                  <a:pt x="4858" y="180"/>
                </a:lnTo>
                <a:lnTo>
                  <a:pt x="4865" y="180"/>
                </a:lnTo>
                <a:lnTo>
                  <a:pt x="4871" y="196"/>
                </a:lnTo>
                <a:lnTo>
                  <a:pt x="4874" y="196"/>
                </a:lnTo>
                <a:lnTo>
                  <a:pt x="4874" y="211"/>
                </a:lnTo>
                <a:lnTo>
                  <a:pt x="4878" y="211"/>
                </a:lnTo>
                <a:lnTo>
                  <a:pt x="4882" y="247"/>
                </a:lnTo>
                <a:lnTo>
                  <a:pt x="4885" y="247"/>
                </a:lnTo>
                <a:lnTo>
                  <a:pt x="4885" y="271"/>
                </a:lnTo>
                <a:lnTo>
                  <a:pt x="4894" y="274"/>
                </a:lnTo>
                <a:lnTo>
                  <a:pt x="4894" y="283"/>
                </a:lnTo>
                <a:lnTo>
                  <a:pt x="4898" y="283"/>
                </a:lnTo>
                <a:lnTo>
                  <a:pt x="4898" y="296"/>
                </a:lnTo>
                <a:lnTo>
                  <a:pt x="4902" y="296"/>
                </a:lnTo>
                <a:lnTo>
                  <a:pt x="4905" y="320"/>
                </a:lnTo>
                <a:lnTo>
                  <a:pt x="4911" y="320"/>
                </a:lnTo>
                <a:lnTo>
                  <a:pt x="4913" y="291"/>
                </a:lnTo>
                <a:lnTo>
                  <a:pt x="4918" y="265"/>
                </a:lnTo>
                <a:lnTo>
                  <a:pt x="4927" y="240"/>
                </a:lnTo>
                <a:lnTo>
                  <a:pt x="4934" y="214"/>
                </a:lnTo>
                <a:lnTo>
                  <a:pt x="4931" y="154"/>
                </a:lnTo>
                <a:lnTo>
                  <a:pt x="4942" y="154"/>
                </a:lnTo>
                <a:lnTo>
                  <a:pt x="4945" y="214"/>
                </a:lnTo>
                <a:lnTo>
                  <a:pt x="4954" y="214"/>
                </a:lnTo>
                <a:lnTo>
                  <a:pt x="4958" y="231"/>
                </a:lnTo>
                <a:lnTo>
                  <a:pt x="4951" y="231"/>
                </a:lnTo>
                <a:lnTo>
                  <a:pt x="4951" y="223"/>
                </a:lnTo>
                <a:lnTo>
                  <a:pt x="4945" y="223"/>
                </a:lnTo>
                <a:lnTo>
                  <a:pt x="4945" y="327"/>
                </a:lnTo>
                <a:lnTo>
                  <a:pt x="4951" y="327"/>
                </a:lnTo>
                <a:lnTo>
                  <a:pt x="4951" y="340"/>
                </a:lnTo>
                <a:lnTo>
                  <a:pt x="4954" y="340"/>
                </a:lnTo>
                <a:lnTo>
                  <a:pt x="4956" y="338"/>
                </a:lnTo>
                <a:lnTo>
                  <a:pt x="4956" y="336"/>
                </a:lnTo>
                <a:lnTo>
                  <a:pt x="4956" y="336"/>
                </a:lnTo>
                <a:lnTo>
                  <a:pt x="4956" y="336"/>
                </a:lnTo>
                <a:lnTo>
                  <a:pt x="4958" y="334"/>
                </a:lnTo>
                <a:lnTo>
                  <a:pt x="4965" y="340"/>
                </a:lnTo>
                <a:lnTo>
                  <a:pt x="4965" y="303"/>
                </a:lnTo>
                <a:lnTo>
                  <a:pt x="4962" y="303"/>
                </a:lnTo>
                <a:lnTo>
                  <a:pt x="4962" y="271"/>
                </a:lnTo>
                <a:lnTo>
                  <a:pt x="4951" y="236"/>
                </a:lnTo>
                <a:lnTo>
                  <a:pt x="4962" y="236"/>
                </a:lnTo>
                <a:lnTo>
                  <a:pt x="4965" y="254"/>
                </a:lnTo>
                <a:lnTo>
                  <a:pt x="4971" y="254"/>
                </a:lnTo>
                <a:lnTo>
                  <a:pt x="4971" y="274"/>
                </a:lnTo>
                <a:lnTo>
                  <a:pt x="4974" y="274"/>
                </a:lnTo>
                <a:lnTo>
                  <a:pt x="4974" y="283"/>
                </a:lnTo>
                <a:lnTo>
                  <a:pt x="4978" y="283"/>
                </a:lnTo>
                <a:lnTo>
                  <a:pt x="4978" y="300"/>
                </a:lnTo>
                <a:lnTo>
                  <a:pt x="4982" y="300"/>
                </a:lnTo>
                <a:lnTo>
                  <a:pt x="4982" y="314"/>
                </a:lnTo>
                <a:lnTo>
                  <a:pt x="4985" y="314"/>
                </a:lnTo>
                <a:lnTo>
                  <a:pt x="4991" y="343"/>
                </a:lnTo>
                <a:lnTo>
                  <a:pt x="4994" y="343"/>
                </a:lnTo>
                <a:lnTo>
                  <a:pt x="4998" y="334"/>
                </a:lnTo>
                <a:lnTo>
                  <a:pt x="5002" y="325"/>
                </a:lnTo>
                <a:lnTo>
                  <a:pt x="5002" y="311"/>
                </a:lnTo>
                <a:lnTo>
                  <a:pt x="4991" y="274"/>
                </a:lnTo>
                <a:lnTo>
                  <a:pt x="5002" y="280"/>
                </a:lnTo>
                <a:lnTo>
                  <a:pt x="5003" y="287"/>
                </a:lnTo>
                <a:lnTo>
                  <a:pt x="5007" y="301"/>
                </a:lnTo>
                <a:lnTo>
                  <a:pt x="5011" y="318"/>
                </a:lnTo>
                <a:lnTo>
                  <a:pt x="5014" y="332"/>
                </a:lnTo>
                <a:lnTo>
                  <a:pt x="5020" y="345"/>
                </a:lnTo>
                <a:lnTo>
                  <a:pt x="5022" y="351"/>
                </a:lnTo>
                <a:lnTo>
                  <a:pt x="5023" y="332"/>
                </a:lnTo>
                <a:lnTo>
                  <a:pt x="5025" y="316"/>
                </a:lnTo>
                <a:lnTo>
                  <a:pt x="5025" y="296"/>
                </a:lnTo>
                <a:lnTo>
                  <a:pt x="5022" y="271"/>
                </a:lnTo>
                <a:lnTo>
                  <a:pt x="5034" y="271"/>
                </a:lnTo>
                <a:lnTo>
                  <a:pt x="5036" y="294"/>
                </a:lnTo>
                <a:lnTo>
                  <a:pt x="5043" y="316"/>
                </a:lnTo>
                <a:lnTo>
                  <a:pt x="5051" y="334"/>
                </a:lnTo>
                <a:lnTo>
                  <a:pt x="5051" y="356"/>
                </a:lnTo>
                <a:lnTo>
                  <a:pt x="5054" y="356"/>
                </a:lnTo>
                <a:lnTo>
                  <a:pt x="5042" y="223"/>
                </a:lnTo>
                <a:lnTo>
                  <a:pt x="5038" y="223"/>
                </a:lnTo>
                <a:lnTo>
                  <a:pt x="5034" y="200"/>
                </a:lnTo>
                <a:lnTo>
                  <a:pt x="5031" y="194"/>
                </a:lnTo>
                <a:lnTo>
                  <a:pt x="5029" y="191"/>
                </a:lnTo>
                <a:lnTo>
                  <a:pt x="5025" y="187"/>
                </a:lnTo>
                <a:lnTo>
                  <a:pt x="5023" y="183"/>
                </a:lnTo>
                <a:lnTo>
                  <a:pt x="5020" y="178"/>
                </a:lnTo>
                <a:lnTo>
                  <a:pt x="5018" y="171"/>
                </a:lnTo>
                <a:lnTo>
                  <a:pt x="5031" y="180"/>
                </a:lnTo>
                <a:lnTo>
                  <a:pt x="5042" y="194"/>
                </a:lnTo>
                <a:lnTo>
                  <a:pt x="5051" y="212"/>
                </a:lnTo>
                <a:lnTo>
                  <a:pt x="5058" y="234"/>
                </a:lnTo>
                <a:lnTo>
                  <a:pt x="5065" y="254"/>
                </a:lnTo>
                <a:lnTo>
                  <a:pt x="5071" y="271"/>
                </a:lnTo>
                <a:lnTo>
                  <a:pt x="5071" y="296"/>
                </a:lnTo>
                <a:lnTo>
                  <a:pt x="5078" y="300"/>
                </a:lnTo>
                <a:lnTo>
                  <a:pt x="5074" y="307"/>
                </a:lnTo>
                <a:lnTo>
                  <a:pt x="5082" y="311"/>
                </a:lnTo>
                <a:lnTo>
                  <a:pt x="5082" y="327"/>
                </a:lnTo>
                <a:lnTo>
                  <a:pt x="5085" y="327"/>
                </a:lnTo>
                <a:lnTo>
                  <a:pt x="5085" y="340"/>
                </a:lnTo>
                <a:lnTo>
                  <a:pt x="5091" y="340"/>
                </a:lnTo>
                <a:lnTo>
                  <a:pt x="5093" y="352"/>
                </a:lnTo>
                <a:lnTo>
                  <a:pt x="5093" y="365"/>
                </a:lnTo>
                <a:lnTo>
                  <a:pt x="5098" y="374"/>
                </a:lnTo>
                <a:lnTo>
                  <a:pt x="5100" y="347"/>
                </a:lnTo>
                <a:lnTo>
                  <a:pt x="5102" y="321"/>
                </a:lnTo>
                <a:lnTo>
                  <a:pt x="5098" y="300"/>
                </a:lnTo>
                <a:lnTo>
                  <a:pt x="5098" y="267"/>
                </a:lnTo>
                <a:lnTo>
                  <a:pt x="5094" y="267"/>
                </a:lnTo>
                <a:lnTo>
                  <a:pt x="5091" y="240"/>
                </a:lnTo>
                <a:lnTo>
                  <a:pt x="5085" y="240"/>
                </a:lnTo>
                <a:lnTo>
                  <a:pt x="5083" y="234"/>
                </a:lnTo>
                <a:lnTo>
                  <a:pt x="5080" y="232"/>
                </a:lnTo>
                <a:lnTo>
                  <a:pt x="5078" y="229"/>
                </a:lnTo>
                <a:lnTo>
                  <a:pt x="5076" y="227"/>
                </a:lnTo>
                <a:lnTo>
                  <a:pt x="5074" y="221"/>
                </a:lnTo>
                <a:lnTo>
                  <a:pt x="5074" y="214"/>
                </a:lnTo>
                <a:lnTo>
                  <a:pt x="5082" y="220"/>
                </a:lnTo>
                <a:lnTo>
                  <a:pt x="5058" y="176"/>
                </a:lnTo>
                <a:lnTo>
                  <a:pt x="5065" y="176"/>
                </a:lnTo>
                <a:lnTo>
                  <a:pt x="5102" y="231"/>
                </a:lnTo>
                <a:lnTo>
                  <a:pt x="5102" y="240"/>
                </a:lnTo>
                <a:lnTo>
                  <a:pt x="5105" y="240"/>
                </a:lnTo>
                <a:lnTo>
                  <a:pt x="5105" y="247"/>
                </a:lnTo>
                <a:lnTo>
                  <a:pt x="5111" y="247"/>
                </a:lnTo>
                <a:lnTo>
                  <a:pt x="5114" y="271"/>
                </a:lnTo>
                <a:lnTo>
                  <a:pt x="5118" y="271"/>
                </a:lnTo>
                <a:lnTo>
                  <a:pt x="5118" y="280"/>
                </a:lnTo>
                <a:lnTo>
                  <a:pt x="5122" y="280"/>
                </a:lnTo>
                <a:lnTo>
                  <a:pt x="5122" y="296"/>
                </a:lnTo>
                <a:lnTo>
                  <a:pt x="5125" y="296"/>
                </a:lnTo>
                <a:lnTo>
                  <a:pt x="5131" y="323"/>
                </a:lnTo>
                <a:lnTo>
                  <a:pt x="5134" y="323"/>
                </a:lnTo>
                <a:lnTo>
                  <a:pt x="5136" y="289"/>
                </a:lnTo>
                <a:lnTo>
                  <a:pt x="5138" y="254"/>
                </a:lnTo>
                <a:lnTo>
                  <a:pt x="5140" y="218"/>
                </a:lnTo>
                <a:lnTo>
                  <a:pt x="5140" y="183"/>
                </a:lnTo>
                <a:lnTo>
                  <a:pt x="5134" y="151"/>
                </a:lnTo>
                <a:lnTo>
                  <a:pt x="5134" y="120"/>
                </a:lnTo>
                <a:lnTo>
                  <a:pt x="5131" y="120"/>
                </a:lnTo>
                <a:lnTo>
                  <a:pt x="5127" y="105"/>
                </a:lnTo>
                <a:lnTo>
                  <a:pt x="5127" y="92"/>
                </a:lnTo>
                <a:lnTo>
                  <a:pt x="5129" y="81"/>
                </a:lnTo>
                <a:lnTo>
                  <a:pt x="5129" y="72"/>
                </a:lnTo>
                <a:lnTo>
                  <a:pt x="5125" y="67"/>
                </a:lnTo>
                <a:lnTo>
                  <a:pt x="5127" y="65"/>
                </a:lnTo>
                <a:lnTo>
                  <a:pt x="5127" y="65"/>
                </a:lnTo>
                <a:lnTo>
                  <a:pt x="5127" y="65"/>
                </a:lnTo>
                <a:lnTo>
                  <a:pt x="5127" y="65"/>
                </a:lnTo>
                <a:lnTo>
                  <a:pt x="5129" y="65"/>
                </a:lnTo>
                <a:lnTo>
                  <a:pt x="5131" y="63"/>
                </a:lnTo>
                <a:lnTo>
                  <a:pt x="5131" y="60"/>
                </a:lnTo>
                <a:lnTo>
                  <a:pt x="5133" y="60"/>
                </a:lnTo>
                <a:lnTo>
                  <a:pt x="5134" y="60"/>
                </a:lnTo>
                <a:lnTo>
                  <a:pt x="5136" y="60"/>
                </a:lnTo>
                <a:lnTo>
                  <a:pt x="5136" y="61"/>
                </a:lnTo>
                <a:lnTo>
                  <a:pt x="5136" y="61"/>
                </a:lnTo>
                <a:lnTo>
                  <a:pt x="5138" y="63"/>
                </a:lnTo>
                <a:lnTo>
                  <a:pt x="5142" y="72"/>
                </a:lnTo>
                <a:lnTo>
                  <a:pt x="5142" y="85"/>
                </a:lnTo>
                <a:lnTo>
                  <a:pt x="5140" y="98"/>
                </a:lnTo>
                <a:lnTo>
                  <a:pt x="5142" y="111"/>
                </a:lnTo>
                <a:lnTo>
                  <a:pt x="5151" y="145"/>
                </a:lnTo>
                <a:lnTo>
                  <a:pt x="5158" y="181"/>
                </a:lnTo>
                <a:lnTo>
                  <a:pt x="5165" y="214"/>
                </a:lnTo>
                <a:lnTo>
                  <a:pt x="5165" y="243"/>
                </a:lnTo>
                <a:lnTo>
                  <a:pt x="5171" y="243"/>
                </a:lnTo>
                <a:lnTo>
                  <a:pt x="5173" y="258"/>
                </a:lnTo>
                <a:lnTo>
                  <a:pt x="5173" y="276"/>
                </a:lnTo>
                <a:lnTo>
                  <a:pt x="5171" y="292"/>
                </a:lnTo>
                <a:lnTo>
                  <a:pt x="5173" y="309"/>
                </a:lnTo>
                <a:lnTo>
                  <a:pt x="5178" y="320"/>
                </a:lnTo>
                <a:lnTo>
                  <a:pt x="5185" y="220"/>
                </a:lnTo>
                <a:lnTo>
                  <a:pt x="5191" y="220"/>
                </a:lnTo>
                <a:lnTo>
                  <a:pt x="5193" y="203"/>
                </a:lnTo>
                <a:lnTo>
                  <a:pt x="5193" y="181"/>
                </a:lnTo>
                <a:lnTo>
                  <a:pt x="5191" y="158"/>
                </a:lnTo>
                <a:lnTo>
                  <a:pt x="5191" y="132"/>
                </a:lnTo>
                <a:lnTo>
                  <a:pt x="5191" y="111"/>
                </a:lnTo>
                <a:lnTo>
                  <a:pt x="5202" y="114"/>
                </a:lnTo>
                <a:lnTo>
                  <a:pt x="5194" y="327"/>
                </a:lnTo>
                <a:lnTo>
                  <a:pt x="5194" y="340"/>
                </a:lnTo>
                <a:lnTo>
                  <a:pt x="5193" y="356"/>
                </a:lnTo>
                <a:lnTo>
                  <a:pt x="5193" y="374"/>
                </a:lnTo>
                <a:lnTo>
                  <a:pt x="5193" y="392"/>
                </a:lnTo>
                <a:lnTo>
                  <a:pt x="5194" y="407"/>
                </a:lnTo>
                <a:lnTo>
                  <a:pt x="5198" y="416"/>
                </a:lnTo>
                <a:lnTo>
                  <a:pt x="5200" y="403"/>
                </a:lnTo>
                <a:lnTo>
                  <a:pt x="5202" y="385"/>
                </a:lnTo>
                <a:lnTo>
                  <a:pt x="5207" y="365"/>
                </a:lnTo>
                <a:lnTo>
                  <a:pt x="5211" y="349"/>
                </a:lnTo>
                <a:lnTo>
                  <a:pt x="5214" y="340"/>
                </a:lnTo>
                <a:lnTo>
                  <a:pt x="5216" y="338"/>
                </a:lnTo>
                <a:lnTo>
                  <a:pt x="5216" y="336"/>
                </a:lnTo>
                <a:lnTo>
                  <a:pt x="5216" y="336"/>
                </a:lnTo>
                <a:lnTo>
                  <a:pt x="5218" y="336"/>
                </a:lnTo>
                <a:lnTo>
                  <a:pt x="5220" y="336"/>
                </a:lnTo>
                <a:lnTo>
                  <a:pt x="5222" y="334"/>
                </a:lnTo>
                <a:lnTo>
                  <a:pt x="5222" y="356"/>
                </a:lnTo>
                <a:lnTo>
                  <a:pt x="5225" y="356"/>
                </a:lnTo>
                <a:lnTo>
                  <a:pt x="5231" y="291"/>
                </a:lnTo>
                <a:lnTo>
                  <a:pt x="5233" y="285"/>
                </a:lnTo>
                <a:lnTo>
                  <a:pt x="5236" y="276"/>
                </a:lnTo>
                <a:lnTo>
                  <a:pt x="5240" y="265"/>
                </a:lnTo>
                <a:lnTo>
                  <a:pt x="5238" y="254"/>
                </a:lnTo>
                <a:lnTo>
                  <a:pt x="5231" y="251"/>
                </a:lnTo>
                <a:lnTo>
                  <a:pt x="5231" y="243"/>
                </a:lnTo>
                <a:lnTo>
                  <a:pt x="5238" y="243"/>
                </a:lnTo>
                <a:lnTo>
                  <a:pt x="5251" y="103"/>
                </a:lnTo>
                <a:lnTo>
                  <a:pt x="5258" y="103"/>
                </a:lnTo>
                <a:lnTo>
                  <a:pt x="5251" y="280"/>
                </a:lnTo>
                <a:lnTo>
                  <a:pt x="5254" y="280"/>
                </a:lnTo>
                <a:lnTo>
                  <a:pt x="5254" y="291"/>
                </a:lnTo>
                <a:lnTo>
                  <a:pt x="5258" y="291"/>
                </a:lnTo>
                <a:lnTo>
                  <a:pt x="5260" y="301"/>
                </a:lnTo>
                <a:lnTo>
                  <a:pt x="5262" y="314"/>
                </a:lnTo>
                <a:lnTo>
                  <a:pt x="5262" y="327"/>
                </a:lnTo>
                <a:lnTo>
                  <a:pt x="5265" y="334"/>
                </a:lnTo>
                <a:lnTo>
                  <a:pt x="5285" y="154"/>
                </a:lnTo>
                <a:lnTo>
                  <a:pt x="5294" y="154"/>
                </a:lnTo>
                <a:lnTo>
                  <a:pt x="5298" y="176"/>
                </a:lnTo>
                <a:lnTo>
                  <a:pt x="5298" y="178"/>
                </a:lnTo>
                <a:lnTo>
                  <a:pt x="5296" y="178"/>
                </a:lnTo>
                <a:lnTo>
                  <a:pt x="5296" y="178"/>
                </a:lnTo>
                <a:lnTo>
                  <a:pt x="5294" y="176"/>
                </a:lnTo>
                <a:lnTo>
                  <a:pt x="5294" y="178"/>
                </a:lnTo>
                <a:lnTo>
                  <a:pt x="5294" y="180"/>
                </a:lnTo>
                <a:lnTo>
                  <a:pt x="5298" y="180"/>
                </a:lnTo>
                <a:lnTo>
                  <a:pt x="5298" y="231"/>
                </a:lnTo>
                <a:lnTo>
                  <a:pt x="5302" y="231"/>
                </a:lnTo>
                <a:lnTo>
                  <a:pt x="5311" y="154"/>
                </a:lnTo>
                <a:lnTo>
                  <a:pt x="5298" y="151"/>
                </a:lnTo>
                <a:lnTo>
                  <a:pt x="5298" y="143"/>
                </a:lnTo>
                <a:lnTo>
                  <a:pt x="5303" y="141"/>
                </a:lnTo>
                <a:lnTo>
                  <a:pt x="5307" y="141"/>
                </a:lnTo>
                <a:lnTo>
                  <a:pt x="5311" y="140"/>
                </a:lnTo>
                <a:lnTo>
                  <a:pt x="5314" y="138"/>
                </a:lnTo>
                <a:lnTo>
                  <a:pt x="5318" y="136"/>
                </a:lnTo>
                <a:lnTo>
                  <a:pt x="5322" y="136"/>
                </a:lnTo>
                <a:lnTo>
                  <a:pt x="5322" y="154"/>
                </a:lnTo>
                <a:lnTo>
                  <a:pt x="5333" y="163"/>
                </a:lnTo>
                <a:lnTo>
                  <a:pt x="5345" y="178"/>
                </a:lnTo>
                <a:lnTo>
                  <a:pt x="5358" y="194"/>
                </a:lnTo>
                <a:lnTo>
                  <a:pt x="5369" y="211"/>
                </a:lnTo>
                <a:lnTo>
                  <a:pt x="5374" y="223"/>
                </a:lnTo>
                <a:lnTo>
                  <a:pt x="5378" y="223"/>
                </a:lnTo>
                <a:lnTo>
                  <a:pt x="5367" y="172"/>
                </a:lnTo>
                <a:lnTo>
                  <a:pt x="5354" y="127"/>
                </a:lnTo>
                <a:lnTo>
                  <a:pt x="5351" y="94"/>
                </a:lnTo>
                <a:lnTo>
                  <a:pt x="5343" y="76"/>
                </a:lnTo>
                <a:lnTo>
                  <a:pt x="5338" y="54"/>
                </a:lnTo>
                <a:lnTo>
                  <a:pt x="5345" y="54"/>
                </a:lnTo>
                <a:lnTo>
                  <a:pt x="5371" y="136"/>
                </a:lnTo>
                <a:lnTo>
                  <a:pt x="5371" y="151"/>
                </a:lnTo>
                <a:lnTo>
                  <a:pt x="5374" y="151"/>
                </a:lnTo>
                <a:lnTo>
                  <a:pt x="5378" y="180"/>
                </a:lnTo>
                <a:lnTo>
                  <a:pt x="5382" y="180"/>
                </a:lnTo>
                <a:lnTo>
                  <a:pt x="5382" y="176"/>
                </a:lnTo>
                <a:lnTo>
                  <a:pt x="5385" y="176"/>
                </a:lnTo>
                <a:lnTo>
                  <a:pt x="5394" y="180"/>
                </a:lnTo>
                <a:lnTo>
                  <a:pt x="5393" y="196"/>
                </a:lnTo>
                <a:lnTo>
                  <a:pt x="5391" y="214"/>
                </a:lnTo>
                <a:lnTo>
                  <a:pt x="5385" y="214"/>
                </a:lnTo>
                <a:lnTo>
                  <a:pt x="5385" y="218"/>
                </a:lnTo>
                <a:lnTo>
                  <a:pt x="5387" y="218"/>
                </a:lnTo>
                <a:lnTo>
                  <a:pt x="5387" y="218"/>
                </a:lnTo>
                <a:lnTo>
                  <a:pt x="5389" y="216"/>
                </a:lnTo>
                <a:lnTo>
                  <a:pt x="5389" y="218"/>
                </a:lnTo>
                <a:lnTo>
                  <a:pt x="5391" y="220"/>
                </a:lnTo>
                <a:lnTo>
                  <a:pt x="5391" y="243"/>
                </a:lnTo>
                <a:lnTo>
                  <a:pt x="5398" y="243"/>
                </a:lnTo>
                <a:lnTo>
                  <a:pt x="5396" y="232"/>
                </a:lnTo>
                <a:lnTo>
                  <a:pt x="5398" y="220"/>
                </a:lnTo>
                <a:lnTo>
                  <a:pt x="5398" y="203"/>
                </a:lnTo>
                <a:lnTo>
                  <a:pt x="5398" y="83"/>
                </a:lnTo>
                <a:lnTo>
                  <a:pt x="5405" y="83"/>
                </a:lnTo>
                <a:lnTo>
                  <a:pt x="5405" y="136"/>
                </a:lnTo>
                <a:lnTo>
                  <a:pt x="5411" y="136"/>
                </a:lnTo>
                <a:lnTo>
                  <a:pt x="5405" y="143"/>
                </a:lnTo>
                <a:lnTo>
                  <a:pt x="5411" y="154"/>
                </a:lnTo>
                <a:lnTo>
                  <a:pt x="5409" y="156"/>
                </a:lnTo>
                <a:lnTo>
                  <a:pt x="5407" y="156"/>
                </a:lnTo>
                <a:lnTo>
                  <a:pt x="5405" y="156"/>
                </a:lnTo>
                <a:lnTo>
                  <a:pt x="5405" y="158"/>
                </a:lnTo>
                <a:lnTo>
                  <a:pt x="5405" y="160"/>
                </a:lnTo>
                <a:lnTo>
                  <a:pt x="5411" y="160"/>
                </a:lnTo>
                <a:lnTo>
                  <a:pt x="5411" y="191"/>
                </a:lnTo>
                <a:lnTo>
                  <a:pt x="5414" y="191"/>
                </a:lnTo>
                <a:lnTo>
                  <a:pt x="5414" y="163"/>
                </a:lnTo>
                <a:lnTo>
                  <a:pt x="5422" y="163"/>
                </a:lnTo>
                <a:lnTo>
                  <a:pt x="5425" y="191"/>
                </a:lnTo>
                <a:lnTo>
                  <a:pt x="5433" y="218"/>
                </a:lnTo>
                <a:lnTo>
                  <a:pt x="5438" y="245"/>
                </a:lnTo>
                <a:lnTo>
                  <a:pt x="5442" y="274"/>
                </a:lnTo>
                <a:lnTo>
                  <a:pt x="5451" y="274"/>
                </a:lnTo>
                <a:lnTo>
                  <a:pt x="5453" y="289"/>
                </a:lnTo>
                <a:lnTo>
                  <a:pt x="5456" y="305"/>
                </a:lnTo>
                <a:lnTo>
                  <a:pt x="5462" y="314"/>
                </a:lnTo>
                <a:lnTo>
                  <a:pt x="5463" y="294"/>
                </a:lnTo>
                <a:lnTo>
                  <a:pt x="5465" y="276"/>
                </a:lnTo>
                <a:lnTo>
                  <a:pt x="5471" y="260"/>
                </a:lnTo>
                <a:lnTo>
                  <a:pt x="5471" y="227"/>
                </a:lnTo>
                <a:lnTo>
                  <a:pt x="5474" y="227"/>
                </a:lnTo>
                <a:lnTo>
                  <a:pt x="5474" y="191"/>
                </a:lnTo>
                <a:lnTo>
                  <a:pt x="5478" y="191"/>
                </a:lnTo>
                <a:lnTo>
                  <a:pt x="5480" y="174"/>
                </a:lnTo>
                <a:lnTo>
                  <a:pt x="5480" y="156"/>
                </a:lnTo>
                <a:lnTo>
                  <a:pt x="5480" y="138"/>
                </a:lnTo>
                <a:lnTo>
                  <a:pt x="5482" y="123"/>
                </a:lnTo>
                <a:lnTo>
                  <a:pt x="5485" y="123"/>
                </a:lnTo>
                <a:lnTo>
                  <a:pt x="5485" y="187"/>
                </a:lnTo>
                <a:lnTo>
                  <a:pt x="5494" y="187"/>
                </a:lnTo>
                <a:lnTo>
                  <a:pt x="5493" y="192"/>
                </a:lnTo>
                <a:lnTo>
                  <a:pt x="5493" y="196"/>
                </a:lnTo>
                <a:lnTo>
                  <a:pt x="5491" y="200"/>
                </a:lnTo>
                <a:lnTo>
                  <a:pt x="5491" y="203"/>
                </a:lnTo>
                <a:lnTo>
                  <a:pt x="5502" y="200"/>
                </a:lnTo>
                <a:lnTo>
                  <a:pt x="5498" y="207"/>
                </a:lnTo>
                <a:lnTo>
                  <a:pt x="5505" y="211"/>
                </a:lnTo>
                <a:lnTo>
                  <a:pt x="5505" y="223"/>
                </a:lnTo>
                <a:lnTo>
                  <a:pt x="5511" y="223"/>
                </a:lnTo>
                <a:lnTo>
                  <a:pt x="5511" y="231"/>
                </a:lnTo>
                <a:lnTo>
                  <a:pt x="5514" y="231"/>
                </a:lnTo>
                <a:lnTo>
                  <a:pt x="5514" y="243"/>
                </a:lnTo>
                <a:lnTo>
                  <a:pt x="5518" y="243"/>
                </a:lnTo>
                <a:lnTo>
                  <a:pt x="5518" y="254"/>
                </a:lnTo>
                <a:lnTo>
                  <a:pt x="5522" y="254"/>
                </a:lnTo>
                <a:lnTo>
                  <a:pt x="5522" y="267"/>
                </a:lnTo>
                <a:lnTo>
                  <a:pt x="5525" y="267"/>
                </a:lnTo>
                <a:lnTo>
                  <a:pt x="5525" y="283"/>
                </a:lnTo>
                <a:lnTo>
                  <a:pt x="5531" y="283"/>
                </a:lnTo>
                <a:lnTo>
                  <a:pt x="5534" y="320"/>
                </a:lnTo>
                <a:lnTo>
                  <a:pt x="5538" y="320"/>
                </a:lnTo>
                <a:lnTo>
                  <a:pt x="5540" y="331"/>
                </a:lnTo>
                <a:lnTo>
                  <a:pt x="5540" y="345"/>
                </a:lnTo>
                <a:lnTo>
                  <a:pt x="5540" y="361"/>
                </a:lnTo>
                <a:lnTo>
                  <a:pt x="5542" y="374"/>
                </a:lnTo>
                <a:lnTo>
                  <a:pt x="5545" y="383"/>
                </a:lnTo>
                <a:lnTo>
                  <a:pt x="5545" y="361"/>
                </a:lnTo>
                <a:lnTo>
                  <a:pt x="5545" y="338"/>
                </a:lnTo>
                <a:lnTo>
                  <a:pt x="5545" y="318"/>
                </a:lnTo>
                <a:lnTo>
                  <a:pt x="5545" y="303"/>
                </a:lnTo>
                <a:lnTo>
                  <a:pt x="5547" y="303"/>
                </a:lnTo>
                <a:lnTo>
                  <a:pt x="5547" y="301"/>
                </a:lnTo>
                <a:lnTo>
                  <a:pt x="5549" y="300"/>
                </a:lnTo>
                <a:lnTo>
                  <a:pt x="5551" y="296"/>
                </a:lnTo>
                <a:lnTo>
                  <a:pt x="5551" y="291"/>
                </a:lnTo>
                <a:lnTo>
                  <a:pt x="5545" y="291"/>
                </a:lnTo>
                <a:lnTo>
                  <a:pt x="5545" y="271"/>
                </a:lnTo>
                <a:lnTo>
                  <a:pt x="5542" y="271"/>
                </a:lnTo>
                <a:lnTo>
                  <a:pt x="5540" y="269"/>
                </a:lnTo>
                <a:lnTo>
                  <a:pt x="5540" y="265"/>
                </a:lnTo>
                <a:lnTo>
                  <a:pt x="5540" y="263"/>
                </a:lnTo>
                <a:lnTo>
                  <a:pt x="5538" y="260"/>
                </a:lnTo>
                <a:lnTo>
                  <a:pt x="5538" y="254"/>
                </a:lnTo>
                <a:lnTo>
                  <a:pt x="5545" y="260"/>
                </a:lnTo>
                <a:lnTo>
                  <a:pt x="5545" y="247"/>
                </a:lnTo>
                <a:lnTo>
                  <a:pt x="5558" y="251"/>
                </a:lnTo>
                <a:lnTo>
                  <a:pt x="5560" y="263"/>
                </a:lnTo>
                <a:lnTo>
                  <a:pt x="5563" y="274"/>
                </a:lnTo>
                <a:lnTo>
                  <a:pt x="5565" y="283"/>
                </a:lnTo>
                <a:lnTo>
                  <a:pt x="5565" y="307"/>
                </a:lnTo>
                <a:lnTo>
                  <a:pt x="5578" y="311"/>
                </a:lnTo>
                <a:lnTo>
                  <a:pt x="5578" y="314"/>
                </a:lnTo>
                <a:lnTo>
                  <a:pt x="5574" y="321"/>
                </a:lnTo>
                <a:lnTo>
                  <a:pt x="5573" y="334"/>
                </a:lnTo>
                <a:lnTo>
                  <a:pt x="5573" y="349"/>
                </a:lnTo>
                <a:lnTo>
                  <a:pt x="5574" y="360"/>
                </a:lnTo>
                <a:lnTo>
                  <a:pt x="5578" y="360"/>
                </a:lnTo>
                <a:lnTo>
                  <a:pt x="5585" y="463"/>
                </a:lnTo>
                <a:lnTo>
                  <a:pt x="5594" y="463"/>
                </a:lnTo>
                <a:lnTo>
                  <a:pt x="5596" y="429"/>
                </a:lnTo>
                <a:lnTo>
                  <a:pt x="5598" y="391"/>
                </a:lnTo>
                <a:lnTo>
                  <a:pt x="5598" y="351"/>
                </a:lnTo>
                <a:lnTo>
                  <a:pt x="5598" y="307"/>
                </a:lnTo>
                <a:lnTo>
                  <a:pt x="5594" y="307"/>
                </a:lnTo>
                <a:lnTo>
                  <a:pt x="5594" y="283"/>
                </a:lnTo>
                <a:lnTo>
                  <a:pt x="5591" y="283"/>
                </a:lnTo>
                <a:lnTo>
                  <a:pt x="5585" y="254"/>
                </a:lnTo>
                <a:lnTo>
                  <a:pt x="5591" y="254"/>
                </a:lnTo>
                <a:lnTo>
                  <a:pt x="5591" y="260"/>
                </a:lnTo>
                <a:lnTo>
                  <a:pt x="5596" y="267"/>
                </a:lnTo>
                <a:lnTo>
                  <a:pt x="5600" y="274"/>
                </a:lnTo>
                <a:lnTo>
                  <a:pt x="5600" y="283"/>
                </a:lnTo>
                <a:lnTo>
                  <a:pt x="5602" y="296"/>
                </a:lnTo>
                <a:lnTo>
                  <a:pt x="5605" y="296"/>
                </a:lnTo>
                <a:lnTo>
                  <a:pt x="5605" y="320"/>
                </a:lnTo>
                <a:lnTo>
                  <a:pt x="5611" y="320"/>
                </a:lnTo>
                <a:lnTo>
                  <a:pt x="5611" y="334"/>
                </a:lnTo>
                <a:lnTo>
                  <a:pt x="5614" y="334"/>
                </a:lnTo>
                <a:lnTo>
                  <a:pt x="5616" y="349"/>
                </a:lnTo>
                <a:lnTo>
                  <a:pt x="5616" y="361"/>
                </a:lnTo>
                <a:lnTo>
                  <a:pt x="5616" y="372"/>
                </a:lnTo>
                <a:lnTo>
                  <a:pt x="5622" y="383"/>
                </a:lnTo>
                <a:lnTo>
                  <a:pt x="5623" y="352"/>
                </a:lnTo>
                <a:lnTo>
                  <a:pt x="5625" y="321"/>
                </a:lnTo>
                <a:lnTo>
                  <a:pt x="5627" y="291"/>
                </a:lnTo>
                <a:lnTo>
                  <a:pt x="5622" y="263"/>
                </a:lnTo>
                <a:lnTo>
                  <a:pt x="5622" y="236"/>
                </a:lnTo>
                <a:lnTo>
                  <a:pt x="5618" y="236"/>
                </a:lnTo>
                <a:lnTo>
                  <a:pt x="5614" y="211"/>
                </a:lnTo>
                <a:lnTo>
                  <a:pt x="5605" y="207"/>
                </a:lnTo>
                <a:lnTo>
                  <a:pt x="5594" y="187"/>
                </a:lnTo>
                <a:lnTo>
                  <a:pt x="5605" y="187"/>
                </a:lnTo>
                <a:lnTo>
                  <a:pt x="5605" y="183"/>
                </a:lnTo>
                <a:lnTo>
                  <a:pt x="5596" y="172"/>
                </a:lnTo>
                <a:lnTo>
                  <a:pt x="5587" y="158"/>
                </a:lnTo>
                <a:lnTo>
                  <a:pt x="5582" y="143"/>
                </a:lnTo>
                <a:lnTo>
                  <a:pt x="5594" y="143"/>
                </a:lnTo>
                <a:lnTo>
                  <a:pt x="5596" y="151"/>
                </a:lnTo>
                <a:lnTo>
                  <a:pt x="5600" y="156"/>
                </a:lnTo>
                <a:lnTo>
                  <a:pt x="5603" y="161"/>
                </a:lnTo>
                <a:lnTo>
                  <a:pt x="5607" y="165"/>
                </a:lnTo>
                <a:lnTo>
                  <a:pt x="5611" y="171"/>
                </a:lnTo>
                <a:lnTo>
                  <a:pt x="5611" y="180"/>
                </a:lnTo>
                <a:lnTo>
                  <a:pt x="5614" y="180"/>
                </a:lnTo>
                <a:lnTo>
                  <a:pt x="5614" y="187"/>
                </a:lnTo>
                <a:lnTo>
                  <a:pt x="5622" y="191"/>
                </a:lnTo>
                <a:lnTo>
                  <a:pt x="5625" y="211"/>
                </a:lnTo>
                <a:lnTo>
                  <a:pt x="5631" y="211"/>
                </a:lnTo>
                <a:lnTo>
                  <a:pt x="5634" y="227"/>
                </a:lnTo>
                <a:lnTo>
                  <a:pt x="5638" y="227"/>
                </a:lnTo>
                <a:lnTo>
                  <a:pt x="5638" y="240"/>
                </a:lnTo>
                <a:lnTo>
                  <a:pt x="5642" y="240"/>
                </a:lnTo>
                <a:lnTo>
                  <a:pt x="5642" y="260"/>
                </a:lnTo>
                <a:lnTo>
                  <a:pt x="5645" y="260"/>
                </a:lnTo>
                <a:lnTo>
                  <a:pt x="5654" y="311"/>
                </a:lnTo>
                <a:lnTo>
                  <a:pt x="5658" y="311"/>
                </a:lnTo>
                <a:lnTo>
                  <a:pt x="5660" y="267"/>
                </a:lnTo>
                <a:lnTo>
                  <a:pt x="5663" y="223"/>
                </a:lnTo>
                <a:lnTo>
                  <a:pt x="5665" y="176"/>
                </a:lnTo>
                <a:lnTo>
                  <a:pt x="5658" y="176"/>
                </a:lnTo>
                <a:lnTo>
                  <a:pt x="5654" y="156"/>
                </a:lnTo>
                <a:lnTo>
                  <a:pt x="5645" y="141"/>
                </a:lnTo>
                <a:lnTo>
                  <a:pt x="5636" y="127"/>
                </a:lnTo>
                <a:lnTo>
                  <a:pt x="5627" y="112"/>
                </a:lnTo>
                <a:lnTo>
                  <a:pt x="5622" y="94"/>
                </a:lnTo>
                <a:lnTo>
                  <a:pt x="5631" y="94"/>
                </a:lnTo>
                <a:lnTo>
                  <a:pt x="5634" y="107"/>
                </a:lnTo>
                <a:lnTo>
                  <a:pt x="5642" y="111"/>
                </a:lnTo>
                <a:lnTo>
                  <a:pt x="5654" y="134"/>
                </a:lnTo>
                <a:lnTo>
                  <a:pt x="5662" y="160"/>
                </a:lnTo>
                <a:lnTo>
                  <a:pt x="5665" y="160"/>
                </a:lnTo>
                <a:lnTo>
                  <a:pt x="5665" y="87"/>
                </a:lnTo>
                <a:lnTo>
                  <a:pt x="5671" y="87"/>
                </a:lnTo>
                <a:lnTo>
                  <a:pt x="5671" y="54"/>
                </a:lnTo>
                <a:lnTo>
                  <a:pt x="5674" y="54"/>
                </a:lnTo>
                <a:lnTo>
                  <a:pt x="5676" y="51"/>
                </a:lnTo>
                <a:lnTo>
                  <a:pt x="5676" y="47"/>
                </a:lnTo>
                <a:lnTo>
                  <a:pt x="5676" y="43"/>
                </a:lnTo>
                <a:lnTo>
                  <a:pt x="5678" y="40"/>
                </a:lnTo>
                <a:lnTo>
                  <a:pt x="5680" y="40"/>
                </a:lnTo>
                <a:lnTo>
                  <a:pt x="5680" y="41"/>
                </a:lnTo>
                <a:lnTo>
                  <a:pt x="5680" y="41"/>
                </a:lnTo>
                <a:lnTo>
                  <a:pt x="5680" y="41"/>
                </a:lnTo>
                <a:lnTo>
                  <a:pt x="5682" y="41"/>
                </a:lnTo>
                <a:lnTo>
                  <a:pt x="5682" y="43"/>
                </a:lnTo>
                <a:lnTo>
                  <a:pt x="5685" y="43"/>
                </a:lnTo>
                <a:lnTo>
                  <a:pt x="5682" y="87"/>
                </a:lnTo>
                <a:lnTo>
                  <a:pt x="5678" y="87"/>
                </a:lnTo>
                <a:lnTo>
                  <a:pt x="5682" y="107"/>
                </a:lnTo>
                <a:lnTo>
                  <a:pt x="5689" y="111"/>
                </a:lnTo>
                <a:lnTo>
                  <a:pt x="5693" y="114"/>
                </a:lnTo>
                <a:lnTo>
                  <a:pt x="5698" y="118"/>
                </a:lnTo>
                <a:lnTo>
                  <a:pt x="5703" y="121"/>
                </a:lnTo>
                <a:lnTo>
                  <a:pt x="5711" y="123"/>
                </a:lnTo>
                <a:lnTo>
                  <a:pt x="5711" y="120"/>
                </a:lnTo>
                <a:lnTo>
                  <a:pt x="5722" y="111"/>
                </a:lnTo>
                <a:lnTo>
                  <a:pt x="5722" y="94"/>
                </a:lnTo>
                <a:lnTo>
                  <a:pt x="5734" y="94"/>
                </a:lnTo>
                <a:lnTo>
                  <a:pt x="5734" y="103"/>
                </a:lnTo>
                <a:lnTo>
                  <a:pt x="5731" y="103"/>
                </a:lnTo>
                <a:lnTo>
                  <a:pt x="5731" y="107"/>
                </a:lnTo>
                <a:lnTo>
                  <a:pt x="5734" y="107"/>
                </a:lnTo>
                <a:lnTo>
                  <a:pt x="5733" y="109"/>
                </a:lnTo>
                <a:lnTo>
                  <a:pt x="5733" y="109"/>
                </a:lnTo>
                <a:lnTo>
                  <a:pt x="5733" y="109"/>
                </a:lnTo>
                <a:lnTo>
                  <a:pt x="5731" y="109"/>
                </a:lnTo>
                <a:lnTo>
                  <a:pt x="5731" y="111"/>
                </a:lnTo>
                <a:lnTo>
                  <a:pt x="5731" y="140"/>
                </a:lnTo>
                <a:lnTo>
                  <a:pt x="5725" y="140"/>
                </a:lnTo>
                <a:lnTo>
                  <a:pt x="5731" y="151"/>
                </a:lnTo>
                <a:lnTo>
                  <a:pt x="5725" y="151"/>
                </a:lnTo>
                <a:lnTo>
                  <a:pt x="5725" y="154"/>
                </a:lnTo>
                <a:lnTo>
                  <a:pt x="5731" y="154"/>
                </a:lnTo>
                <a:lnTo>
                  <a:pt x="5731" y="163"/>
                </a:lnTo>
                <a:lnTo>
                  <a:pt x="5738" y="167"/>
                </a:lnTo>
                <a:lnTo>
                  <a:pt x="5751" y="203"/>
                </a:lnTo>
                <a:lnTo>
                  <a:pt x="5754" y="203"/>
                </a:lnTo>
                <a:lnTo>
                  <a:pt x="5756" y="176"/>
                </a:lnTo>
                <a:lnTo>
                  <a:pt x="5760" y="152"/>
                </a:lnTo>
                <a:lnTo>
                  <a:pt x="5765" y="131"/>
                </a:lnTo>
                <a:lnTo>
                  <a:pt x="5771" y="107"/>
                </a:lnTo>
                <a:lnTo>
                  <a:pt x="5782" y="103"/>
                </a:lnTo>
                <a:lnTo>
                  <a:pt x="5782" y="94"/>
                </a:lnTo>
                <a:lnTo>
                  <a:pt x="5794" y="100"/>
                </a:lnTo>
                <a:lnTo>
                  <a:pt x="5791" y="123"/>
                </a:lnTo>
                <a:lnTo>
                  <a:pt x="5785" y="123"/>
                </a:lnTo>
                <a:lnTo>
                  <a:pt x="5785" y="160"/>
                </a:lnTo>
                <a:lnTo>
                  <a:pt x="5782" y="160"/>
                </a:lnTo>
                <a:lnTo>
                  <a:pt x="5778" y="207"/>
                </a:lnTo>
                <a:lnTo>
                  <a:pt x="5774" y="207"/>
                </a:lnTo>
                <a:lnTo>
                  <a:pt x="5774" y="243"/>
                </a:lnTo>
                <a:lnTo>
                  <a:pt x="5771" y="243"/>
                </a:lnTo>
                <a:lnTo>
                  <a:pt x="5774" y="300"/>
                </a:lnTo>
                <a:lnTo>
                  <a:pt x="5778" y="300"/>
                </a:lnTo>
                <a:lnTo>
                  <a:pt x="5780" y="312"/>
                </a:lnTo>
                <a:lnTo>
                  <a:pt x="5780" y="323"/>
                </a:lnTo>
                <a:lnTo>
                  <a:pt x="5780" y="334"/>
                </a:lnTo>
                <a:lnTo>
                  <a:pt x="5785" y="343"/>
                </a:lnTo>
                <a:lnTo>
                  <a:pt x="5783" y="314"/>
                </a:lnTo>
                <a:lnTo>
                  <a:pt x="5778" y="287"/>
                </a:lnTo>
                <a:lnTo>
                  <a:pt x="5774" y="260"/>
                </a:lnTo>
                <a:lnTo>
                  <a:pt x="5776" y="260"/>
                </a:lnTo>
                <a:lnTo>
                  <a:pt x="5776" y="261"/>
                </a:lnTo>
                <a:lnTo>
                  <a:pt x="5776" y="261"/>
                </a:lnTo>
                <a:lnTo>
                  <a:pt x="5776" y="261"/>
                </a:lnTo>
                <a:lnTo>
                  <a:pt x="5776" y="261"/>
                </a:lnTo>
                <a:lnTo>
                  <a:pt x="5778" y="263"/>
                </a:lnTo>
                <a:lnTo>
                  <a:pt x="5791" y="260"/>
                </a:lnTo>
                <a:lnTo>
                  <a:pt x="5791" y="263"/>
                </a:lnTo>
                <a:lnTo>
                  <a:pt x="5796" y="276"/>
                </a:lnTo>
                <a:lnTo>
                  <a:pt x="5802" y="292"/>
                </a:lnTo>
                <a:lnTo>
                  <a:pt x="5807" y="311"/>
                </a:lnTo>
                <a:lnTo>
                  <a:pt x="5811" y="327"/>
                </a:lnTo>
                <a:lnTo>
                  <a:pt x="5811" y="351"/>
                </a:lnTo>
                <a:lnTo>
                  <a:pt x="5814" y="351"/>
                </a:lnTo>
                <a:lnTo>
                  <a:pt x="5814" y="309"/>
                </a:lnTo>
                <a:lnTo>
                  <a:pt x="5818" y="267"/>
                </a:lnTo>
                <a:lnTo>
                  <a:pt x="5825" y="225"/>
                </a:lnTo>
                <a:lnTo>
                  <a:pt x="5834" y="191"/>
                </a:lnTo>
                <a:lnTo>
                  <a:pt x="5842" y="140"/>
                </a:lnTo>
                <a:lnTo>
                  <a:pt x="5845" y="140"/>
                </a:lnTo>
                <a:lnTo>
                  <a:pt x="5847" y="138"/>
                </a:lnTo>
                <a:lnTo>
                  <a:pt x="5849" y="136"/>
                </a:lnTo>
                <a:lnTo>
                  <a:pt x="5849" y="136"/>
                </a:lnTo>
                <a:lnTo>
                  <a:pt x="5849" y="136"/>
                </a:lnTo>
                <a:lnTo>
                  <a:pt x="5851" y="136"/>
                </a:lnTo>
                <a:lnTo>
                  <a:pt x="5854" y="136"/>
                </a:lnTo>
                <a:lnTo>
                  <a:pt x="5853" y="161"/>
                </a:lnTo>
                <a:lnTo>
                  <a:pt x="5853" y="192"/>
                </a:lnTo>
                <a:lnTo>
                  <a:pt x="5851" y="223"/>
                </a:lnTo>
                <a:lnTo>
                  <a:pt x="5849" y="245"/>
                </a:lnTo>
                <a:lnTo>
                  <a:pt x="5849" y="272"/>
                </a:lnTo>
                <a:lnTo>
                  <a:pt x="5853" y="303"/>
                </a:lnTo>
                <a:lnTo>
                  <a:pt x="5858" y="334"/>
                </a:lnTo>
                <a:lnTo>
                  <a:pt x="5863" y="363"/>
                </a:lnTo>
                <a:lnTo>
                  <a:pt x="5871" y="387"/>
                </a:lnTo>
                <a:lnTo>
                  <a:pt x="5873" y="401"/>
                </a:lnTo>
                <a:lnTo>
                  <a:pt x="5873" y="420"/>
                </a:lnTo>
                <a:lnTo>
                  <a:pt x="5873" y="436"/>
                </a:lnTo>
                <a:lnTo>
                  <a:pt x="5873" y="452"/>
                </a:lnTo>
                <a:lnTo>
                  <a:pt x="5878" y="463"/>
                </a:lnTo>
                <a:lnTo>
                  <a:pt x="5885" y="347"/>
                </a:lnTo>
                <a:lnTo>
                  <a:pt x="5882" y="347"/>
                </a:lnTo>
                <a:lnTo>
                  <a:pt x="5882" y="300"/>
                </a:lnTo>
                <a:lnTo>
                  <a:pt x="5874" y="280"/>
                </a:lnTo>
                <a:lnTo>
                  <a:pt x="5871" y="260"/>
                </a:lnTo>
                <a:lnTo>
                  <a:pt x="5882" y="263"/>
                </a:lnTo>
                <a:lnTo>
                  <a:pt x="5883" y="274"/>
                </a:lnTo>
                <a:lnTo>
                  <a:pt x="5889" y="289"/>
                </a:lnTo>
                <a:lnTo>
                  <a:pt x="5893" y="305"/>
                </a:lnTo>
                <a:lnTo>
                  <a:pt x="5898" y="320"/>
                </a:lnTo>
                <a:lnTo>
                  <a:pt x="5902" y="327"/>
                </a:lnTo>
                <a:lnTo>
                  <a:pt x="5902" y="320"/>
                </a:lnTo>
                <a:lnTo>
                  <a:pt x="5905" y="311"/>
                </a:lnTo>
                <a:lnTo>
                  <a:pt x="5907" y="296"/>
                </a:lnTo>
                <a:lnTo>
                  <a:pt x="5907" y="276"/>
                </a:lnTo>
                <a:lnTo>
                  <a:pt x="5907" y="260"/>
                </a:lnTo>
                <a:lnTo>
                  <a:pt x="5905" y="247"/>
                </a:lnTo>
                <a:lnTo>
                  <a:pt x="5902" y="247"/>
                </a:lnTo>
                <a:lnTo>
                  <a:pt x="5902" y="183"/>
                </a:lnTo>
                <a:lnTo>
                  <a:pt x="5898" y="183"/>
                </a:lnTo>
                <a:lnTo>
                  <a:pt x="5898" y="160"/>
                </a:lnTo>
                <a:lnTo>
                  <a:pt x="5894" y="160"/>
                </a:lnTo>
                <a:lnTo>
                  <a:pt x="5894" y="136"/>
                </a:lnTo>
                <a:lnTo>
                  <a:pt x="5891" y="136"/>
                </a:lnTo>
                <a:lnTo>
                  <a:pt x="5891" y="114"/>
                </a:lnTo>
                <a:lnTo>
                  <a:pt x="5885" y="114"/>
                </a:lnTo>
                <a:lnTo>
                  <a:pt x="5885" y="87"/>
                </a:lnTo>
                <a:lnTo>
                  <a:pt x="5882" y="87"/>
                </a:lnTo>
                <a:lnTo>
                  <a:pt x="5878" y="63"/>
                </a:lnTo>
                <a:lnTo>
                  <a:pt x="5891" y="67"/>
                </a:lnTo>
                <a:lnTo>
                  <a:pt x="5918" y="214"/>
                </a:lnTo>
                <a:lnTo>
                  <a:pt x="5920" y="227"/>
                </a:lnTo>
                <a:lnTo>
                  <a:pt x="5918" y="238"/>
                </a:lnTo>
                <a:lnTo>
                  <a:pt x="5918" y="247"/>
                </a:lnTo>
                <a:lnTo>
                  <a:pt x="5922" y="254"/>
                </a:lnTo>
                <a:lnTo>
                  <a:pt x="5934" y="163"/>
                </a:lnTo>
                <a:lnTo>
                  <a:pt x="5943" y="131"/>
                </a:lnTo>
                <a:lnTo>
                  <a:pt x="5951" y="94"/>
                </a:lnTo>
                <a:lnTo>
                  <a:pt x="5962" y="100"/>
                </a:lnTo>
                <a:lnTo>
                  <a:pt x="5960" y="109"/>
                </a:lnTo>
                <a:lnTo>
                  <a:pt x="5954" y="123"/>
                </a:lnTo>
                <a:lnTo>
                  <a:pt x="5951" y="141"/>
                </a:lnTo>
                <a:lnTo>
                  <a:pt x="5947" y="160"/>
                </a:lnTo>
                <a:lnTo>
                  <a:pt x="5945" y="178"/>
                </a:lnTo>
                <a:lnTo>
                  <a:pt x="5943" y="191"/>
                </a:lnTo>
                <a:lnTo>
                  <a:pt x="5945" y="200"/>
                </a:lnTo>
                <a:lnTo>
                  <a:pt x="5947" y="191"/>
                </a:lnTo>
                <a:lnTo>
                  <a:pt x="5947" y="185"/>
                </a:lnTo>
                <a:lnTo>
                  <a:pt x="5949" y="180"/>
                </a:lnTo>
                <a:lnTo>
                  <a:pt x="5953" y="176"/>
                </a:lnTo>
                <a:lnTo>
                  <a:pt x="5956" y="172"/>
                </a:lnTo>
                <a:lnTo>
                  <a:pt x="5962" y="171"/>
                </a:lnTo>
                <a:lnTo>
                  <a:pt x="5962" y="211"/>
                </a:lnTo>
                <a:lnTo>
                  <a:pt x="5965" y="211"/>
                </a:lnTo>
                <a:lnTo>
                  <a:pt x="5965" y="203"/>
                </a:lnTo>
                <a:lnTo>
                  <a:pt x="5978" y="192"/>
                </a:lnTo>
                <a:lnTo>
                  <a:pt x="5987" y="178"/>
                </a:lnTo>
                <a:lnTo>
                  <a:pt x="5998" y="167"/>
                </a:lnTo>
                <a:lnTo>
                  <a:pt x="5998" y="183"/>
                </a:lnTo>
                <a:lnTo>
                  <a:pt x="5987" y="194"/>
                </a:lnTo>
                <a:lnTo>
                  <a:pt x="5980" y="209"/>
                </a:lnTo>
                <a:lnTo>
                  <a:pt x="5971" y="223"/>
                </a:lnTo>
                <a:lnTo>
                  <a:pt x="5962" y="236"/>
                </a:lnTo>
                <a:lnTo>
                  <a:pt x="5982" y="307"/>
                </a:lnTo>
                <a:lnTo>
                  <a:pt x="5985" y="307"/>
                </a:lnTo>
                <a:lnTo>
                  <a:pt x="5987" y="292"/>
                </a:lnTo>
                <a:lnTo>
                  <a:pt x="5991" y="283"/>
                </a:lnTo>
                <a:lnTo>
                  <a:pt x="5994" y="274"/>
                </a:lnTo>
                <a:lnTo>
                  <a:pt x="5994" y="254"/>
                </a:lnTo>
                <a:lnTo>
                  <a:pt x="5998" y="254"/>
                </a:lnTo>
                <a:lnTo>
                  <a:pt x="5998" y="654"/>
                </a:lnTo>
                <a:lnTo>
                  <a:pt x="0" y="654"/>
                </a:lnTo>
                <a:lnTo>
                  <a:pt x="0" y="247"/>
                </a:lnTo>
                <a:lnTo>
                  <a:pt x="2" y="247"/>
                </a:lnTo>
                <a:lnTo>
                  <a:pt x="2" y="254"/>
                </a:lnTo>
                <a:lnTo>
                  <a:pt x="5" y="254"/>
                </a:lnTo>
                <a:lnTo>
                  <a:pt x="5" y="271"/>
                </a:lnTo>
                <a:lnTo>
                  <a:pt x="11" y="271"/>
                </a:lnTo>
                <a:lnTo>
                  <a:pt x="14" y="307"/>
                </a:lnTo>
                <a:lnTo>
                  <a:pt x="25" y="307"/>
                </a:lnTo>
                <a:lnTo>
                  <a:pt x="25" y="323"/>
                </a:lnTo>
                <a:lnTo>
                  <a:pt x="31" y="323"/>
                </a:lnTo>
                <a:lnTo>
                  <a:pt x="31" y="403"/>
                </a:lnTo>
                <a:lnTo>
                  <a:pt x="34" y="403"/>
                </a:lnTo>
                <a:lnTo>
                  <a:pt x="34" y="434"/>
                </a:lnTo>
                <a:lnTo>
                  <a:pt x="38" y="434"/>
                </a:lnTo>
                <a:lnTo>
                  <a:pt x="42" y="300"/>
                </a:lnTo>
                <a:lnTo>
                  <a:pt x="38" y="283"/>
                </a:lnTo>
                <a:lnTo>
                  <a:pt x="33" y="269"/>
                </a:lnTo>
                <a:lnTo>
                  <a:pt x="31" y="251"/>
                </a:lnTo>
                <a:lnTo>
                  <a:pt x="34" y="251"/>
                </a:lnTo>
                <a:lnTo>
                  <a:pt x="34" y="254"/>
                </a:lnTo>
                <a:lnTo>
                  <a:pt x="38" y="254"/>
                </a:lnTo>
                <a:lnTo>
                  <a:pt x="42" y="267"/>
                </a:lnTo>
                <a:lnTo>
                  <a:pt x="45" y="278"/>
                </a:lnTo>
                <a:lnTo>
                  <a:pt x="51" y="287"/>
                </a:lnTo>
                <a:lnTo>
                  <a:pt x="54" y="207"/>
                </a:lnTo>
                <a:lnTo>
                  <a:pt x="45" y="203"/>
                </a:lnTo>
                <a:lnTo>
                  <a:pt x="42" y="187"/>
                </a:lnTo>
                <a:lnTo>
                  <a:pt x="51" y="187"/>
                </a:lnTo>
                <a:lnTo>
                  <a:pt x="45" y="174"/>
                </a:lnTo>
                <a:lnTo>
                  <a:pt x="42" y="161"/>
                </a:lnTo>
                <a:lnTo>
                  <a:pt x="38" y="147"/>
                </a:lnTo>
                <a:lnTo>
                  <a:pt x="43" y="149"/>
                </a:lnTo>
                <a:lnTo>
                  <a:pt x="47" y="151"/>
                </a:lnTo>
                <a:lnTo>
                  <a:pt x="47" y="151"/>
                </a:lnTo>
                <a:lnTo>
                  <a:pt x="49" y="152"/>
                </a:lnTo>
                <a:lnTo>
                  <a:pt x="47" y="154"/>
                </a:lnTo>
                <a:lnTo>
                  <a:pt x="47" y="156"/>
                </a:lnTo>
                <a:lnTo>
                  <a:pt x="47" y="158"/>
                </a:lnTo>
                <a:lnTo>
                  <a:pt x="49" y="160"/>
                </a:lnTo>
                <a:lnTo>
                  <a:pt x="51" y="163"/>
                </a:lnTo>
                <a:lnTo>
                  <a:pt x="54" y="163"/>
                </a:lnTo>
                <a:lnTo>
                  <a:pt x="51" y="123"/>
                </a:lnTo>
                <a:lnTo>
                  <a:pt x="62" y="123"/>
                </a:lnTo>
                <a:lnTo>
                  <a:pt x="65" y="147"/>
                </a:lnTo>
                <a:lnTo>
                  <a:pt x="71" y="167"/>
                </a:lnTo>
                <a:lnTo>
                  <a:pt x="71" y="203"/>
                </a:lnTo>
                <a:lnTo>
                  <a:pt x="74" y="203"/>
                </a:lnTo>
                <a:lnTo>
                  <a:pt x="74" y="231"/>
                </a:lnTo>
                <a:lnTo>
                  <a:pt x="78" y="231"/>
                </a:lnTo>
                <a:lnTo>
                  <a:pt x="78" y="240"/>
                </a:lnTo>
                <a:lnTo>
                  <a:pt x="82" y="240"/>
                </a:lnTo>
                <a:lnTo>
                  <a:pt x="85" y="263"/>
                </a:lnTo>
                <a:lnTo>
                  <a:pt x="91" y="263"/>
                </a:lnTo>
                <a:lnTo>
                  <a:pt x="91" y="231"/>
                </a:lnTo>
                <a:lnTo>
                  <a:pt x="93" y="201"/>
                </a:lnTo>
                <a:lnTo>
                  <a:pt x="98" y="176"/>
                </a:lnTo>
                <a:lnTo>
                  <a:pt x="102" y="176"/>
                </a:lnTo>
                <a:lnTo>
                  <a:pt x="102" y="180"/>
                </a:lnTo>
                <a:lnTo>
                  <a:pt x="103" y="189"/>
                </a:lnTo>
                <a:lnTo>
                  <a:pt x="103" y="203"/>
                </a:lnTo>
                <a:lnTo>
                  <a:pt x="100" y="220"/>
                </a:lnTo>
                <a:lnTo>
                  <a:pt x="96" y="236"/>
                </a:lnTo>
                <a:lnTo>
                  <a:pt x="98" y="251"/>
                </a:lnTo>
                <a:lnTo>
                  <a:pt x="102" y="251"/>
                </a:lnTo>
                <a:lnTo>
                  <a:pt x="102" y="283"/>
                </a:lnTo>
                <a:lnTo>
                  <a:pt x="105" y="283"/>
                </a:lnTo>
                <a:lnTo>
                  <a:pt x="105" y="323"/>
                </a:lnTo>
                <a:lnTo>
                  <a:pt x="111" y="323"/>
                </a:lnTo>
                <a:lnTo>
                  <a:pt x="111" y="343"/>
                </a:lnTo>
                <a:lnTo>
                  <a:pt x="114" y="343"/>
                </a:lnTo>
                <a:lnTo>
                  <a:pt x="114" y="356"/>
                </a:lnTo>
                <a:lnTo>
                  <a:pt x="118" y="356"/>
                </a:lnTo>
                <a:lnTo>
                  <a:pt x="120" y="367"/>
                </a:lnTo>
                <a:lnTo>
                  <a:pt x="120" y="380"/>
                </a:lnTo>
                <a:lnTo>
                  <a:pt x="122" y="391"/>
                </a:lnTo>
                <a:lnTo>
                  <a:pt x="125" y="400"/>
                </a:lnTo>
                <a:lnTo>
                  <a:pt x="122" y="303"/>
                </a:lnTo>
                <a:lnTo>
                  <a:pt x="116" y="287"/>
                </a:lnTo>
                <a:lnTo>
                  <a:pt x="111" y="272"/>
                </a:lnTo>
                <a:lnTo>
                  <a:pt x="105" y="254"/>
                </a:lnTo>
                <a:lnTo>
                  <a:pt x="118" y="260"/>
                </a:lnTo>
                <a:lnTo>
                  <a:pt x="138" y="334"/>
                </a:lnTo>
                <a:lnTo>
                  <a:pt x="140" y="334"/>
                </a:lnTo>
                <a:lnTo>
                  <a:pt x="140" y="334"/>
                </a:lnTo>
                <a:lnTo>
                  <a:pt x="140" y="334"/>
                </a:lnTo>
                <a:lnTo>
                  <a:pt x="140" y="334"/>
                </a:lnTo>
                <a:lnTo>
                  <a:pt x="142" y="332"/>
                </a:lnTo>
                <a:lnTo>
                  <a:pt x="142" y="331"/>
                </a:lnTo>
                <a:lnTo>
                  <a:pt x="145" y="331"/>
                </a:lnTo>
                <a:lnTo>
                  <a:pt x="142" y="314"/>
                </a:lnTo>
                <a:lnTo>
                  <a:pt x="143" y="294"/>
                </a:lnTo>
                <a:lnTo>
                  <a:pt x="143" y="269"/>
                </a:lnTo>
                <a:lnTo>
                  <a:pt x="143" y="245"/>
                </a:lnTo>
                <a:lnTo>
                  <a:pt x="145" y="223"/>
                </a:lnTo>
                <a:lnTo>
                  <a:pt x="151" y="223"/>
                </a:lnTo>
                <a:lnTo>
                  <a:pt x="145" y="214"/>
                </a:lnTo>
                <a:lnTo>
                  <a:pt x="151" y="214"/>
                </a:lnTo>
                <a:lnTo>
                  <a:pt x="151" y="180"/>
                </a:lnTo>
                <a:lnTo>
                  <a:pt x="154" y="180"/>
                </a:lnTo>
                <a:lnTo>
                  <a:pt x="154" y="154"/>
                </a:lnTo>
                <a:lnTo>
                  <a:pt x="162" y="132"/>
                </a:lnTo>
                <a:lnTo>
                  <a:pt x="165" y="107"/>
                </a:lnTo>
                <a:lnTo>
                  <a:pt x="174" y="107"/>
                </a:lnTo>
                <a:lnTo>
                  <a:pt x="165" y="167"/>
                </a:lnTo>
                <a:lnTo>
                  <a:pt x="162" y="167"/>
                </a:lnTo>
                <a:lnTo>
                  <a:pt x="162" y="203"/>
                </a:lnTo>
                <a:lnTo>
                  <a:pt x="158" y="203"/>
                </a:lnTo>
                <a:lnTo>
                  <a:pt x="162" y="211"/>
                </a:lnTo>
                <a:lnTo>
                  <a:pt x="162" y="214"/>
                </a:lnTo>
                <a:lnTo>
                  <a:pt x="160" y="218"/>
                </a:lnTo>
                <a:lnTo>
                  <a:pt x="158" y="218"/>
                </a:lnTo>
                <a:lnTo>
                  <a:pt x="158" y="220"/>
                </a:lnTo>
                <a:lnTo>
                  <a:pt x="162" y="260"/>
                </a:lnTo>
                <a:lnTo>
                  <a:pt x="162" y="323"/>
                </a:lnTo>
                <a:lnTo>
                  <a:pt x="165" y="323"/>
                </a:lnTo>
                <a:lnTo>
                  <a:pt x="167" y="336"/>
                </a:lnTo>
                <a:lnTo>
                  <a:pt x="167" y="349"/>
                </a:lnTo>
                <a:lnTo>
                  <a:pt x="171" y="360"/>
                </a:lnTo>
                <a:lnTo>
                  <a:pt x="174" y="327"/>
                </a:lnTo>
                <a:lnTo>
                  <a:pt x="178" y="327"/>
                </a:lnTo>
                <a:lnTo>
                  <a:pt x="178" y="320"/>
                </a:lnTo>
                <a:lnTo>
                  <a:pt x="182" y="320"/>
                </a:lnTo>
                <a:lnTo>
                  <a:pt x="185" y="300"/>
                </a:lnTo>
                <a:lnTo>
                  <a:pt x="202" y="287"/>
                </a:lnTo>
                <a:lnTo>
                  <a:pt x="203" y="256"/>
                </a:lnTo>
                <a:lnTo>
                  <a:pt x="205" y="221"/>
                </a:lnTo>
                <a:lnTo>
                  <a:pt x="211" y="185"/>
                </a:lnTo>
                <a:lnTo>
                  <a:pt x="218" y="154"/>
                </a:lnTo>
                <a:lnTo>
                  <a:pt x="220" y="143"/>
                </a:lnTo>
                <a:lnTo>
                  <a:pt x="220" y="132"/>
                </a:lnTo>
                <a:lnTo>
                  <a:pt x="223" y="123"/>
                </a:lnTo>
                <a:lnTo>
                  <a:pt x="231" y="114"/>
                </a:lnTo>
                <a:lnTo>
                  <a:pt x="231" y="114"/>
                </a:lnTo>
                <a:lnTo>
                  <a:pt x="231" y="112"/>
                </a:lnTo>
                <a:lnTo>
                  <a:pt x="231" y="112"/>
                </a:lnTo>
                <a:lnTo>
                  <a:pt x="233" y="112"/>
                </a:lnTo>
                <a:lnTo>
                  <a:pt x="233" y="112"/>
                </a:lnTo>
                <a:lnTo>
                  <a:pt x="234" y="111"/>
                </a:lnTo>
                <a:lnTo>
                  <a:pt x="234" y="131"/>
                </a:lnTo>
                <a:lnTo>
                  <a:pt x="231" y="131"/>
                </a:lnTo>
                <a:lnTo>
                  <a:pt x="222" y="191"/>
                </a:lnTo>
                <a:lnTo>
                  <a:pt x="218" y="211"/>
                </a:lnTo>
                <a:lnTo>
                  <a:pt x="216" y="238"/>
                </a:lnTo>
                <a:lnTo>
                  <a:pt x="216" y="271"/>
                </a:lnTo>
                <a:lnTo>
                  <a:pt x="216" y="305"/>
                </a:lnTo>
                <a:lnTo>
                  <a:pt x="216" y="338"/>
                </a:lnTo>
                <a:lnTo>
                  <a:pt x="218" y="365"/>
                </a:lnTo>
                <a:lnTo>
                  <a:pt x="222" y="383"/>
                </a:lnTo>
                <a:lnTo>
                  <a:pt x="223" y="394"/>
                </a:lnTo>
                <a:lnTo>
                  <a:pt x="222" y="407"/>
                </a:lnTo>
                <a:lnTo>
                  <a:pt x="222" y="418"/>
                </a:lnTo>
                <a:lnTo>
                  <a:pt x="225" y="427"/>
                </a:lnTo>
                <a:lnTo>
                  <a:pt x="225" y="283"/>
                </a:lnTo>
                <a:lnTo>
                  <a:pt x="222" y="283"/>
                </a:lnTo>
                <a:lnTo>
                  <a:pt x="222" y="251"/>
                </a:lnTo>
                <a:lnTo>
                  <a:pt x="234" y="254"/>
                </a:lnTo>
                <a:lnTo>
                  <a:pt x="238" y="283"/>
                </a:lnTo>
                <a:lnTo>
                  <a:pt x="242" y="283"/>
                </a:lnTo>
                <a:lnTo>
                  <a:pt x="251" y="207"/>
                </a:lnTo>
                <a:lnTo>
                  <a:pt x="254" y="207"/>
                </a:lnTo>
                <a:lnTo>
                  <a:pt x="254" y="196"/>
                </a:lnTo>
                <a:lnTo>
                  <a:pt x="258" y="196"/>
                </a:lnTo>
                <a:lnTo>
                  <a:pt x="258" y="180"/>
                </a:lnTo>
                <a:lnTo>
                  <a:pt x="262" y="180"/>
                </a:lnTo>
                <a:lnTo>
                  <a:pt x="262" y="169"/>
                </a:lnTo>
                <a:lnTo>
                  <a:pt x="258" y="156"/>
                </a:lnTo>
                <a:lnTo>
                  <a:pt x="253" y="143"/>
                </a:lnTo>
                <a:lnTo>
                  <a:pt x="251" y="131"/>
                </a:lnTo>
                <a:lnTo>
                  <a:pt x="254" y="132"/>
                </a:lnTo>
                <a:lnTo>
                  <a:pt x="258" y="132"/>
                </a:lnTo>
                <a:lnTo>
                  <a:pt x="260" y="134"/>
                </a:lnTo>
                <a:lnTo>
                  <a:pt x="260" y="136"/>
                </a:lnTo>
                <a:lnTo>
                  <a:pt x="262" y="138"/>
                </a:lnTo>
                <a:lnTo>
                  <a:pt x="262" y="143"/>
                </a:lnTo>
                <a:lnTo>
                  <a:pt x="269" y="154"/>
                </a:lnTo>
                <a:lnTo>
                  <a:pt x="273" y="171"/>
                </a:lnTo>
                <a:lnTo>
                  <a:pt x="274" y="185"/>
                </a:lnTo>
                <a:lnTo>
                  <a:pt x="276" y="200"/>
                </a:lnTo>
                <a:lnTo>
                  <a:pt x="282" y="211"/>
                </a:lnTo>
                <a:lnTo>
                  <a:pt x="282" y="203"/>
                </a:lnTo>
                <a:lnTo>
                  <a:pt x="285" y="192"/>
                </a:lnTo>
                <a:lnTo>
                  <a:pt x="285" y="180"/>
                </a:lnTo>
                <a:lnTo>
                  <a:pt x="282" y="167"/>
                </a:lnTo>
                <a:lnTo>
                  <a:pt x="294" y="167"/>
                </a:lnTo>
                <a:lnTo>
                  <a:pt x="294" y="151"/>
                </a:lnTo>
                <a:lnTo>
                  <a:pt x="305" y="151"/>
                </a:lnTo>
                <a:lnTo>
                  <a:pt x="302" y="200"/>
                </a:lnTo>
                <a:lnTo>
                  <a:pt x="311" y="203"/>
                </a:lnTo>
                <a:lnTo>
                  <a:pt x="311" y="220"/>
                </a:lnTo>
                <a:lnTo>
                  <a:pt x="314" y="220"/>
                </a:lnTo>
                <a:lnTo>
                  <a:pt x="318" y="236"/>
                </a:lnTo>
                <a:lnTo>
                  <a:pt x="322" y="236"/>
                </a:lnTo>
                <a:lnTo>
                  <a:pt x="331" y="271"/>
                </a:lnTo>
                <a:lnTo>
                  <a:pt x="338" y="271"/>
                </a:lnTo>
                <a:lnTo>
                  <a:pt x="342" y="307"/>
                </a:lnTo>
                <a:lnTo>
                  <a:pt x="345" y="307"/>
                </a:lnTo>
                <a:lnTo>
                  <a:pt x="345" y="303"/>
                </a:lnTo>
                <a:lnTo>
                  <a:pt x="354" y="289"/>
                </a:lnTo>
                <a:lnTo>
                  <a:pt x="356" y="269"/>
                </a:lnTo>
                <a:lnTo>
                  <a:pt x="356" y="245"/>
                </a:lnTo>
                <a:lnTo>
                  <a:pt x="354" y="221"/>
                </a:lnTo>
                <a:lnTo>
                  <a:pt x="353" y="198"/>
                </a:lnTo>
                <a:lnTo>
                  <a:pt x="351" y="180"/>
                </a:lnTo>
                <a:lnTo>
                  <a:pt x="354" y="180"/>
                </a:lnTo>
                <a:lnTo>
                  <a:pt x="354" y="183"/>
                </a:lnTo>
                <a:lnTo>
                  <a:pt x="356" y="185"/>
                </a:lnTo>
                <a:lnTo>
                  <a:pt x="356" y="185"/>
                </a:lnTo>
                <a:lnTo>
                  <a:pt x="356" y="183"/>
                </a:lnTo>
                <a:lnTo>
                  <a:pt x="358" y="181"/>
                </a:lnTo>
                <a:lnTo>
                  <a:pt x="358" y="178"/>
                </a:lnTo>
                <a:lnTo>
                  <a:pt x="358" y="176"/>
                </a:lnTo>
                <a:lnTo>
                  <a:pt x="358" y="176"/>
                </a:lnTo>
                <a:lnTo>
                  <a:pt x="354" y="176"/>
                </a:lnTo>
                <a:lnTo>
                  <a:pt x="345" y="123"/>
                </a:lnTo>
                <a:lnTo>
                  <a:pt x="342" y="123"/>
                </a:lnTo>
                <a:lnTo>
                  <a:pt x="342" y="100"/>
                </a:lnTo>
                <a:lnTo>
                  <a:pt x="338" y="100"/>
                </a:lnTo>
                <a:lnTo>
                  <a:pt x="334" y="80"/>
                </a:lnTo>
                <a:lnTo>
                  <a:pt x="345" y="80"/>
                </a:lnTo>
                <a:lnTo>
                  <a:pt x="351" y="112"/>
                </a:lnTo>
                <a:lnTo>
                  <a:pt x="360" y="145"/>
                </a:lnTo>
                <a:lnTo>
                  <a:pt x="371" y="176"/>
                </a:lnTo>
                <a:lnTo>
                  <a:pt x="378" y="240"/>
                </a:lnTo>
                <a:lnTo>
                  <a:pt x="382" y="240"/>
                </a:lnTo>
                <a:lnTo>
                  <a:pt x="382" y="236"/>
                </a:lnTo>
                <a:lnTo>
                  <a:pt x="389" y="227"/>
                </a:lnTo>
                <a:lnTo>
                  <a:pt x="391" y="218"/>
                </a:lnTo>
                <a:lnTo>
                  <a:pt x="391" y="207"/>
                </a:lnTo>
                <a:lnTo>
                  <a:pt x="394" y="196"/>
                </a:lnTo>
                <a:lnTo>
                  <a:pt x="405" y="156"/>
                </a:lnTo>
                <a:lnTo>
                  <a:pt x="414" y="114"/>
                </a:lnTo>
                <a:lnTo>
                  <a:pt x="422" y="114"/>
                </a:lnTo>
                <a:lnTo>
                  <a:pt x="420" y="143"/>
                </a:lnTo>
                <a:lnTo>
                  <a:pt x="413" y="169"/>
                </a:lnTo>
                <a:lnTo>
                  <a:pt x="407" y="194"/>
                </a:lnTo>
                <a:lnTo>
                  <a:pt x="402" y="220"/>
                </a:lnTo>
                <a:lnTo>
                  <a:pt x="405" y="220"/>
                </a:lnTo>
                <a:lnTo>
                  <a:pt x="405" y="211"/>
                </a:lnTo>
                <a:lnTo>
                  <a:pt x="413" y="198"/>
                </a:lnTo>
                <a:lnTo>
                  <a:pt x="420" y="178"/>
                </a:lnTo>
                <a:lnTo>
                  <a:pt x="423" y="154"/>
                </a:lnTo>
                <a:lnTo>
                  <a:pt x="429" y="132"/>
                </a:lnTo>
                <a:lnTo>
                  <a:pt x="434" y="114"/>
                </a:lnTo>
                <a:lnTo>
                  <a:pt x="438" y="114"/>
                </a:lnTo>
                <a:lnTo>
                  <a:pt x="438" y="140"/>
                </a:lnTo>
                <a:lnTo>
                  <a:pt x="434" y="140"/>
                </a:lnTo>
                <a:lnTo>
                  <a:pt x="434" y="160"/>
                </a:lnTo>
                <a:lnTo>
                  <a:pt x="431" y="160"/>
                </a:lnTo>
                <a:lnTo>
                  <a:pt x="423" y="189"/>
                </a:lnTo>
                <a:lnTo>
                  <a:pt x="423" y="220"/>
                </a:lnTo>
                <a:lnTo>
                  <a:pt x="425" y="252"/>
                </a:lnTo>
                <a:lnTo>
                  <a:pt x="425" y="287"/>
                </a:lnTo>
                <a:lnTo>
                  <a:pt x="434" y="287"/>
                </a:lnTo>
                <a:lnTo>
                  <a:pt x="434" y="311"/>
                </a:lnTo>
                <a:lnTo>
                  <a:pt x="438" y="311"/>
                </a:lnTo>
                <a:lnTo>
                  <a:pt x="438" y="307"/>
                </a:lnTo>
                <a:lnTo>
                  <a:pt x="442" y="307"/>
                </a:lnTo>
                <a:lnTo>
                  <a:pt x="451" y="260"/>
                </a:lnTo>
                <a:lnTo>
                  <a:pt x="454" y="260"/>
                </a:lnTo>
                <a:lnTo>
                  <a:pt x="454" y="243"/>
                </a:lnTo>
                <a:lnTo>
                  <a:pt x="458" y="243"/>
                </a:lnTo>
                <a:lnTo>
                  <a:pt x="458" y="223"/>
                </a:lnTo>
                <a:lnTo>
                  <a:pt x="462" y="223"/>
                </a:lnTo>
                <a:lnTo>
                  <a:pt x="462" y="211"/>
                </a:lnTo>
                <a:lnTo>
                  <a:pt x="465" y="211"/>
                </a:lnTo>
                <a:lnTo>
                  <a:pt x="465" y="196"/>
                </a:lnTo>
                <a:lnTo>
                  <a:pt x="471" y="196"/>
                </a:lnTo>
                <a:lnTo>
                  <a:pt x="471" y="176"/>
                </a:lnTo>
                <a:lnTo>
                  <a:pt x="476" y="156"/>
                </a:lnTo>
                <a:lnTo>
                  <a:pt x="480" y="138"/>
                </a:lnTo>
                <a:lnTo>
                  <a:pt x="482" y="114"/>
                </a:lnTo>
                <a:lnTo>
                  <a:pt x="494" y="114"/>
                </a:lnTo>
                <a:lnTo>
                  <a:pt x="494" y="120"/>
                </a:lnTo>
                <a:lnTo>
                  <a:pt x="491" y="120"/>
                </a:lnTo>
                <a:lnTo>
                  <a:pt x="491" y="143"/>
                </a:lnTo>
                <a:lnTo>
                  <a:pt x="485" y="143"/>
                </a:lnTo>
                <a:lnTo>
                  <a:pt x="474" y="211"/>
                </a:lnTo>
                <a:lnTo>
                  <a:pt x="478" y="211"/>
                </a:lnTo>
                <a:lnTo>
                  <a:pt x="494" y="154"/>
                </a:lnTo>
                <a:lnTo>
                  <a:pt x="502" y="154"/>
                </a:lnTo>
                <a:lnTo>
                  <a:pt x="498" y="176"/>
                </a:lnTo>
                <a:lnTo>
                  <a:pt x="491" y="194"/>
                </a:lnTo>
                <a:lnTo>
                  <a:pt x="485" y="214"/>
                </a:lnTo>
                <a:lnTo>
                  <a:pt x="494" y="214"/>
                </a:lnTo>
                <a:lnTo>
                  <a:pt x="494" y="231"/>
                </a:lnTo>
                <a:lnTo>
                  <a:pt x="498" y="231"/>
                </a:lnTo>
                <a:lnTo>
                  <a:pt x="500" y="216"/>
                </a:lnTo>
                <a:lnTo>
                  <a:pt x="505" y="203"/>
                </a:lnTo>
                <a:lnTo>
                  <a:pt x="511" y="191"/>
                </a:lnTo>
                <a:lnTo>
                  <a:pt x="511" y="171"/>
                </a:lnTo>
                <a:lnTo>
                  <a:pt x="514" y="171"/>
                </a:lnTo>
                <a:lnTo>
                  <a:pt x="516" y="169"/>
                </a:lnTo>
                <a:lnTo>
                  <a:pt x="516" y="169"/>
                </a:lnTo>
                <a:lnTo>
                  <a:pt x="516" y="169"/>
                </a:lnTo>
                <a:lnTo>
                  <a:pt x="518" y="169"/>
                </a:lnTo>
                <a:lnTo>
                  <a:pt x="520" y="169"/>
                </a:lnTo>
                <a:lnTo>
                  <a:pt x="522" y="167"/>
                </a:lnTo>
                <a:lnTo>
                  <a:pt x="522" y="180"/>
                </a:lnTo>
                <a:lnTo>
                  <a:pt x="518" y="196"/>
                </a:lnTo>
                <a:lnTo>
                  <a:pt x="518" y="211"/>
                </a:lnTo>
                <a:lnTo>
                  <a:pt x="518" y="225"/>
                </a:lnTo>
                <a:lnTo>
                  <a:pt x="522" y="236"/>
                </a:lnTo>
                <a:lnTo>
                  <a:pt x="523" y="212"/>
                </a:lnTo>
                <a:lnTo>
                  <a:pt x="529" y="192"/>
                </a:lnTo>
                <a:lnTo>
                  <a:pt x="534" y="172"/>
                </a:lnTo>
                <a:lnTo>
                  <a:pt x="538" y="151"/>
                </a:lnTo>
                <a:lnTo>
                  <a:pt x="551" y="151"/>
                </a:lnTo>
                <a:lnTo>
                  <a:pt x="545" y="189"/>
                </a:lnTo>
                <a:lnTo>
                  <a:pt x="542" y="229"/>
                </a:lnTo>
                <a:lnTo>
                  <a:pt x="538" y="271"/>
                </a:lnTo>
                <a:lnTo>
                  <a:pt x="540" y="311"/>
                </a:lnTo>
                <a:lnTo>
                  <a:pt x="545" y="347"/>
                </a:lnTo>
                <a:lnTo>
                  <a:pt x="547" y="360"/>
                </a:lnTo>
                <a:lnTo>
                  <a:pt x="549" y="374"/>
                </a:lnTo>
                <a:lnTo>
                  <a:pt x="549" y="389"/>
                </a:lnTo>
                <a:lnTo>
                  <a:pt x="549" y="401"/>
                </a:lnTo>
                <a:lnTo>
                  <a:pt x="554" y="411"/>
                </a:lnTo>
                <a:lnTo>
                  <a:pt x="554" y="311"/>
                </a:lnTo>
                <a:lnTo>
                  <a:pt x="558" y="311"/>
                </a:lnTo>
                <a:lnTo>
                  <a:pt x="560" y="294"/>
                </a:lnTo>
                <a:lnTo>
                  <a:pt x="560" y="276"/>
                </a:lnTo>
                <a:lnTo>
                  <a:pt x="558" y="263"/>
                </a:lnTo>
                <a:lnTo>
                  <a:pt x="565" y="263"/>
                </a:lnTo>
                <a:lnTo>
                  <a:pt x="565" y="247"/>
                </a:lnTo>
                <a:lnTo>
                  <a:pt x="578" y="247"/>
                </a:lnTo>
                <a:lnTo>
                  <a:pt x="574" y="271"/>
                </a:lnTo>
                <a:lnTo>
                  <a:pt x="571" y="271"/>
                </a:lnTo>
                <a:lnTo>
                  <a:pt x="571" y="281"/>
                </a:lnTo>
                <a:lnTo>
                  <a:pt x="573" y="296"/>
                </a:lnTo>
                <a:lnTo>
                  <a:pt x="576" y="314"/>
                </a:lnTo>
                <a:lnTo>
                  <a:pt x="580" y="331"/>
                </a:lnTo>
                <a:lnTo>
                  <a:pt x="583" y="345"/>
                </a:lnTo>
                <a:lnTo>
                  <a:pt x="585" y="351"/>
                </a:lnTo>
                <a:lnTo>
                  <a:pt x="589" y="311"/>
                </a:lnTo>
                <a:lnTo>
                  <a:pt x="593" y="271"/>
                </a:lnTo>
                <a:lnTo>
                  <a:pt x="594" y="227"/>
                </a:lnTo>
                <a:lnTo>
                  <a:pt x="594" y="191"/>
                </a:lnTo>
                <a:lnTo>
                  <a:pt x="591" y="191"/>
                </a:lnTo>
                <a:lnTo>
                  <a:pt x="591" y="163"/>
                </a:lnTo>
                <a:lnTo>
                  <a:pt x="585" y="163"/>
                </a:lnTo>
                <a:lnTo>
                  <a:pt x="585" y="136"/>
                </a:lnTo>
                <a:lnTo>
                  <a:pt x="578" y="103"/>
                </a:lnTo>
                <a:lnTo>
                  <a:pt x="571" y="71"/>
                </a:lnTo>
                <a:lnTo>
                  <a:pt x="582" y="76"/>
                </a:lnTo>
                <a:lnTo>
                  <a:pt x="605" y="207"/>
                </a:lnTo>
                <a:lnTo>
                  <a:pt x="607" y="221"/>
                </a:lnTo>
                <a:lnTo>
                  <a:pt x="605" y="238"/>
                </a:lnTo>
                <a:lnTo>
                  <a:pt x="605" y="252"/>
                </a:lnTo>
                <a:lnTo>
                  <a:pt x="611" y="263"/>
                </a:lnTo>
                <a:lnTo>
                  <a:pt x="638" y="103"/>
                </a:lnTo>
                <a:lnTo>
                  <a:pt x="645" y="103"/>
                </a:lnTo>
                <a:lnTo>
                  <a:pt x="631" y="211"/>
                </a:lnTo>
                <a:lnTo>
                  <a:pt x="634" y="211"/>
                </a:lnTo>
                <a:lnTo>
                  <a:pt x="638" y="183"/>
                </a:lnTo>
                <a:lnTo>
                  <a:pt x="651" y="183"/>
                </a:lnTo>
                <a:lnTo>
                  <a:pt x="651" y="214"/>
                </a:lnTo>
                <a:lnTo>
                  <a:pt x="653" y="245"/>
                </a:lnTo>
                <a:lnTo>
                  <a:pt x="658" y="271"/>
                </a:lnTo>
                <a:lnTo>
                  <a:pt x="654" y="283"/>
                </a:lnTo>
                <a:lnTo>
                  <a:pt x="662" y="283"/>
                </a:lnTo>
                <a:lnTo>
                  <a:pt x="665" y="311"/>
                </a:lnTo>
                <a:lnTo>
                  <a:pt x="671" y="311"/>
                </a:lnTo>
                <a:lnTo>
                  <a:pt x="671" y="307"/>
                </a:lnTo>
                <a:lnTo>
                  <a:pt x="705" y="200"/>
                </a:lnTo>
                <a:lnTo>
                  <a:pt x="705" y="183"/>
                </a:lnTo>
                <a:lnTo>
                  <a:pt x="711" y="183"/>
                </a:lnTo>
                <a:lnTo>
                  <a:pt x="714" y="154"/>
                </a:lnTo>
                <a:lnTo>
                  <a:pt x="718" y="154"/>
                </a:lnTo>
                <a:lnTo>
                  <a:pt x="720" y="154"/>
                </a:lnTo>
                <a:lnTo>
                  <a:pt x="720" y="152"/>
                </a:lnTo>
                <a:lnTo>
                  <a:pt x="720" y="152"/>
                </a:lnTo>
                <a:lnTo>
                  <a:pt x="722" y="152"/>
                </a:lnTo>
                <a:lnTo>
                  <a:pt x="723" y="152"/>
                </a:lnTo>
                <a:lnTo>
                  <a:pt x="725" y="151"/>
                </a:lnTo>
                <a:lnTo>
                  <a:pt x="714" y="207"/>
                </a:lnTo>
                <a:lnTo>
                  <a:pt x="722" y="207"/>
                </a:lnTo>
                <a:lnTo>
                  <a:pt x="723" y="223"/>
                </a:lnTo>
                <a:lnTo>
                  <a:pt x="729" y="236"/>
                </a:lnTo>
                <a:lnTo>
                  <a:pt x="734" y="247"/>
                </a:lnTo>
                <a:lnTo>
                  <a:pt x="734" y="267"/>
                </a:lnTo>
                <a:lnTo>
                  <a:pt x="738" y="267"/>
                </a:lnTo>
                <a:lnTo>
                  <a:pt x="738" y="280"/>
                </a:lnTo>
                <a:lnTo>
                  <a:pt x="742" y="280"/>
                </a:lnTo>
                <a:lnTo>
                  <a:pt x="745" y="323"/>
                </a:lnTo>
                <a:lnTo>
                  <a:pt x="751" y="323"/>
                </a:lnTo>
                <a:lnTo>
                  <a:pt x="753" y="338"/>
                </a:lnTo>
                <a:lnTo>
                  <a:pt x="753" y="352"/>
                </a:lnTo>
                <a:lnTo>
                  <a:pt x="753" y="365"/>
                </a:lnTo>
                <a:lnTo>
                  <a:pt x="758" y="374"/>
                </a:lnTo>
                <a:lnTo>
                  <a:pt x="758" y="367"/>
                </a:lnTo>
                <a:lnTo>
                  <a:pt x="765" y="358"/>
                </a:lnTo>
                <a:lnTo>
                  <a:pt x="767" y="343"/>
                </a:lnTo>
                <a:lnTo>
                  <a:pt x="765" y="327"/>
                </a:lnTo>
                <a:lnTo>
                  <a:pt x="762" y="327"/>
                </a:lnTo>
                <a:lnTo>
                  <a:pt x="762" y="300"/>
                </a:lnTo>
                <a:lnTo>
                  <a:pt x="758" y="300"/>
                </a:lnTo>
                <a:lnTo>
                  <a:pt x="758" y="280"/>
                </a:lnTo>
                <a:lnTo>
                  <a:pt x="754" y="280"/>
                </a:lnTo>
                <a:lnTo>
                  <a:pt x="754" y="271"/>
                </a:lnTo>
                <a:lnTo>
                  <a:pt x="751" y="271"/>
                </a:lnTo>
                <a:lnTo>
                  <a:pt x="749" y="269"/>
                </a:lnTo>
                <a:lnTo>
                  <a:pt x="749" y="269"/>
                </a:lnTo>
                <a:lnTo>
                  <a:pt x="751" y="269"/>
                </a:lnTo>
                <a:lnTo>
                  <a:pt x="751" y="269"/>
                </a:lnTo>
                <a:lnTo>
                  <a:pt x="753" y="269"/>
                </a:lnTo>
                <a:lnTo>
                  <a:pt x="754" y="267"/>
                </a:lnTo>
                <a:lnTo>
                  <a:pt x="756" y="265"/>
                </a:lnTo>
                <a:lnTo>
                  <a:pt x="756" y="265"/>
                </a:lnTo>
                <a:lnTo>
                  <a:pt x="756" y="265"/>
                </a:lnTo>
                <a:lnTo>
                  <a:pt x="758" y="265"/>
                </a:lnTo>
                <a:lnTo>
                  <a:pt x="760" y="263"/>
                </a:lnTo>
                <a:lnTo>
                  <a:pt x="762" y="263"/>
                </a:lnTo>
                <a:lnTo>
                  <a:pt x="762" y="274"/>
                </a:lnTo>
                <a:lnTo>
                  <a:pt x="765" y="274"/>
                </a:lnTo>
                <a:lnTo>
                  <a:pt x="765" y="260"/>
                </a:lnTo>
                <a:lnTo>
                  <a:pt x="778" y="260"/>
                </a:lnTo>
                <a:lnTo>
                  <a:pt x="780" y="280"/>
                </a:lnTo>
                <a:lnTo>
                  <a:pt x="785" y="298"/>
                </a:lnTo>
                <a:lnTo>
                  <a:pt x="791" y="314"/>
                </a:lnTo>
                <a:lnTo>
                  <a:pt x="791" y="347"/>
                </a:lnTo>
                <a:lnTo>
                  <a:pt x="796" y="385"/>
                </a:lnTo>
                <a:lnTo>
                  <a:pt x="798" y="431"/>
                </a:lnTo>
                <a:lnTo>
                  <a:pt x="798" y="441"/>
                </a:lnTo>
                <a:lnTo>
                  <a:pt x="800" y="449"/>
                </a:lnTo>
                <a:lnTo>
                  <a:pt x="800" y="454"/>
                </a:lnTo>
                <a:lnTo>
                  <a:pt x="798" y="463"/>
                </a:lnTo>
                <a:lnTo>
                  <a:pt x="811" y="463"/>
                </a:lnTo>
                <a:lnTo>
                  <a:pt x="814" y="314"/>
                </a:lnTo>
                <a:lnTo>
                  <a:pt x="809" y="300"/>
                </a:lnTo>
                <a:lnTo>
                  <a:pt x="803" y="283"/>
                </a:lnTo>
                <a:lnTo>
                  <a:pt x="802" y="263"/>
                </a:lnTo>
                <a:lnTo>
                  <a:pt x="805" y="263"/>
                </a:lnTo>
                <a:lnTo>
                  <a:pt x="807" y="267"/>
                </a:lnTo>
                <a:lnTo>
                  <a:pt x="807" y="267"/>
                </a:lnTo>
                <a:lnTo>
                  <a:pt x="807" y="269"/>
                </a:lnTo>
                <a:lnTo>
                  <a:pt x="807" y="269"/>
                </a:lnTo>
                <a:lnTo>
                  <a:pt x="809" y="269"/>
                </a:lnTo>
                <a:lnTo>
                  <a:pt x="811" y="271"/>
                </a:lnTo>
                <a:lnTo>
                  <a:pt x="811" y="260"/>
                </a:lnTo>
                <a:lnTo>
                  <a:pt x="805" y="247"/>
                </a:lnTo>
                <a:lnTo>
                  <a:pt x="803" y="232"/>
                </a:lnTo>
                <a:lnTo>
                  <a:pt x="802" y="220"/>
                </a:lnTo>
                <a:lnTo>
                  <a:pt x="782" y="163"/>
                </a:lnTo>
                <a:lnTo>
                  <a:pt x="785" y="163"/>
                </a:lnTo>
                <a:lnTo>
                  <a:pt x="785" y="160"/>
                </a:lnTo>
                <a:lnTo>
                  <a:pt x="791" y="160"/>
                </a:lnTo>
                <a:lnTo>
                  <a:pt x="791" y="163"/>
                </a:lnTo>
                <a:lnTo>
                  <a:pt x="796" y="174"/>
                </a:lnTo>
                <a:lnTo>
                  <a:pt x="800" y="185"/>
                </a:lnTo>
                <a:lnTo>
                  <a:pt x="802" y="200"/>
                </a:lnTo>
                <a:lnTo>
                  <a:pt x="805" y="200"/>
                </a:lnTo>
                <a:lnTo>
                  <a:pt x="805" y="220"/>
                </a:lnTo>
                <a:lnTo>
                  <a:pt x="811" y="220"/>
                </a:lnTo>
                <a:lnTo>
                  <a:pt x="811" y="231"/>
                </a:lnTo>
                <a:lnTo>
                  <a:pt x="814" y="231"/>
                </a:lnTo>
                <a:lnTo>
                  <a:pt x="814" y="254"/>
                </a:lnTo>
                <a:lnTo>
                  <a:pt x="818" y="254"/>
                </a:lnTo>
                <a:lnTo>
                  <a:pt x="818" y="271"/>
                </a:lnTo>
                <a:lnTo>
                  <a:pt x="823" y="291"/>
                </a:lnTo>
                <a:lnTo>
                  <a:pt x="831" y="311"/>
                </a:lnTo>
                <a:lnTo>
                  <a:pt x="834" y="311"/>
                </a:lnTo>
                <a:lnTo>
                  <a:pt x="834" y="267"/>
                </a:lnTo>
                <a:lnTo>
                  <a:pt x="831" y="267"/>
                </a:lnTo>
                <a:lnTo>
                  <a:pt x="831" y="243"/>
                </a:lnTo>
                <a:lnTo>
                  <a:pt x="825" y="243"/>
                </a:lnTo>
                <a:lnTo>
                  <a:pt x="822" y="220"/>
                </a:lnTo>
                <a:lnTo>
                  <a:pt x="814" y="214"/>
                </a:lnTo>
                <a:lnTo>
                  <a:pt x="811" y="200"/>
                </a:lnTo>
                <a:lnTo>
                  <a:pt x="818" y="203"/>
                </a:lnTo>
                <a:lnTo>
                  <a:pt x="805" y="163"/>
                </a:lnTo>
                <a:lnTo>
                  <a:pt x="814" y="163"/>
                </a:lnTo>
                <a:lnTo>
                  <a:pt x="865" y="314"/>
                </a:lnTo>
                <a:lnTo>
                  <a:pt x="865" y="311"/>
                </a:lnTo>
                <a:lnTo>
                  <a:pt x="869" y="309"/>
                </a:lnTo>
                <a:lnTo>
                  <a:pt x="869" y="307"/>
                </a:lnTo>
                <a:lnTo>
                  <a:pt x="869" y="305"/>
                </a:lnTo>
                <a:lnTo>
                  <a:pt x="869" y="305"/>
                </a:lnTo>
                <a:lnTo>
                  <a:pt x="869" y="303"/>
                </a:lnTo>
                <a:lnTo>
                  <a:pt x="869" y="301"/>
                </a:lnTo>
                <a:lnTo>
                  <a:pt x="871" y="300"/>
                </a:lnTo>
                <a:lnTo>
                  <a:pt x="874" y="300"/>
                </a:lnTo>
                <a:lnTo>
                  <a:pt x="874" y="303"/>
                </a:lnTo>
                <a:lnTo>
                  <a:pt x="876" y="301"/>
                </a:lnTo>
                <a:lnTo>
                  <a:pt x="876" y="301"/>
                </a:lnTo>
                <a:lnTo>
                  <a:pt x="876" y="300"/>
                </a:lnTo>
                <a:lnTo>
                  <a:pt x="876" y="300"/>
                </a:lnTo>
                <a:lnTo>
                  <a:pt x="878" y="298"/>
                </a:lnTo>
                <a:lnTo>
                  <a:pt x="878" y="296"/>
                </a:lnTo>
                <a:lnTo>
                  <a:pt x="871" y="296"/>
                </a:lnTo>
                <a:lnTo>
                  <a:pt x="865" y="263"/>
                </a:lnTo>
                <a:lnTo>
                  <a:pt x="874" y="263"/>
                </a:lnTo>
                <a:lnTo>
                  <a:pt x="874" y="254"/>
                </a:lnTo>
                <a:lnTo>
                  <a:pt x="882" y="254"/>
                </a:lnTo>
                <a:lnTo>
                  <a:pt x="882" y="271"/>
                </a:lnTo>
                <a:lnTo>
                  <a:pt x="880" y="281"/>
                </a:lnTo>
                <a:lnTo>
                  <a:pt x="882" y="291"/>
                </a:lnTo>
                <a:lnTo>
                  <a:pt x="885" y="291"/>
                </a:lnTo>
                <a:lnTo>
                  <a:pt x="891" y="236"/>
                </a:lnTo>
                <a:lnTo>
                  <a:pt x="898" y="231"/>
                </a:lnTo>
                <a:lnTo>
                  <a:pt x="898" y="220"/>
                </a:lnTo>
                <a:lnTo>
                  <a:pt x="902" y="220"/>
                </a:lnTo>
                <a:lnTo>
                  <a:pt x="902" y="214"/>
                </a:lnTo>
                <a:lnTo>
                  <a:pt x="898" y="214"/>
                </a:lnTo>
                <a:lnTo>
                  <a:pt x="898" y="163"/>
                </a:lnTo>
                <a:lnTo>
                  <a:pt x="894" y="163"/>
                </a:lnTo>
                <a:lnTo>
                  <a:pt x="894" y="160"/>
                </a:lnTo>
                <a:lnTo>
                  <a:pt x="898" y="160"/>
                </a:lnTo>
                <a:lnTo>
                  <a:pt x="898" y="154"/>
                </a:lnTo>
                <a:lnTo>
                  <a:pt x="894" y="154"/>
                </a:lnTo>
                <a:lnTo>
                  <a:pt x="894" y="152"/>
                </a:lnTo>
                <a:lnTo>
                  <a:pt x="896" y="149"/>
                </a:lnTo>
                <a:lnTo>
                  <a:pt x="898" y="147"/>
                </a:lnTo>
                <a:lnTo>
                  <a:pt x="898" y="147"/>
                </a:lnTo>
                <a:lnTo>
                  <a:pt x="894" y="140"/>
                </a:lnTo>
                <a:lnTo>
                  <a:pt x="894" y="136"/>
                </a:lnTo>
                <a:lnTo>
                  <a:pt x="898" y="136"/>
                </a:lnTo>
                <a:lnTo>
                  <a:pt x="898" y="131"/>
                </a:lnTo>
                <a:lnTo>
                  <a:pt x="894" y="131"/>
                </a:lnTo>
                <a:lnTo>
                  <a:pt x="898" y="107"/>
                </a:lnTo>
                <a:lnTo>
                  <a:pt x="905" y="107"/>
                </a:lnTo>
                <a:lnTo>
                  <a:pt x="905" y="167"/>
                </a:lnTo>
                <a:lnTo>
                  <a:pt x="914" y="167"/>
                </a:lnTo>
                <a:lnTo>
                  <a:pt x="922" y="311"/>
                </a:lnTo>
                <a:lnTo>
                  <a:pt x="925" y="311"/>
                </a:lnTo>
                <a:lnTo>
                  <a:pt x="927" y="325"/>
                </a:lnTo>
                <a:lnTo>
                  <a:pt x="927" y="341"/>
                </a:lnTo>
                <a:lnTo>
                  <a:pt x="929" y="356"/>
                </a:lnTo>
                <a:lnTo>
                  <a:pt x="934" y="367"/>
                </a:lnTo>
                <a:lnTo>
                  <a:pt x="931" y="323"/>
                </a:lnTo>
                <a:lnTo>
                  <a:pt x="934" y="323"/>
                </a:lnTo>
                <a:lnTo>
                  <a:pt x="938" y="329"/>
                </a:lnTo>
                <a:lnTo>
                  <a:pt x="942" y="332"/>
                </a:lnTo>
                <a:lnTo>
                  <a:pt x="945" y="334"/>
                </a:lnTo>
                <a:lnTo>
                  <a:pt x="945" y="296"/>
                </a:lnTo>
                <a:lnTo>
                  <a:pt x="938" y="296"/>
                </a:lnTo>
                <a:lnTo>
                  <a:pt x="938" y="287"/>
                </a:lnTo>
                <a:lnTo>
                  <a:pt x="945" y="287"/>
                </a:lnTo>
                <a:lnTo>
                  <a:pt x="942" y="107"/>
                </a:lnTo>
                <a:lnTo>
                  <a:pt x="954" y="107"/>
                </a:lnTo>
                <a:lnTo>
                  <a:pt x="954" y="111"/>
                </a:lnTo>
                <a:lnTo>
                  <a:pt x="951" y="121"/>
                </a:lnTo>
                <a:lnTo>
                  <a:pt x="949" y="138"/>
                </a:lnTo>
                <a:lnTo>
                  <a:pt x="949" y="156"/>
                </a:lnTo>
                <a:lnTo>
                  <a:pt x="951" y="171"/>
                </a:lnTo>
                <a:lnTo>
                  <a:pt x="962" y="287"/>
                </a:lnTo>
                <a:lnTo>
                  <a:pt x="967" y="287"/>
                </a:lnTo>
                <a:lnTo>
                  <a:pt x="971" y="289"/>
                </a:lnTo>
                <a:lnTo>
                  <a:pt x="974" y="289"/>
                </a:lnTo>
                <a:lnTo>
                  <a:pt x="978" y="291"/>
                </a:lnTo>
                <a:lnTo>
                  <a:pt x="978" y="236"/>
                </a:lnTo>
                <a:lnTo>
                  <a:pt x="991" y="236"/>
                </a:lnTo>
                <a:lnTo>
                  <a:pt x="993" y="269"/>
                </a:lnTo>
                <a:lnTo>
                  <a:pt x="1002" y="300"/>
                </a:lnTo>
                <a:lnTo>
                  <a:pt x="1005" y="300"/>
                </a:lnTo>
                <a:lnTo>
                  <a:pt x="1005" y="143"/>
                </a:lnTo>
                <a:lnTo>
                  <a:pt x="1018" y="147"/>
                </a:lnTo>
                <a:lnTo>
                  <a:pt x="1022" y="189"/>
                </a:lnTo>
                <a:lnTo>
                  <a:pt x="1031" y="223"/>
                </a:lnTo>
                <a:lnTo>
                  <a:pt x="1031" y="254"/>
                </a:lnTo>
                <a:lnTo>
                  <a:pt x="1034" y="254"/>
                </a:lnTo>
                <a:lnTo>
                  <a:pt x="1038" y="300"/>
                </a:lnTo>
                <a:lnTo>
                  <a:pt x="1045" y="303"/>
                </a:lnTo>
                <a:lnTo>
                  <a:pt x="1045" y="314"/>
                </a:lnTo>
                <a:lnTo>
                  <a:pt x="1049" y="323"/>
                </a:lnTo>
                <a:lnTo>
                  <a:pt x="1054" y="329"/>
                </a:lnTo>
                <a:lnTo>
                  <a:pt x="1060" y="336"/>
                </a:lnTo>
                <a:lnTo>
                  <a:pt x="1065" y="340"/>
                </a:lnTo>
                <a:lnTo>
                  <a:pt x="1074" y="343"/>
                </a:lnTo>
                <a:lnTo>
                  <a:pt x="1074" y="347"/>
                </a:lnTo>
                <a:lnTo>
                  <a:pt x="1076" y="349"/>
                </a:lnTo>
                <a:lnTo>
                  <a:pt x="1076" y="351"/>
                </a:lnTo>
                <a:lnTo>
                  <a:pt x="1078" y="352"/>
                </a:lnTo>
                <a:lnTo>
                  <a:pt x="1080" y="354"/>
                </a:lnTo>
                <a:lnTo>
                  <a:pt x="1082" y="356"/>
                </a:lnTo>
                <a:lnTo>
                  <a:pt x="1082" y="360"/>
                </a:lnTo>
                <a:lnTo>
                  <a:pt x="1085" y="360"/>
                </a:lnTo>
                <a:lnTo>
                  <a:pt x="1085" y="351"/>
                </a:lnTo>
                <a:lnTo>
                  <a:pt x="1082" y="351"/>
                </a:lnTo>
                <a:lnTo>
                  <a:pt x="1082" y="323"/>
                </a:lnTo>
                <a:lnTo>
                  <a:pt x="1078" y="323"/>
                </a:lnTo>
                <a:lnTo>
                  <a:pt x="1071" y="287"/>
                </a:lnTo>
                <a:lnTo>
                  <a:pt x="1065" y="287"/>
                </a:lnTo>
                <a:lnTo>
                  <a:pt x="1065" y="274"/>
                </a:lnTo>
                <a:lnTo>
                  <a:pt x="1062" y="274"/>
                </a:lnTo>
                <a:lnTo>
                  <a:pt x="1060" y="272"/>
                </a:lnTo>
                <a:lnTo>
                  <a:pt x="1060" y="269"/>
                </a:lnTo>
                <a:lnTo>
                  <a:pt x="1058" y="265"/>
                </a:lnTo>
                <a:lnTo>
                  <a:pt x="1058" y="260"/>
                </a:lnTo>
                <a:lnTo>
                  <a:pt x="1062" y="260"/>
                </a:lnTo>
                <a:lnTo>
                  <a:pt x="1069" y="269"/>
                </a:lnTo>
                <a:lnTo>
                  <a:pt x="1074" y="280"/>
                </a:lnTo>
                <a:lnTo>
                  <a:pt x="1078" y="291"/>
                </a:lnTo>
                <a:lnTo>
                  <a:pt x="1082" y="291"/>
                </a:lnTo>
                <a:lnTo>
                  <a:pt x="1074" y="267"/>
                </a:lnTo>
                <a:lnTo>
                  <a:pt x="1063" y="243"/>
                </a:lnTo>
                <a:lnTo>
                  <a:pt x="1054" y="220"/>
                </a:lnTo>
                <a:lnTo>
                  <a:pt x="1058" y="220"/>
                </a:lnTo>
                <a:lnTo>
                  <a:pt x="1062" y="221"/>
                </a:lnTo>
                <a:lnTo>
                  <a:pt x="1063" y="221"/>
                </a:lnTo>
                <a:lnTo>
                  <a:pt x="1063" y="223"/>
                </a:lnTo>
                <a:lnTo>
                  <a:pt x="1065" y="227"/>
                </a:lnTo>
                <a:lnTo>
                  <a:pt x="1065" y="231"/>
                </a:lnTo>
                <a:lnTo>
                  <a:pt x="1076" y="245"/>
                </a:lnTo>
                <a:lnTo>
                  <a:pt x="1083" y="263"/>
                </a:lnTo>
                <a:lnTo>
                  <a:pt x="1089" y="283"/>
                </a:lnTo>
                <a:lnTo>
                  <a:pt x="1094" y="303"/>
                </a:lnTo>
                <a:lnTo>
                  <a:pt x="1098" y="303"/>
                </a:lnTo>
                <a:lnTo>
                  <a:pt x="1098" y="323"/>
                </a:lnTo>
                <a:lnTo>
                  <a:pt x="1102" y="323"/>
                </a:lnTo>
                <a:lnTo>
                  <a:pt x="1094" y="240"/>
                </a:lnTo>
                <a:lnTo>
                  <a:pt x="1091" y="240"/>
                </a:lnTo>
                <a:lnTo>
                  <a:pt x="1091" y="223"/>
                </a:lnTo>
                <a:lnTo>
                  <a:pt x="1085" y="223"/>
                </a:lnTo>
                <a:lnTo>
                  <a:pt x="1082" y="191"/>
                </a:lnTo>
                <a:lnTo>
                  <a:pt x="1078" y="191"/>
                </a:lnTo>
                <a:lnTo>
                  <a:pt x="1078" y="183"/>
                </a:lnTo>
                <a:lnTo>
                  <a:pt x="1074" y="183"/>
                </a:lnTo>
                <a:lnTo>
                  <a:pt x="1074" y="171"/>
                </a:lnTo>
                <a:lnTo>
                  <a:pt x="1071" y="171"/>
                </a:lnTo>
                <a:lnTo>
                  <a:pt x="1065" y="154"/>
                </a:lnTo>
                <a:lnTo>
                  <a:pt x="1062" y="154"/>
                </a:lnTo>
                <a:lnTo>
                  <a:pt x="1062" y="143"/>
                </a:lnTo>
                <a:lnTo>
                  <a:pt x="1058" y="143"/>
                </a:lnTo>
                <a:lnTo>
                  <a:pt x="1051" y="120"/>
                </a:lnTo>
                <a:lnTo>
                  <a:pt x="1045" y="120"/>
                </a:lnTo>
                <a:lnTo>
                  <a:pt x="1045" y="111"/>
                </a:lnTo>
                <a:lnTo>
                  <a:pt x="1038" y="98"/>
                </a:lnTo>
                <a:lnTo>
                  <a:pt x="1031" y="85"/>
                </a:lnTo>
                <a:lnTo>
                  <a:pt x="1025" y="67"/>
                </a:lnTo>
                <a:lnTo>
                  <a:pt x="1038" y="71"/>
                </a:lnTo>
                <a:lnTo>
                  <a:pt x="1042" y="89"/>
                </a:lnTo>
                <a:lnTo>
                  <a:pt x="1051" y="101"/>
                </a:lnTo>
                <a:lnTo>
                  <a:pt x="1058" y="114"/>
                </a:lnTo>
                <a:lnTo>
                  <a:pt x="1058" y="123"/>
                </a:lnTo>
                <a:lnTo>
                  <a:pt x="1062" y="123"/>
                </a:lnTo>
                <a:lnTo>
                  <a:pt x="1062" y="131"/>
                </a:lnTo>
                <a:lnTo>
                  <a:pt x="1065" y="131"/>
                </a:lnTo>
                <a:lnTo>
                  <a:pt x="1065" y="140"/>
                </a:lnTo>
                <a:lnTo>
                  <a:pt x="1071" y="140"/>
                </a:lnTo>
                <a:lnTo>
                  <a:pt x="1071" y="147"/>
                </a:lnTo>
                <a:lnTo>
                  <a:pt x="1074" y="147"/>
                </a:lnTo>
                <a:lnTo>
                  <a:pt x="1082" y="171"/>
                </a:lnTo>
                <a:lnTo>
                  <a:pt x="1085" y="171"/>
                </a:lnTo>
                <a:lnTo>
                  <a:pt x="1085" y="183"/>
                </a:lnTo>
                <a:lnTo>
                  <a:pt x="1091" y="183"/>
                </a:lnTo>
                <a:lnTo>
                  <a:pt x="1091" y="191"/>
                </a:lnTo>
                <a:lnTo>
                  <a:pt x="1094" y="191"/>
                </a:lnTo>
                <a:lnTo>
                  <a:pt x="1102" y="227"/>
                </a:lnTo>
                <a:lnTo>
                  <a:pt x="1105" y="227"/>
                </a:lnTo>
                <a:lnTo>
                  <a:pt x="1105" y="236"/>
                </a:lnTo>
                <a:lnTo>
                  <a:pt x="1111" y="236"/>
                </a:lnTo>
                <a:lnTo>
                  <a:pt x="1111" y="254"/>
                </a:lnTo>
                <a:lnTo>
                  <a:pt x="1114" y="254"/>
                </a:lnTo>
                <a:lnTo>
                  <a:pt x="1116" y="218"/>
                </a:lnTo>
                <a:lnTo>
                  <a:pt x="1118" y="178"/>
                </a:lnTo>
                <a:lnTo>
                  <a:pt x="1114" y="140"/>
                </a:lnTo>
                <a:lnTo>
                  <a:pt x="1105" y="103"/>
                </a:lnTo>
                <a:lnTo>
                  <a:pt x="1118" y="103"/>
                </a:lnTo>
                <a:lnTo>
                  <a:pt x="1123" y="134"/>
                </a:lnTo>
                <a:lnTo>
                  <a:pt x="1131" y="163"/>
                </a:lnTo>
                <a:lnTo>
                  <a:pt x="1131" y="178"/>
                </a:lnTo>
                <a:lnTo>
                  <a:pt x="1131" y="194"/>
                </a:lnTo>
                <a:lnTo>
                  <a:pt x="1129" y="209"/>
                </a:lnTo>
                <a:lnTo>
                  <a:pt x="1134" y="220"/>
                </a:lnTo>
                <a:lnTo>
                  <a:pt x="1138" y="180"/>
                </a:lnTo>
                <a:lnTo>
                  <a:pt x="1145" y="180"/>
                </a:lnTo>
                <a:lnTo>
                  <a:pt x="1151" y="196"/>
                </a:lnTo>
                <a:lnTo>
                  <a:pt x="1154" y="196"/>
                </a:lnTo>
                <a:lnTo>
                  <a:pt x="1154" y="211"/>
                </a:lnTo>
                <a:lnTo>
                  <a:pt x="1158" y="211"/>
                </a:lnTo>
                <a:lnTo>
                  <a:pt x="1162" y="247"/>
                </a:lnTo>
                <a:lnTo>
                  <a:pt x="1165" y="247"/>
                </a:lnTo>
                <a:lnTo>
                  <a:pt x="1165" y="271"/>
                </a:lnTo>
                <a:lnTo>
                  <a:pt x="1174" y="274"/>
                </a:lnTo>
                <a:lnTo>
                  <a:pt x="1174" y="283"/>
                </a:lnTo>
                <a:lnTo>
                  <a:pt x="1178" y="283"/>
                </a:lnTo>
                <a:lnTo>
                  <a:pt x="1178" y="296"/>
                </a:lnTo>
                <a:lnTo>
                  <a:pt x="1182" y="296"/>
                </a:lnTo>
                <a:lnTo>
                  <a:pt x="1185" y="320"/>
                </a:lnTo>
                <a:lnTo>
                  <a:pt x="1191" y="320"/>
                </a:lnTo>
                <a:lnTo>
                  <a:pt x="1193" y="291"/>
                </a:lnTo>
                <a:lnTo>
                  <a:pt x="1198" y="265"/>
                </a:lnTo>
                <a:lnTo>
                  <a:pt x="1207" y="240"/>
                </a:lnTo>
                <a:lnTo>
                  <a:pt x="1214" y="214"/>
                </a:lnTo>
                <a:lnTo>
                  <a:pt x="1211" y="154"/>
                </a:lnTo>
                <a:lnTo>
                  <a:pt x="1222" y="154"/>
                </a:lnTo>
                <a:lnTo>
                  <a:pt x="1225" y="214"/>
                </a:lnTo>
                <a:lnTo>
                  <a:pt x="1234" y="214"/>
                </a:lnTo>
                <a:lnTo>
                  <a:pt x="1238" y="231"/>
                </a:lnTo>
                <a:lnTo>
                  <a:pt x="1231" y="231"/>
                </a:lnTo>
                <a:lnTo>
                  <a:pt x="1231" y="223"/>
                </a:lnTo>
                <a:lnTo>
                  <a:pt x="1225" y="223"/>
                </a:lnTo>
                <a:lnTo>
                  <a:pt x="1225" y="327"/>
                </a:lnTo>
                <a:lnTo>
                  <a:pt x="1231" y="327"/>
                </a:lnTo>
                <a:lnTo>
                  <a:pt x="1231" y="340"/>
                </a:lnTo>
                <a:lnTo>
                  <a:pt x="1234" y="340"/>
                </a:lnTo>
                <a:lnTo>
                  <a:pt x="1234" y="334"/>
                </a:lnTo>
                <a:lnTo>
                  <a:pt x="1238" y="334"/>
                </a:lnTo>
                <a:lnTo>
                  <a:pt x="1245" y="340"/>
                </a:lnTo>
                <a:lnTo>
                  <a:pt x="1245" y="303"/>
                </a:lnTo>
                <a:lnTo>
                  <a:pt x="1242" y="303"/>
                </a:lnTo>
                <a:lnTo>
                  <a:pt x="1242" y="271"/>
                </a:lnTo>
                <a:lnTo>
                  <a:pt x="1231" y="236"/>
                </a:lnTo>
                <a:lnTo>
                  <a:pt x="1242" y="236"/>
                </a:lnTo>
                <a:lnTo>
                  <a:pt x="1245" y="254"/>
                </a:lnTo>
                <a:lnTo>
                  <a:pt x="1251" y="254"/>
                </a:lnTo>
                <a:lnTo>
                  <a:pt x="1251" y="274"/>
                </a:lnTo>
                <a:lnTo>
                  <a:pt x="1254" y="274"/>
                </a:lnTo>
                <a:lnTo>
                  <a:pt x="1254" y="283"/>
                </a:lnTo>
                <a:lnTo>
                  <a:pt x="1258" y="283"/>
                </a:lnTo>
                <a:lnTo>
                  <a:pt x="1258" y="300"/>
                </a:lnTo>
                <a:lnTo>
                  <a:pt x="1262" y="300"/>
                </a:lnTo>
                <a:lnTo>
                  <a:pt x="1262" y="314"/>
                </a:lnTo>
                <a:lnTo>
                  <a:pt x="1265" y="314"/>
                </a:lnTo>
                <a:lnTo>
                  <a:pt x="1271" y="343"/>
                </a:lnTo>
                <a:lnTo>
                  <a:pt x="1274" y="343"/>
                </a:lnTo>
                <a:lnTo>
                  <a:pt x="1278" y="334"/>
                </a:lnTo>
                <a:lnTo>
                  <a:pt x="1282" y="325"/>
                </a:lnTo>
                <a:lnTo>
                  <a:pt x="1282" y="311"/>
                </a:lnTo>
                <a:lnTo>
                  <a:pt x="1271" y="274"/>
                </a:lnTo>
                <a:lnTo>
                  <a:pt x="1282" y="280"/>
                </a:lnTo>
                <a:lnTo>
                  <a:pt x="1283" y="287"/>
                </a:lnTo>
                <a:lnTo>
                  <a:pt x="1287" y="301"/>
                </a:lnTo>
                <a:lnTo>
                  <a:pt x="1291" y="318"/>
                </a:lnTo>
                <a:lnTo>
                  <a:pt x="1294" y="332"/>
                </a:lnTo>
                <a:lnTo>
                  <a:pt x="1300" y="345"/>
                </a:lnTo>
                <a:lnTo>
                  <a:pt x="1302" y="351"/>
                </a:lnTo>
                <a:lnTo>
                  <a:pt x="1303" y="332"/>
                </a:lnTo>
                <a:lnTo>
                  <a:pt x="1305" y="316"/>
                </a:lnTo>
                <a:lnTo>
                  <a:pt x="1305" y="296"/>
                </a:lnTo>
                <a:lnTo>
                  <a:pt x="1302" y="271"/>
                </a:lnTo>
                <a:lnTo>
                  <a:pt x="1314" y="271"/>
                </a:lnTo>
                <a:lnTo>
                  <a:pt x="1316" y="294"/>
                </a:lnTo>
                <a:lnTo>
                  <a:pt x="1323" y="316"/>
                </a:lnTo>
                <a:lnTo>
                  <a:pt x="1331" y="334"/>
                </a:lnTo>
                <a:lnTo>
                  <a:pt x="1331" y="356"/>
                </a:lnTo>
                <a:lnTo>
                  <a:pt x="1334" y="356"/>
                </a:lnTo>
                <a:lnTo>
                  <a:pt x="1322" y="223"/>
                </a:lnTo>
                <a:lnTo>
                  <a:pt x="1318" y="223"/>
                </a:lnTo>
                <a:lnTo>
                  <a:pt x="1314" y="200"/>
                </a:lnTo>
                <a:lnTo>
                  <a:pt x="1311" y="194"/>
                </a:lnTo>
                <a:lnTo>
                  <a:pt x="1309" y="191"/>
                </a:lnTo>
                <a:lnTo>
                  <a:pt x="1305" y="187"/>
                </a:lnTo>
                <a:lnTo>
                  <a:pt x="1303" y="183"/>
                </a:lnTo>
                <a:lnTo>
                  <a:pt x="1300" y="178"/>
                </a:lnTo>
                <a:lnTo>
                  <a:pt x="1298" y="171"/>
                </a:lnTo>
                <a:lnTo>
                  <a:pt x="1311" y="180"/>
                </a:lnTo>
                <a:lnTo>
                  <a:pt x="1322" y="194"/>
                </a:lnTo>
                <a:lnTo>
                  <a:pt x="1331" y="212"/>
                </a:lnTo>
                <a:lnTo>
                  <a:pt x="1338" y="234"/>
                </a:lnTo>
                <a:lnTo>
                  <a:pt x="1345" y="254"/>
                </a:lnTo>
                <a:lnTo>
                  <a:pt x="1351" y="271"/>
                </a:lnTo>
                <a:lnTo>
                  <a:pt x="1351" y="296"/>
                </a:lnTo>
                <a:lnTo>
                  <a:pt x="1358" y="300"/>
                </a:lnTo>
                <a:lnTo>
                  <a:pt x="1354" y="307"/>
                </a:lnTo>
                <a:lnTo>
                  <a:pt x="1362" y="311"/>
                </a:lnTo>
                <a:lnTo>
                  <a:pt x="1362" y="327"/>
                </a:lnTo>
                <a:lnTo>
                  <a:pt x="1365" y="327"/>
                </a:lnTo>
                <a:lnTo>
                  <a:pt x="1365" y="340"/>
                </a:lnTo>
                <a:lnTo>
                  <a:pt x="1371" y="340"/>
                </a:lnTo>
                <a:lnTo>
                  <a:pt x="1373" y="352"/>
                </a:lnTo>
                <a:lnTo>
                  <a:pt x="1373" y="365"/>
                </a:lnTo>
                <a:lnTo>
                  <a:pt x="1378" y="374"/>
                </a:lnTo>
                <a:lnTo>
                  <a:pt x="1380" y="347"/>
                </a:lnTo>
                <a:lnTo>
                  <a:pt x="1382" y="321"/>
                </a:lnTo>
                <a:lnTo>
                  <a:pt x="1378" y="300"/>
                </a:lnTo>
                <a:lnTo>
                  <a:pt x="1378" y="267"/>
                </a:lnTo>
                <a:lnTo>
                  <a:pt x="1374" y="267"/>
                </a:lnTo>
                <a:lnTo>
                  <a:pt x="1371" y="240"/>
                </a:lnTo>
                <a:lnTo>
                  <a:pt x="1365" y="240"/>
                </a:lnTo>
                <a:lnTo>
                  <a:pt x="1363" y="234"/>
                </a:lnTo>
                <a:lnTo>
                  <a:pt x="1360" y="232"/>
                </a:lnTo>
                <a:lnTo>
                  <a:pt x="1358" y="229"/>
                </a:lnTo>
                <a:lnTo>
                  <a:pt x="1356" y="227"/>
                </a:lnTo>
                <a:lnTo>
                  <a:pt x="1354" y="221"/>
                </a:lnTo>
                <a:lnTo>
                  <a:pt x="1354" y="214"/>
                </a:lnTo>
                <a:lnTo>
                  <a:pt x="1362" y="220"/>
                </a:lnTo>
                <a:lnTo>
                  <a:pt x="1338" y="176"/>
                </a:lnTo>
                <a:lnTo>
                  <a:pt x="1345" y="176"/>
                </a:lnTo>
                <a:lnTo>
                  <a:pt x="1382" y="231"/>
                </a:lnTo>
                <a:lnTo>
                  <a:pt x="1382" y="240"/>
                </a:lnTo>
                <a:lnTo>
                  <a:pt x="1385" y="240"/>
                </a:lnTo>
                <a:lnTo>
                  <a:pt x="1385" y="247"/>
                </a:lnTo>
                <a:lnTo>
                  <a:pt x="1391" y="247"/>
                </a:lnTo>
                <a:lnTo>
                  <a:pt x="1394" y="271"/>
                </a:lnTo>
                <a:lnTo>
                  <a:pt x="1398" y="271"/>
                </a:lnTo>
                <a:lnTo>
                  <a:pt x="1398" y="280"/>
                </a:lnTo>
                <a:lnTo>
                  <a:pt x="1402" y="280"/>
                </a:lnTo>
                <a:lnTo>
                  <a:pt x="1402" y="296"/>
                </a:lnTo>
                <a:lnTo>
                  <a:pt x="1405" y="296"/>
                </a:lnTo>
                <a:lnTo>
                  <a:pt x="1411" y="323"/>
                </a:lnTo>
                <a:lnTo>
                  <a:pt x="1414" y="323"/>
                </a:lnTo>
                <a:lnTo>
                  <a:pt x="1416" y="289"/>
                </a:lnTo>
                <a:lnTo>
                  <a:pt x="1418" y="254"/>
                </a:lnTo>
                <a:lnTo>
                  <a:pt x="1420" y="218"/>
                </a:lnTo>
                <a:lnTo>
                  <a:pt x="1420" y="183"/>
                </a:lnTo>
                <a:lnTo>
                  <a:pt x="1414" y="151"/>
                </a:lnTo>
                <a:lnTo>
                  <a:pt x="1414" y="120"/>
                </a:lnTo>
                <a:lnTo>
                  <a:pt x="1411" y="120"/>
                </a:lnTo>
                <a:lnTo>
                  <a:pt x="1407" y="105"/>
                </a:lnTo>
                <a:lnTo>
                  <a:pt x="1407" y="92"/>
                </a:lnTo>
                <a:lnTo>
                  <a:pt x="1409" y="81"/>
                </a:lnTo>
                <a:lnTo>
                  <a:pt x="1409" y="72"/>
                </a:lnTo>
                <a:lnTo>
                  <a:pt x="1405" y="67"/>
                </a:lnTo>
                <a:lnTo>
                  <a:pt x="1405" y="63"/>
                </a:lnTo>
                <a:lnTo>
                  <a:pt x="1411" y="63"/>
                </a:lnTo>
                <a:lnTo>
                  <a:pt x="1411" y="60"/>
                </a:lnTo>
                <a:lnTo>
                  <a:pt x="1413" y="60"/>
                </a:lnTo>
                <a:lnTo>
                  <a:pt x="1414" y="60"/>
                </a:lnTo>
                <a:lnTo>
                  <a:pt x="1416" y="60"/>
                </a:lnTo>
                <a:lnTo>
                  <a:pt x="1416" y="61"/>
                </a:lnTo>
                <a:lnTo>
                  <a:pt x="1416" y="61"/>
                </a:lnTo>
                <a:lnTo>
                  <a:pt x="1418" y="63"/>
                </a:lnTo>
                <a:lnTo>
                  <a:pt x="1422" y="72"/>
                </a:lnTo>
                <a:lnTo>
                  <a:pt x="1422" y="85"/>
                </a:lnTo>
                <a:lnTo>
                  <a:pt x="1420" y="98"/>
                </a:lnTo>
                <a:lnTo>
                  <a:pt x="1422" y="111"/>
                </a:lnTo>
                <a:lnTo>
                  <a:pt x="1431" y="145"/>
                </a:lnTo>
                <a:lnTo>
                  <a:pt x="1438" y="181"/>
                </a:lnTo>
                <a:lnTo>
                  <a:pt x="1445" y="214"/>
                </a:lnTo>
                <a:lnTo>
                  <a:pt x="1445" y="243"/>
                </a:lnTo>
                <a:lnTo>
                  <a:pt x="1451" y="243"/>
                </a:lnTo>
                <a:lnTo>
                  <a:pt x="1453" y="258"/>
                </a:lnTo>
                <a:lnTo>
                  <a:pt x="1453" y="276"/>
                </a:lnTo>
                <a:lnTo>
                  <a:pt x="1451" y="292"/>
                </a:lnTo>
                <a:lnTo>
                  <a:pt x="1453" y="309"/>
                </a:lnTo>
                <a:lnTo>
                  <a:pt x="1458" y="320"/>
                </a:lnTo>
                <a:lnTo>
                  <a:pt x="1465" y="220"/>
                </a:lnTo>
                <a:lnTo>
                  <a:pt x="1471" y="220"/>
                </a:lnTo>
                <a:lnTo>
                  <a:pt x="1473" y="203"/>
                </a:lnTo>
                <a:lnTo>
                  <a:pt x="1473" y="181"/>
                </a:lnTo>
                <a:lnTo>
                  <a:pt x="1471" y="158"/>
                </a:lnTo>
                <a:lnTo>
                  <a:pt x="1471" y="132"/>
                </a:lnTo>
                <a:lnTo>
                  <a:pt x="1471" y="111"/>
                </a:lnTo>
                <a:lnTo>
                  <a:pt x="1482" y="114"/>
                </a:lnTo>
                <a:lnTo>
                  <a:pt x="1474" y="327"/>
                </a:lnTo>
                <a:lnTo>
                  <a:pt x="1474" y="340"/>
                </a:lnTo>
                <a:lnTo>
                  <a:pt x="1473" y="356"/>
                </a:lnTo>
                <a:lnTo>
                  <a:pt x="1473" y="374"/>
                </a:lnTo>
                <a:lnTo>
                  <a:pt x="1473" y="392"/>
                </a:lnTo>
                <a:lnTo>
                  <a:pt x="1474" y="407"/>
                </a:lnTo>
                <a:lnTo>
                  <a:pt x="1478" y="416"/>
                </a:lnTo>
                <a:lnTo>
                  <a:pt x="1480" y="403"/>
                </a:lnTo>
                <a:lnTo>
                  <a:pt x="1482" y="385"/>
                </a:lnTo>
                <a:lnTo>
                  <a:pt x="1487" y="365"/>
                </a:lnTo>
                <a:lnTo>
                  <a:pt x="1491" y="349"/>
                </a:lnTo>
                <a:lnTo>
                  <a:pt x="1494" y="340"/>
                </a:lnTo>
                <a:lnTo>
                  <a:pt x="1496" y="338"/>
                </a:lnTo>
                <a:lnTo>
                  <a:pt x="1496" y="336"/>
                </a:lnTo>
                <a:lnTo>
                  <a:pt x="1496" y="336"/>
                </a:lnTo>
                <a:lnTo>
                  <a:pt x="1498" y="336"/>
                </a:lnTo>
                <a:lnTo>
                  <a:pt x="1500" y="336"/>
                </a:lnTo>
                <a:lnTo>
                  <a:pt x="1502" y="334"/>
                </a:lnTo>
                <a:lnTo>
                  <a:pt x="1502" y="356"/>
                </a:lnTo>
                <a:lnTo>
                  <a:pt x="1505" y="356"/>
                </a:lnTo>
                <a:lnTo>
                  <a:pt x="1511" y="291"/>
                </a:lnTo>
                <a:lnTo>
                  <a:pt x="1513" y="285"/>
                </a:lnTo>
                <a:lnTo>
                  <a:pt x="1516" y="276"/>
                </a:lnTo>
                <a:lnTo>
                  <a:pt x="1520" y="265"/>
                </a:lnTo>
                <a:lnTo>
                  <a:pt x="1518" y="254"/>
                </a:lnTo>
                <a:lnTo>
                  <a:pt x="1511" y="251"/>
                </a:lnTo>
                <a:lnTo>
                  <a:pt x="1511" y="243"/>
                </a:lnTo>
                <a:lnTo>
                  <a:pt x="1518" y="243"/>
                </a:lnTo>
                <a:lnTo>
                  <a:pt x="1531" y="103"/>
                </a:lnTo>
                <a:lnTo>
                  <a:pt x="1538" y="103"/>
                </a:lnTo>
                <a:lnTo>
                  <a:pt x="1531" y="280"/>
                </a:lnTo>
                <a:lnTo>
                  <a:pt x="1534" y="280"/>
                </a:lnTo>
                <a:lnTo>
                  <a:pt x="1534" y="291"/>
                </a:lnTo>
                <a:lnTo>
                  <a:pt x="1538" y="291"/>
                </a:lnTo>
                <a:lnTo>
                  <a:pt x="1540" y="301"/>
                </a:lnTo>
                <a:lnTo>
                  <a:pt x="1542" y="314"/>
                </a:lnTo>
                <a:lnTo>
                  <a:pt x="1542" y="327"/>
                </a:lnTo>
                <a:lnTo>
                  <a:pt x="1545" y="334"/>
                </a:lnTo>
                <a:lnTo>
                  <a:pt x="1565" y="154"/>
                </a:lnTo>
                <a:lnTo>
                  <a:pt x="1574" y="154"/>
                </a:lnTo>
                <a:lnTo>
                  <a:pt x="1578" y="176"/>
                </a:lnTo>
                <a:lnTo>
                  <a:pt x="1578" y="178"/>
                </a:lnTo>
                <a:lnTo>
                  <a:pt x="1576" y="178"/>
                </a:lnTo>
                <a:lnTo>
                  <a:pt x="1576" y="178"/>
                </a:lnTo>
                <a:lnTo>
                  <a:pt x="1574" y="176"/>
                </a:lnTo>
                <a:lnTo>
                  <a:pt x="1574" y="178"/>
                </a:lnTo>
                <a:lnTo>
                  <a:pt x="1574" y="180"/>
                </a:lnTo>
                <a:lnTo>
                  <a:pt x="1578" y="180"/>
                </a:lnTo>
                <a:lnTo>
                  <a:pt x="1578" y="231"/>
                </a:lnTo>
                <a:lnTo>
                  <a:pt x="1582" y="231"/>
                </a:lnTo>
                <a:lnTo>
                  <a:pt x="1591" y="154"/>
                </a:lnTo>
                <a:lnTo>
                  <a:pt x="1578" y="151"/>
                </a:lnTo>
                <a:lnTo>
                  <a:pt x="1578" y="143"/>
                </a:lnTo>
                <a:lnTo>
                  <a:pt x="1583" y="141"/>
                </a:lnTo>
                <a:lnTo>
                  <a:pt x="1587" y="141"/>
                </a:lnTo>
                <a:lnTo>
                  <a:pt x="1591" y="140"/>
                </a:lnTo>
                <a:lnTo>
                  <a:pt x="1594" y="138"/>
                </a:lnTo>
                <a:lnTo>
                  <a:pt x="1596" y="136"/>
                </a:lnTo>
                <a:lnTo>
                  <a:pt x="1602" y="136"/>
                </a:lnTo>
                <a:lnTo>
                  <a:pt x="1602" y="154"/>
                </a:lnTo>
                <a:lnTo>
                  <a:pt x="1613" y="163"/>
                </a:lnTo>
                <a:lnTo>
                  <a:pt x="1625" y="178"/>
                </a:lnTo>
                <a:lnTo>
                  <a:pt x="1638" y="194"/>
                </a:lnTo>
                <a:lnTo>
                  <a:pt x="1649" y="211"/>
                </a:lnTo>
                <a:lnTo>
                  <a:pt x="1654" y="223"/>
                </a:lnTo>
                <a:lnTo>
                  <a:pt x="1658" y="223"/>
                </a:lnTo>
                <a:lnTo>
                  <a:pt x="1647" y="172"/>
                </a:lnTo>
                <a:lnTo>
                  <a:pt x="1634" y="127"/>
                </a:lnTo>
                <a:lnTo>
                  <a:pt x="1631" y="94"/>
                </a:lnTo>
                <a:lnTo>
                  <a:pt x="1623" y="76"/>
                </a:lnTo>
                <a:lnTo>
                  <a:pt x="1618" y="54"/>
                </a:lnTo>
                <a:lnTo>
                  <a:pt x="1625" y="54"/>
                </a:lnTo>
                <a:lnTo>
                  <a:pt x="1651" y="136"/>
                </a:lnTo>
                <a:lnTo>
                  <a:pt x="1651" y="151"/>
                </a:lnTo>
                <a:lnTo>
                  <a:pt x="1654" y="151"/>
                </a:lnTo>
                <a:lnTo>
                  <a:pt x="1658" y="180"/>
                </a:lnTo>
                <a:lnTo>
                  <a:pt x="1662" y="180"/>
                </a:lnTo>
                <a:lnTo>
                  <a:pt x="1662" y="176"/>
                </a:lnTo>
                <a:lnTo>
                  <a:pt x="1665" y="176"/>
                </a:lnTo>
                <a:lnTo>
                  <a:pt x="1674" y="180"/>
                </a:lnTo>
                <a:lnTo>
                  <a:pt x="1673" y="196"/>
                </a:lnTo>
                <a:lnTo>
                  <a:pt x="1671" y="214"/>
                </a:lnTo>
                <a:lnTo>
                  <a:pt x="1665" y="214"/>
                </a:lnTo>
                <a:lnTo>
                  <a:pt x="1665" y="220"/>
                </a:lnTo>
                <a:lnTo>
                  <a:pt x="1671" y="220"/>
                </a:lnTo>
                <a:lnTo>
                  <a:pt x="1671" y="243"/>
                </a:lnTo>
                <a:lnTo>
                  <a:pt x="1678" y="243"/>
                </a:lnTo>
                <a:lnTo>
                  <a:pt x="1676" y="232"/>
                </a:lnTo>
                <a:lnTo>
                  <a:pt x="1678" y="220"/>
                </a:lnTo>
                <a:lnTo>
                  <a:pt x="1678" y="203"/>
                </a:lnTo>
                <a:lnTo>
                  <a:pt x="1678" y="83"/>
                </a:lnTo>
                <a:lnTo>
                  <a:pt x="1685" y="83"/>
                </a:lnTo>
                <a:lnTo>
                  <a:pt x="1685" y="136"/>
                </a:lnTo>
                <a:lnTo>
                  <a:pt x="1691" y="136"/>
                </a:lnTo>
                <a:lnTo>
                  <a:pt x="1685" y="143"/>
                </a:lnTo>
                <a:lnTo>
                  <a:pt x="1691" y="154"/>
                </a:lnTo>
                <a:lnTo>
                  <a:pt x="1689" y="156"/>
                </a:lnTo>
                <a:lnTo>
                  <a:pt x="1687" y="156"/>
                </a:lnTo>
                <a:lnTo>
                  <a:pt x="1685" y="156"/>
                </a:lnTo>
                <a:lnTo>
                  <a:pt x="1685" y="158"/>
                </a:lnTo>
                <a:lnTo>
                  <a:pt x="1685" y="160"/>
                </a:lnTo>
                <a:lnTo>
                  <a:pt x="1691" y="160"/>
                </a:lnTo>
                <a:lnTo>
                  <a:pt x="1691" y="191"/>
                </a:lnTo>
                <a:lnTo>
                  <a:pt x="1694" y="191"/>
                </a:lnTo>
                <a:lnTo>
                  <a:pt x="1694" y="163"/>
                </a:lnTo>
                <a:lnTo>
                  <a:pt x="1702" y="163"/>
                </a:lnTo>
                <a:lnTo>
                  <a:pt x="1705" y="191"/>
                </a:lnTo>
                <a:lnTo>
                  <a:pt x="1713" y="218"/>
                </a:lnTo>
                <a:lnTo>
                  <a:pt x="1718" y="245"/>
                </a:lnTo>
                <a:lnTo>
                  <a:pt x="1722" y="274"/>
                </a:lnTo>
                <a:lnTo>
                  <a:pt x="1731" y="274"/>
                </a:lnTo>
                <a:lnTo>
                  <a:pt x="1733" y="289"/>
                </a:lnTo>
                <a:lnTo>
                  <a:pt x="1736" y="305"/>
                </a:lnTo>
                <a:lnTo>
                  <a:pt x="1742" y="314"/>
                </a:lnTo>
                <a:lnTo>
                  <a:pt x="1743" y="294"/>
                </a:lnTo>
                <a:lnTo>
                  <a:pt x="1745" y="276"/>
                </a:lnTo>
                <a:lnTo>
                  <a:pt x="1751" y="260"/>
                </a:lnTo>
                <a:lnTo>
                  <a:pt x="1751" y="227"/>
                </a:lnTo>
                <a:lnTo>
                  <a:pt x="1754" y="227"/>
                </a:lnTo>
                <a:lnTo>
                  <a:pt x="1754" y="191"/>
                </a:lnTo>
                <a:lnTo>
                  <a:pt x="1758" y="191"/>
                </a:lnTo>
                <a:lnTo>
                  <a:pt x="1760" y="174"/>
                </a:lnTo>
                <a:lnTo>
                  <a:pt x="1760" y="156"/>
                </a:lnTo>
                <a:lnTo>
                  <a:pt x="1760" y="138"/>
                </a:lnTo>
                <a:lnTo>
                  <a:pt x="1762" y="123"/>
                </a:lnTo>
                <a:lnTo>
                  <a:pt x="1765" y="123"/>
                </a:lnTo>
                <a:lnTo>
                  <a:pt x="1765" y="187"/>
                </a:lnTo>
                <a:lnTo>
                  <a:pt x="1774" y="187"/>
                </a:lnTo>
                <a:lnTo>
                  <a:pt x="1773" y="192"/>
                </a:lnTo>
                <a:lnTo>
                  <a:pt x="1773" y="196"/>
                </a:lnTo>
                <a:lnTo>
                  <a:pt x="1771" y="200"/>
                </a:lnTo>
                <a:lnTo>
                  <a:pt x="1771" y="203"/>
                </a:lnTo>
                <a:lnTo>
                  <a:pt x="1782" y="200"/>
                </a:lnTo>
                <a:lnTo>
                  <a:pt x="1778" y="207"/>
                </a:lnTo>
                <a:lnTo>
                  <a:pt x="1785" y="211"/>
                </a:lnTo>
                <a:lnTo>
                  <a:pt x="1785" y="223"/>
                </a:lnTo>
                <a:lnTo>
                  <a:pt x="1791" y="223"/>
                </a:lnTo>
                <a:lnTo>
                  <a:pt x="1791" y="231"/>
                </a:lnTo>
                <a:lnTo>
                  <a:pt x="1794" y="231"/>
                </a:lnTo>
                <a:lnTo>
                  <a:pt x="1794" y="243"/>
                </a:lnTo>
                <a:lnTo>
                  <a:pt x="1798" y="243"/>
                </a:lnTo>
                <a:lnTo>
                  <a:pt x="1798" y="254"/>
                </a:lnTo>
                <a:lnTo>
                  <a:pt x="1802" y="254"/>
                </a:lnTo>
                <a:lnTo>
                  <a:pt x="1802" y="267"/>
                </a:lnTo>
                <a:lnTo>
                  <a:pt x="1805" y="267"/>
                </a:lnTo>
                <a:lnTo>
                  <a:pt x="1805" y="283"/>
                </a:lnTo>
                <a:lnTo>
                  <a:pt x="1811" y="283"/>
                </a:lnTo>
                <a:lnTo>
                  <a:pt x="1814" y="320"/>
                </a:lnTo>
                <a:lnTo>
                  <a:pt x="1818" y="320"/>
                </a:lnTo>
                <a:lnTo>
                  <a:pt x="1820" y="331"/>
                </a:lnTo>
                <a:lnTo>
                  <a:pt x="1820" y="345"/>
                </a:lnTo>
                <a:lnTo>
                  <a:pt x="1820" y="361"/>
                </a:lnTo>
                <a:lnTo>
                  <a:pt x="1822" y="374"/>
                </a:lnTo>
                <a:lnTo>
                  <a:pt x="1825" y="383"/>
                </a:lnTo>
                <a:lnTo>
                  <a:pt x="1825" y="361"/>
                </a:lnTo>
                <a:lnTo>
                  <a:pt x="1825" y="338"/>
                </a:lnTo>
                <a:lnTo>
                  <a:pt x="1825" y="318"/>
                </a:lnTo>
                <a:lnTo>
                  <a:pt x="1825" y="303"/>
                </a:lnTo>
                <a:lnTo>
                  <a:pt x="1827" y="303"/>
                </a:lnTo>
                <a:lnTo>
                  <a:pt x="1827" y="301"/>
                </a:lnTo>
                <a:lnTo>
                  <a:pt x="1829" y="300"/>
                </a:lnTo>
                <a:lnTo>
                  <a:pt x="1831" y="296"/>
                </a:lnTo>
                <a:lnTo>
                  <a:pt x="1831" y="291"/>
                </a:lnTo>
                <a:lnTo>
                  <a:pt x="1825" y="291"/>
                </a:lnTo>
                <a:lnTo>
                  <a:pt x="1825" y="271"/>
                </a:lnTo>
                <a:lnTo>
                  <a:pt x="1822" y="271"/>
                </a:lnTo>
                <a:lnTo>
                  <a:pt x="1820" y="269"/>
                </a:lnTo>
                <a:lnTo>
                  <a:pt x="1820" y="265"/>
                </a:lnTo>
                <a:lnTo>
                  <a:pt x="1820" y="263"/>
                </a:lnTo>
                <a:lnTo>
                  <a:pt x="1818" y="260"/>
                </a:lnTo>
                <a:lnTo>
                  <a:pt x="1818" y="254"/>
                </a:lnTo>
                <a:lnTo>
                  <a:pt x="1825" y="260"/>
                </a:lnTo>
                <a:lnTo>
                  <a:pt x="1825" y="247"/>
                </a:lnTo>
                <a:lnTo>
                  <a:pt x="1838" y="251"/>
                </a:lnTo>
                <a:lnTo>
                  <a:pt x="1840" y="263"/>
                </a:lnTo>
                <a:lnTo>
                  <a:pt x="1843" y="274"/>
                </a:lnTo>
                <a:lnTo>
                  <a:pt x="1845" y="283"/>
                </a:lnTo>
                <a:lnTo>
                  <a:pt x="1845" y="307"/>
                </a:lnTo>
                <a:lnTo>
                  <a:pt x="1858" y="311"/>
                </a:lnTo>
                <a:lnTo>
                  <a:pt x="1858" y="314"/>
                </a:lnTo>
                <a:lnTo>
                  <a:pt x="1854" y="321"/>
                </a:lnTo>
                <a:lnTo>
                  <a:pt x="1853" y="334"/>
                </a:lnTo>
                <a:lnTo>
                  <a:pt x="1853" y="349"/>
                </a:lnTo>
                <a:lnTo>
                  <a:pt x="1854" y="360"/>
                </a:lnTo>
                <a:lnTo>
                  <a:pt x="1858" y="360"/>
                </a:lnTo>
                <a:lnTo>
                  <a:pt x="1865" y="463"/>
                </a:lnTo>
                <a:lnTo>
                  <a:pt x="1874" y="463"/>
                </a:lnTo>
                <a:lnTo>
                  <a:pt x="1876" y="429"/>
                </a:lnTo>
                <a:lnTo>
                  <a:pt x="1878" y="391"/>
                </a:lnTo>
                <a:lnTo>
                  <a:pt x="1878" y="351"/>
                </a:lnTo>
                <a:lnTo>
                  <a:pt x="1878" y="307"/>
                </a:lnTo>
                <a:lnTo>
                  <a:pt x="1874" y="307"/>
                </a:lnTo>
                <a:lnTo>
                  <a:pt x="1874" y="283"/>
                </a:lnTo>
                <a:lnTo>
                  <a:pt x="1871" y="283"/>
                </a:lnTo>
                <a:lnTo>
                  <a:pt x="1865" y="254"/>
                </a:lnTo>
                <a:lnTo>
                  <a:pt x="1871" y="254"/>
                </a:lnTo>
                <a:lnTo>
                  <a:pt x="1871" y="260"/>
                </a:lnTo>
                <a:lnTo>
                  <a:pt x="1876" y="267"/>
                </a:lnTo>
                <a:lnTo>
                  <a:pt x="1880" y="274"/>
                </a:lnTo>
                <a:lnTo>
                  <a:pt x="1880" y="283"/>
                </a:lnTo>
                <a:lnTo>
                  <a:pt x="1882" y="296"/>
                </a:lnTo>
                <a:lnTo>
                  <a:pt x="1885" y="296"/>
                </a:lnTo>
                <a:lnTo>
                  <a:pt x="1885" y="320"/>
                </a:lnTo>
                <a:lnTo>
                  <a:pt x="1891" y="320"/>
                </a:lnTo>
                <a:lnTo>
                  <a:pt x="1891" y="334"/>
                </a:lnTo>
                <a:lnTo>
                  <a:pt x="1894" y="334"/>
                </a:lnTo>
                <a:lnTo>
                  <a:pt x="1896" y="349"/>
                </a:lnTo>
                <a:lnTo>
                  <a:pt x="1896" y="361"/>
                </a:lnTo>
                <a:lnTo>
                  <a:pt x="1896" y="372"/>
                </a:lnTo>
                <a:lnTo>
                  <a:pt x="1902" y="383"/>
                </a:lnTo>
                <a:lnTo>
                  <a:pt x="1903" y="352"/>
                </a:lnTo>
                <a:lnTo>
                  <a:pt x="1905" y="321"/>
                </a:lnTo>
                <a:lnTo>
                  <a:pt x="1907" y="291"/>
                </a:lnTo>
                <a:lnTo>
                  <a:pt x="1902" y="263"/>
                </a:lnTo>
                <a:lnTo>
                  <a:pt x="1902" y="236"/>
                </a:lnTo>
                <a:lnTo>
                  <a:pt x="1898" y="236"/>
                </a:lnTo>
                <a:lnTo>
                  <a:pt x="1894" y="211"/>
                </a:lnTo>
                <a:lnTo>
                  <a:pt x="1885" y="207"/>
                </a:lnTo>
                <a:lnTo>
                  <a:pt x="1874" y="187"/>
                </a:lnTo>
                <a:lnTo>
                  <a:pt x="1885" y="187"/>
                </a:lnTo>
                <a:lnTo>
                  <a:pt x="1885" y="183"/>
                </a:lnTo>
                <a:lnTo>
                  <a:pt x="1876" y="172"/>
                </a:lnTo>
                <a:lnTo>
                  <a:pt x="1867" y="158"/>
                </a:lnTo>
                <a:lnTo>
                  <a:pt x="1862" y="143"/>
                </a:lnTo>
                <a:lnTo>
                  <a:pt x="1874" y="143"/>
                </a:lnTo>
                <a:lnTo>
                  <a:pt x="1876" y="151"/>
                </a:lnTo>
                <a:lnTo>
                  <a:pt x="1880" y="156"/>
                </a:lnTo>
                <a:lnTo>
                  <a:pt x="1883" y="161"/>
                </a:lnTo>
                <a:lnTo>
                  <a:pt x="1887" y="165"/>
                </a:lnTo>
                <a:lnTo>
                  <a:pt x="1891" y="171"/>
                </a:lnTo>
                <a:lnTo>
                  <a:pt x="1891" y="180"/>
                </a:lnTo>
                <a:lnTo>
                  <a:pt x="1894" y="180"/>
                </a:lnTo>
                <a:lnTo>
                  <a:pt x="1894" y="187"/>
                </a:lnTo>
                <a:lnTo>
                  <a:pt x="1902" y="191"/>
                </a:lnTo>
                <a:lnTo>
                  <a:pt x="1905" y="211"/>
                </a:lnTo>
                <a:lnTo>
                  <a:pt x="1911" y="211"/>
                </a:lnTo>
                <a:lnTo>
                  <a:pt x="1914" y="227"/>
                </a:lnTo>
                <a:lnTo>
                  <a:pt x="1918" y="227"/>
                </a:lnTo>
                <a:lnTo>
                  <a:pt x="1918" y="240"/>
                </a:lnTo>
                <a:lnTo>
                  <a:pt x="1922" y="240"/>
                </a:lnTo>
                <a:lnTo>
                  <a:pt x="1922" y="260"/>
                </a:lnTo>
                <a:lnTo>
                  <a:pt x="1925" y="260"/>
                </a:lnTo>
                <a:lnTo>
                  <a:pt x="1934" y="311"/>
                </a:lnTo>
                <a:lnTo>
                  <a:pt x="1938" y="311"/>
                </a:lnTo>
                <a:lnTo>
                  <a:pt x="1940" y="267"/>
                </a:lnTo>
                <a:lnTo>
                  <a:pt x="1943" y="223"/>
                </a:lnTo>
                <a:lnTo>
                  <a:pt x="1945" y="176"/>
                </a:lnTo>
                <a:lnTo>
                  <a:pt x="1938" y="176"/>
                </a:lnTo>
                <a:lnTo>
                  <a:pt x="1934" y="156"/>
                </a:lnTo>
                <a:lnTo>
                  <a:pt x="1925" y="141"/>
                </a:lnTo>
                <a:lnTo>
                  <a:pt x="1916" y="127"/>
                </a:lnTo>
                <a:lnTo>
                  <a:pt x="1907" y="112"/>
                </a:lnTo>
                <a:lnTo>
                  <a:pt x="1902" y="94"/>
                </a:lnTo>
                <a:lnTo>
                  <a:pt x="1911" y="94"/>
                </a:lnTo>
                <a:lnTo>
                  <a:pt x="1914" y="107"/>
                </a:lnTo>
                <a:lnTo>
                  <a:pt x="1922" y="111"/>
                </a:lnTo>
                <a:lnTo>
                  <a:pt x="1934" y="134"/>
                </a:lnTo>
                <a:lnTo>
                  <a:pt x="1942" y="160"/>
                </a:lnTo>
                <a:lnTo>
                  <a:pt x="1945" y="160"/>
                </a:lnTo>
                <a:lnTo>
                  <a:pt x="1945" y="87"/>
                </a:lnTo>
                <a:lnTo>
                  <a:pt x="1951" y="87"/>
                </a:lnTo>
                <a:lnTo>
                  <a:pt x="1951" y="54"/>
                </a:lnTo>
                <a:lnTo>
                  <a:pt x="1954" y="54"/>
                </a:lnTo>
                <a:lnTo>
                  <a:pt x="1956" y="51"/>
                </a:lnTo>
                <a:lnTo>
                  <a:pt x="1956" y="47"/>
                </a:lnTo>
                <a:lnTo>
                  <a:pt x="1956" y="43"/>
                </a:lnTo>
                <a:lnTo>
                  <a:pt x="1958" y="40"/>
                </a:lnTo>
                <a:lnTo>
                  <a:pt x="1962" y="40"/>
                </a:lnTo>
                <a:lnTo>
                  <a:pt x="1962" y="43"/>
                </a:lnTo>
                <a:lnTo>
                  <a:pt x="1965" y="43"/>
                </a:lnTo>
                <a:lnTo>
                  <a:pt x="1962" y="87"/>
                </a:lnTo>
                <a:lnTo>
                  <a:pt x="1958" y="87"/>
                </a:lnTo>
                <a:lnTo>
                  <a:pt x="1962" y="107"/>
                </a:lnTo>
                <a:lnTo>
                  <a:pt x="1969" y="111"/>
                </a:lnTo>
                <a:lnTo>
                  <a:pt x="1973" y="114"/>
                </a:lnTo>
                <a:lnTo>
                  <a:pt x="1978" y="118"/>
                </a:lnTo>
                <a:lnTo>
                  <a:pt x="1983" y="121"/>
                </a:lnTo>
                <a:lnTo>
                  <a:pt x="1991" y="123"/>
                </a:lnTo>
                <a:lnTo>
                  <a:pt x="1991" y="120"/>
                </a:lnTo>
                <a:lnTo>
                  <a:pt x="2002" y="111"/>
                </a:lnTo>
                <a:lnTo>
                  <a:pt x="2002" y="94"/>
                </a:lnTo>
                <a:lnTo>
                  <a:pt x="2014" y="94"/>
                </a:lnTo>
                <a:lnTo>
                  <a:pt x="2014" y="103"/>
                </a:lnTo>
                <a:lnTo>
                  <a:pt x="2011" y="103"/>
                </a:lnTo>
                <a:lnTo>
                  <a:pt x="2011" y="107"/>
                </a:lnTo>
                <a:lnTo>
                  <a:pt x="2014" y="107"/>
                </a:lnTo>
                <a:lnTo>
                  <a:pt x="2013" y="109"/>
                </a:lnTo>
                <a:lnTo>
                  <a:pt x="2013" y="109"/>
                </a:lnTo>
                <a:lnTo>
                  <a:pt x="2013" y="109"/>
                </a:lnTo>
                <a:lnTo>
                  <a:pt x="2011" y="109"/>
                </a:lnTo>
                <a:lnTo>
                  <a:pt x="2011" y="111"/>
                </a:lnTo>
                <a:lnTo>
                  <a:pt x="2011" y="140"/>
                </a:lnTo>
                <a:lnTo>
                  <a:pt x="2005" y="140"/>
                </a:lnTo>
                <a:lnTo>
                  <a:pt x="2011" y="151"/>
                </a:lnTo>
                <a:lnTo>
                  <a:pt x="2005" y="151"/>
                </a:lnTo>
                <a:lnTo>
                  <a:pt x="2005" y="154"/>
                </a:lnTo>
                <a:lnTo>
                  <a:pt x="2011" y="154"/>
                </a:lnTo>
                <a:lnTo>
                  <a:pt x="2011" y="163"/>
                </a:lnTo>
                <a:lnTo>
                  <a:pt x="2018" y="167"/>
                </a:lnTo>
                <a:lnTo>
                  <a:pt x="2031" y="203"/>
                </a:lnTo>
                <a:lnTo>
                  <a:pt x="2034" y="203"/>
                </a:lnTo>
                <a:lnTo>
                  <a:pt x="2036" y="176"/>
                </a:lnTo>
                <a:lnTo>
                  <a:pt x="2040" y="152"/>
                </a:lnTo>
                <a:lnTo>
                  <a:pt x="2045" y="131"/>
                </a:lnTo>
                <a:lnTo>
                  <a:pt x="2051" y="107"/>
                </a:lnTo>
                <a:lnTo>
                  <a:pt x="2062" y="103"/>
                </a:lnTo>
                <a:lnTo>
                  <a:pt x="2062" y="94"/>
                </a:lnTo>
                <a:lnTo>
                  <a:pt x="2074" y="100"/>
                </a:lnTo>
                <a:lnTo>
                  <a:pt x="2071" y="123"/>
                </a:lnTo>
                <a:lnTo>
                  <a:pt x="2065" y="123"/>
                </a:lnTo>
                <a:lnTo>
                  <a:pt x="2065" y="160"/>
                </a:lnTo>
                <a:lnTo>
                  <a:pt x="2062" y="160"/>
                </a:lnTo>
                <a:lnTo>
                  <a:pt x="2058" y="207"/>
                </a:lnTo>
                <a:lnTo>
                  <a:pt x="2054" y="207"/>
                </a:lnTo>
                <a:lnTo>
                  <a:pt x="2054" y="243"/>
                </a:lnTo>
                <a:lnTo>
                  <a:pt x="2051" y="243"/>
                </a:lnTo>
                <a:lnTo>
                  <a:pt x="2054" y="300"/>
                </a:lnTo>
                <a:lnTo>
                  <a:pt x="2058" y="300"/>
                </a:lnTo>
                <a:lnTo>
                  <a:pt x="2060" y="312"/>
                </a:lnTo>
                <a:lnTo>
                  <a:pt x="2060" y="323"/>
                </a:lnTo>
                <a:lnTo>
                  <a:pt x="2060" y="334"/>
                </a:lnTo>
                <a:lnTo>
                  <a:pt x="2065" y="343"/>
                </a:lnTo>
                <a:lnTo>
                  <a:pt x="2063" y="314"/>
                </a:lnTo>
                <a:lnTo>
                  <a:pt x="2058" y="287"/>
                </a:lnTo>
                <a:lnTo>
                  <a:pt x="2054" y="260"/>
                </a:lnTo>
                <a:lnTo>
                  <a:pt x="2056" y="260"/>
                </a:lnTo>
                <a:lnTo>
                  <a:pt x="2056" y="261"/>
                </a:lnTo>
                <a:lnTo>
                  <a:pt x="2056" y="261"/>
                </a:lnTo>
                <a:lnTo>
                  <a:pt x="2056" y="261"/>
                </a:lnTo>
                <a:lnTo>
                  <a:pt x="2056" y="261"/>
                </a:lnTo>
                <a:lnTo>
                  <a:pt x="2058" y="263"/>
                </a:lnTo>
                <a:lnTo>
                  <a:pt x="2071" y="260"/>
                </a:lnTo>
                <a:lnTo>
                  <a:pt x="2071" y="263"/>
                </a:lnTo>
                <a:lnTo>
                  <a:pt x="2076" y="276"/>
                </a:lnTo>
                <a:lnTo>
                  <a:pt x="2082" y="292"/>
                </a:lnTo>
                <a:lnTo>
                  <a:pt x="2087" y="311"/>
                </a:lnTo>
                <a:lnTo>
                  <a:pt x="2091" y="327"/>
                </a:lnTo>
                <a:lnTo>
                  <a:pt x="2091" y="351"/>
                </a:lnTo>
                <a:lnTo>
                  <a:pt x="2094" y="351"/>
                </a:lnTo>
                <a:lnTo>
                  <a:pt x="2094" y="309"/>
                </a:lnTo>
                <a:lnTo>
                  <a:pt x="2098" y="267"/>
                </a:lnTo>
                <a:lnTo>
                  <a:pt x="2105" y="225"/>
                </a:lnTo>
                <a:lnTo>
                  <a:pt x="2114" y="191"/>
                </a:lnTo>
                <a:lnTo>
                  <a:pt x="2122" y="140"/>
                </a:lnTo>
                <a:lnTo>
                  <a:pt x="2125" y="140"/>
                </a:lnTo>
                <a:lnTo>
                  <a:pt x="2127" y="138"/>
                </a:lnTo>
                <a:lnTo>
                  <a:pt x="2129" y="136"/>
                </a:lnTo>
                <a:lnTo>
                  <a:pt x="2129" y="136"/>
                </a:lnTo>
                <a:lnTo>
                  <a:pt x="2129" y="136"/>
                </a:lnTo>
                <a:lnTo>
                  <a:pt x="2131" y="136"/>
                </a:lnTo>
                <a:lnTo>
                  <a:pt x="2134" y="136"/>
                </a:lnTo>
                <a:lnTo>
                  <a:pt x="2133" y="161"/>
                </a:lnTo>
                <a:lnTo>
                  <a:pt x="2133" y="192"/>
                </a:lnTo>
                <a:lnTo>
                  <a:pt x="2131" y="223"/>
                </a:lnTo>
                <a:lnTo>
                  <a:pt x="2129" y="245"/>
                </a:lnTo>
                <a:lnTo>
                  <a:pt x="2129" y="272"/>
                </a:lnTo>
                <a:lnTo>
                  <a:pt x="2133" y="303"/>
                </a:lnTo>
                <a:lnTo>
                  <a:pt x="2138" y="334"/>
                </a:lnTo>
                <a:lnTo>
                  <a:pt x="2143" y="363"/>
                </a:lnTo>
                <a:lnTo>
                  <a:pt x="2151" y="387"/>
                </a:lnTo>
                <a:lnTo>
                  <a:pt x="2153" y="401"/>
                </a:lnTo>
                <a:lnTo>
                  <a:pt x="2153" y="420"/>
                </a:lnTo>
                <a:lnTo>
                  <a:pt x="2153" y="436"/>
                </a:lnTo>
                <a:lnTo>
                  <a:pt x="2153" y="452"/>
                </a:lnTo>
                <a:lnTo>
                  <a:pt x="2158" y="463"/>
                </a:lnTo>
                <a:lnTo>
                  <a:pt x="2165" y="347"/>
                </a:lnTo>
                <a:lnTo>
                  <a:pt x="2162" y="347"/>
                </a:lnTo>
                <a:lnTo>
                  <a:pt x="2162" y="300"/>
                </a:lnTo>
                <a:lnTo>
                  <a:pt x="2154" y="280"/>
                </a:lnTo>
                <a:lnTo>
                  <a:pt x="2151" y="260"/>
                </a:lnTo>
                <a:lnTo>
                  <a:pt x="2162" y="263"/>
                </a:lnTo>
                <a:lnTo>
                  <a:pt x="2163" y="274"/>
                </a:lnTo>
                <a:lnTo>
                  <a:pt x="2169" y="289"/>
                </a:lnTo>
                <a:lnTo>
                  <a:pt x="2173" y="305"/>
                </a:lnTo>
                <a:lnTo>
                  <a:pt x="2178" y="320"/>
                </a:lnTo>
                <a:lnTo>
                  <a:pt x="2182" y="327"/>
                </a:lnTo>
                <a:lnTo>
                  <a:pt x="2182" y="320"/>
                </a:lnTo>
                <a:lnTo>
                  <a:pt x="2185" y="311"/>
                </a:lnTo>
                <a:lnTo>
                  <a:pt x="2187" y="296"/>
                </a:lnTo>
                <a:lnTo>
                  <a:pt x="2187" y="276"/>
                </a:lnTo>
                <a:lnTo>
                  <a:pt x="2187" y="260"/>
                </a:lnTo>
                <a:lnTo>
                  <a:pt x="2185" y="247"/>
                </a:lnTo>
                <a:lnTo>
                  <a:pt x="2182" y="247"/>
                </a:lnTo>
                <a:lnTo>
                  <a:pt x="2182" y="183"/>
                </a:lnTo>
                <a:lnTo>
                  <a:pt x="2178" y="183"/>
                </a:lnTo>
                <a:lnTo>
                  <a:pt x="2178" y="160"/>
                </a:lnTo>
                <a:lnTo>
                  <a:pt x="2174" y="160"/>
                </a:lnTo>
                <a:lnTo>
                  <a:pt x="2174" y="136"/>
                </a:lnTo>
                <a:lnTo>
                  <a:pt x="2171" y="136"/>
                </a:lnTo>
                <a:lnTo>
                  <a:pt x="2171" y="114"/>
                </a:lnTo>
                <a:lnTo>
                  <a:pt x="2165" y="114"/>
                </a:lnTo>
                <a:lnTo>
                  <a:pt x="2165" y="87"/>
                </a:lnTo>
                <a:lnTo>
                  <a:pt x="2162" y="87"/>
                </a:lnTo>
                <a:lnTo>
                  <a:pt x="2158" y="63"/>
                </a:lnTo>
                <a:lnTo>
                  <a:pt x="2171" y="67"/>
                </a:lnTo>
                <a:lnTo>
                  <a:pt x="2198" y="214"/>
                </a:lnTo>
                <a:lnTo>
                  <a:pt x="2200" y="227"/>
                </a:lnTo>
                <a:lnTo>
                  <a:pt x="2198" y="238"/>
                </a:lnTo>
                <a:lnTo>
                  <a:pt x="2198" y="247"/>
                </a:lnTo>
                <a:lnTo>
                  <a:pt x="2202" y="254"/>
                </a:lnTo>
                <a:lnTo>
                  <a:pt x="2214" y="163"/>
                </a:lnTo>
                <a:lnTo>
                  <a:pt x="2223" y="131"/>
                </a:lnTo>
                <a:lnTo>
                  <a:pt x="2231" y="94"/>
                </a:lnTo>
                <a:lnTo>
                  <a:pt x="2242" y="100"/>
                </a:lnTo>
                <a:lnTo>
                  <a:pt x="2240" y="109"/>
                </a:lnTo>
                <a:lnTo>
                  <a:pt x="2234" y="123"/>
                </a:lnTo>
                <a:lnTo>
                  <a:pt x="2231" y="141"/>
                </a:lnTo>
                <a:lnTo>
                  <a:pt x="2227" y="160"/>
                </a:lnTo>
                <a:lnTo>
                  <a:pt x="2225" y="178"/>
                </a:lnTo>
                <a:lnTo>
                  <a:pt x="2223" y="191"/>
                </a:lnTo>
                <a:lnTo>
                  <a:pt x="2225" y="200"/>
                </a:lnTo>
                <a:lnTo>
                  <a:pt x="2227" y="191"/>
                </a:lnTo>
                <a:lnTo>
                  <a:pt x="2227" y="185"/>
                </a:lnTo>
                <a:lnTo>
                  <a:pt x="2229" y="180"/>
                </a:lnTo>
                <a:lnTo>
                  <a:pt x="2233" y="176"/>
                </a:lnTo>
                <a:lnTo>
                  <a:pt x="2236" y="172"/>
                </a:lnTo>
                <a:lnTo>
                  <a:pt x="2242" y="171"/>
                </a:lnTo>
                <a:lnTo>
                  <a:pt x="2242" y="211"/>
                </a:lnTo>
                <a:lnTo>
                  <a:pt x="2245" y="211"/>
                </a:lnTo>
                <a:lnTo>
                  <a:pt x="2245" y="203"/>
                </a:lnTo>
                <a:lnTo>
                  <a:pt x="2258" y="192"/>
                </a:lnTo>
                <a:lnTo>
                  <a:pt x="2267" y="180"/>
                </a:lnTo>
                <a:lnTo>
                  <a:pt x="2276" y="167"/>
                </a:lnTo>
                <a:lnTo>
                  <a:pt x="2287" y="154"/>
                </a:lnTo>
                <a:lnTo>
                  <a:pt x="2302" y="147"/>
                </a:lnTo>
                <a:lnTo>
                  <a:pt x="2300" y="154"/>
                </a:lnTo>
                <a:lnTo>
                  <a:pt x="2298" y="158"/>
                </a:lnTo>
                <a:lnTo>
                  <a:pt x="2294" y="163"/>
                </a:lnTo>
                <a:lnTo>
                  <a:pt x="2291" y="167"/>
                </a:lnTo>
                <a:lnTo>
                  <a:pt x="2285" y="167"/>
                </a:lnTo>
                <a:lnTo>
                  <a:pt x="2285" y="176"/>
                </a:lnTo>
                <a:lnTo>
                  <a:pt x="2278" y="180"/>
                </a:lnTo>
                <a:lnTo>
                  <a:pt x="2278" y="183"/>
                </a:lnTo>
                <a:lnTo>
                  <a:pt x="2271" y="187"/>
                </a:lnTo>
                <a:lnTo>
                  <a:pt x="2271" y="196"/>
                </a:lnTo>
                <a:lnTo>
                  <a:pt x="2262" y="200"/>
                </a:lnTo>
                <a:lnTo>
                  <a:pt x="2256" y="212"/>
                </a:lnTo>
                <a:lnTo>
                  <a:pt x="2251" y="225"/>
                </a:lnTo>
                <a:lnTo>
                  <a:pt x="2242" y="236"/>
                </a:lnTo>
                <a:lnTo>
                  <a:pt x="2262" y="307"/>
                </a:lnTo>
                <a:lnTo>
                  <a:pt x="2265" y="307"/>
                </a:lnTo>
                <a:lnTo>
                  <a:pt x="2267" y="296"/>
                </a:lnTo>
                <a:lnTo>
                  <a:pt x="2269" y="289"/>
                </a:lnTo>
                <a:lnTo>
                  <a:pt x="2271" y="283"/>
                </a:lnTo>
                <a:lnTo>
                  <a:pt x="2274" y="274"/>
                </a:lnTo>
                <a:lnTo>
                  <a:pt x="2282" y="227"/>
                </a:lnTo>
                <a:lnTo>
                  <a:pt x="2314" y="136"/>
                </a:lnTo>
                <a:lnTo>
                  <a:pt x="2322" y="136"/>
                </a:lnTo>
                <a:lnTo>
                  <a:pt x="2311" y="191"/>
                </a:lnTo>
                <a:lnTo>
                  <a:pt x="2309" y="192"/>
                </a:lnTo>
                <a:lnTo>
                  <a:pt x="2309" y="194"/>
                </a:lnTo>
                <a:lnTo>
                  <a:pt x="2307" y="192"/>
                </a:lnTo>
                <a:lnTo>
                  <a:pt x="2307" y="192"/>
                </a:lnTo>
                <a:lnTo>
                  <a:pt x="2305" y="196"/>
                </a:lnTo>
                <a:lnTo>
                  <a:pt x="2314" y="200"/>
                </a:lnTo>
                <a:lnTo>
                  <a:pt x="2325" y="254"/>
                </a:lnTo>
                <a:lnTo>
                  <a:pt x="2327" y="254"/>
                </a:lnTo>
                <a:lnTo>
                  <a:pt x="2329" y="252"/>
                </a:lnTo>
                <a:lnTo>
                  <a:pt x="2329" y="252"/>
                </a:lnTo>
                <a:lnTo>
                  <a:pt x="2329" y="252"/>
                </a:lnTo>
                <a:lnTo>
                  <a:pt x="2329" y="251"/>
                </a:lnTo>
                <a:lnTo>
                  <a:pt x="2331" y="247"/>
                </a:lnTo>
                <a:lnTo>
                  <a:pt x="2331" y="238"/>
                </a:lnTo>
                <a:lnTo>
                  <a:pt x="2329" y="223"/>
                </a:lnTo>
                <a:lnTo>
                  <a:pt x="2325" y="207"/>
                </a:lnTo>
                <a:lnTo>
                  <a:pt x="2320" y="192"/>
                </a:lnTo>
                <a:lnTo>
                  <a:pt x="2318" y="180"/>
                </a:lnTo>
                <a:lnTo>
                  <a:pt x="2331" y="183"/>
                </a:lnTo>
                <a:lnTo>
                  <a:pt x="2333" y="198"/>
                </a:lnTo>
                <a:lnTo>
                  <a:pt x="2336" y="212"/>
                </a:lnTo>
                <a:lnTo>
                  <a:pt x="2342" y="223"/>
                </a:lnTo>
                <a:lnTo>
                  <a:pt x="2342" y="220"/>
                </a:lnTo>
                <a:lnTo>
                  <a:pt x="2351" y="209"/>
                </a:lnTo>
                <a:lnTo>
                  <a:pt x="2356" y="196"/>
                </a:lnTo>
                <a:lnTo>
                  <a:pt x="2362" y="183"/>
                </a:lnTo>
                <a:lnTo>
                  <a:pt x="2374" y="176"/>
                </a:lnTo>
                <a:lnTo>
                  <a:pt x="2374" y="167"/>
                </a:lnTo>
                <a:lnTo>
                  <a:pt x="2378" y="163"/>
                </a:lnTo>
                <a:lnTo>
                  <a:pt x="2380" y="161"/>
                </a:lnTo>
                <a:lnTo>
                  <a:pt x="2383" y="160"/>
                </a:lnTo>
                <a:lnTo>
                  <a:pt x="2387" y="156"/>
                </a:lnTo>
                <a:lnTo>
                  <a:pt x="2389" y="154"/>
                </a:lnTo>
                <a:lnTo>
                  <a:pt x="2393" y="149"/>
                </a:lnTo>
                <a:lnTo>
                  <a:pt x="2394" y="143"/>
                </a:lnTo>
                <a:lnTo>
                  <a:pt x="2402" y="143"/>
                </a:lnTo>
                <a:lnTo>
                  <a:pt x="2402" y="140"/>
                </a:lnTo>
                <a:lnTo>
                  <a:pt x="2400" y="138"/>
                </a:lnTo>
                <a:lnTo>
                  <a:pt x="2398" y="136"/>
                </a:lnTo>
                <a:lnTo>
                  <a:pt x="2396" y="134"/>
                </a:lnTo>
                <a:lnTo>
                  <a:pt x="2396" y="134"/>
                </a:lnTo>
                <a:lnTo>
                  <a:pt x="2394" y="131"/>
                </a:lnTo>
                <a:lnTo>
                  <a:pt x="2394" y="127"/>
                </a:lnTo>
                <a:lnTo>
                  <a:pt x="2405" y="127"/>
                </a:lnTo>
                <a:lnTo>
                  <a:pt x="2405" y="136"/>
                </a:lnTo>
                <a:lnTo>
                  <a:pt x="2414" y="136"/>
                </a:lnTo>
                <a:lnTo>
                  <a:pt x="2411" y="147"/>
                </a:lnTo>
                <a:lnTo>
                  <a:pt x="2414" y="147"/>
                </a:lnTo>
                <a:lnTo>
                  <a:pt x="2414" y="160"/>
                </a:lnTo>
                <a:lnTo>
                  <a:pt x="2418" y="160"/>
                </a:lnTo>
                <a:lnTo>
                  <a:pt x="2418" y="176"/>
                </a:lnTo>
                <a:lnTo>
                  <a:pt x="2422" y="176"/>
                </a:lnTo>
                <a:lnTo>
                  <a:pt x="2422" y="191"/>
                </a:lnTo>
                <a:lnTo>
                  <a:pt x="2425" y="191"/>
                </a:lnTo>
                <a:lnTo>
                  <a:pt x="2425" y="207"/>
                </a:lnTo>
                <a:lnTo>
                  <a:pt x="2431" y="207"/>
                </a:lnTo>
                <a:lnTo>
                  <a:pt x="2434" y="236"/>
                </a:lnTo>
                <a:lnTo>
                  <a:pt x="2438" y="236"/>
                </a:lnTo>
                <a:lnTo>
                  <a:pt x="2438" y="251"/>
                </a:lnTo>
                <a:lnTo>
                  <a:pt x="2442" y="251"/>
                </a:lnTo>
                <a:lnTo>
                  <a:pt x="2443" y="263"/>
                </a:lnTo>
                <a:lnTo>
                  <a:pt x="2443" y="276"/>
                </a:lnTo>
                <a:lnTo>
                  <a:pt x="2445" y="287"/>
                </a:lnTo>
                <a:lnTo>
                  <a:pt x="2451" y="296"/>
                </a:lnTo>
                <a:lnTo>
                  <a:pt x="2451" y="280"/>
                </a:lnTo>
                <a:lnTo>
                  <a:pt x="2462" y="280"/>
                </a:lnTo>
                <a:lnTo>
                  <a:pt x="2462" y="274"/>
                </a:lnTo>
                <a:lnTo>
                  <a:pt x="2460" y="274"/>
                </a:lnTo>
                <a:lnTo>
                  <a:pt x="2458" y="274"/>
                </a:lnTo>
                <a:lnTo>
                  <a:pt x="2456" y="274"/>
                </a:lnTo>
                <a:lnTo>
                  <a:pt x="2456" y="274"/>
                </a:lnTo>
                <a:lnTo>
                  <a:pt x="2456" y="272"/>
                </a:lnTo>
                <a:lnTo>
                  <a:pt x="2454" y="271"/>
                </a:lnTo>
                <a:lnTo>
                  <a:pt x="2458" y="261"/>
                </a:lnTo>
                <a:lnTo>
                  <a:pt x="2463" y="245"/>
                </a:lnTo>
                <a:lnTo>
                  <a:pt x="2465" y="223"/>
                </a:lnTo>
                <a:lnTo>
                  <a:pt x="2469" y="201"/>
                </a:lnTo>
                <a:lnTo>
                  <a:pt x="2469" y="181"/>
                </a:lnTo>
                <a:lnTo>
                  <a:pt x="2471" y="167"/>
                </a:lnTo>
                <a:lnTo>
                  <a:pt x="2482" y="171"/>
                </a:lnTo>
                <a:lnTo>
                  <a:pt x="2483" y="183"/>
                </a:lnTo>
                <a:lnTo>
                  <a:pt x="2485" y="198"/>
                </a:lnTo>
                <a:lnTo>
                  <a:pt x="2491" y="207"/>
                </a:lnTo>
                <a:lnTo>
                  <a:pt x="2474" y="91"/>
                </a:lnTo>
                <a:lnTo>
                  <a:pt x="2482" y="91"/>
                </a:lnTo>
                <a:lnTo>
                  <a:pt x="2491" y="140"/>
                </a:lnTo>
                <a:lnTo>
                  <a:pt x="2502" y="187"/>
                </a:lnTo>
                <a:lnTo>
                  <a:pt x="2503" y="200"/>
                </a:lnTo>
                <a:lnTo>
                  <a:pt x="2503" y="214"/>
                </a:lnTo>
                <a:lnTo>
                  <a:pt x="2503" y="229"/>
                </a:lnTo>
                <a:lnTo>
                  <a:pt x="2505" y="241"/>
                </a:lnTo>
                <a:lnTo>
                  <a:pt x="2511" y="251"/>
                </a:lnTo>
                <a:lnTo>
                  <a:pt x="2514" y="200"/>
                </a:lnTo>
                <a:lnTo>
                  <a:pt x="2525" y="154"/>
                </a:lnTo>
                <a:lnTo>
                  <a:pt x="2534" y="94"/>
                </a:lnTo>
                <a:lnTo>
                  <a:pt x="2538" y="94"/>
                </a:lnTo>
                <a:lnTo>
                  <a:pt x="2538" y="83"/>
                </a:lnTo>
                <a:lnTo>
                  <a:pt x="2542" y="83"/>
                </a:lnTo>
                <a:lnTo>
                  <a:pt x="2542" y="63"/>
                </a:lnTo>
                <a:lnTo>
                  <a:pt x="2545" y="63"/>
                </a:lnTo>
                <a:lnTo>
                  <a:pt x="2531" y="16"/>
                </a:lnTo>
                <a:lnTo>
                  <a:pt x="2534" y="16"/>
                </a:lnTo>
                <a:lnTo>
                  <a:pt x="2534" y="20"/>
                </a:lnTo>
                <a:lnTo>
                  <a:pt x="2538" y="20"/>
                </a:lnTo>
                <a:lnTo>
                  <a:pt x="2549" y="45"/>
                </a:lnTo>
                <a:lnTo>
                  <a:pt x="2562" y="72"/>
                </a:lnTo>
                <a:lnTo>
                  <a:pt x="2573" y="100"/>
                </a:lnTo>
                <a:lnTo>
                  <a:pt x="2578" y="131"/>
                </a:lnTo>
                <a:lnTo>
                  <a:pt x="2585" y="131"/>
                </a:lnTo>
                <a:lnTo>
                  <a:pt x="2587" y="152"/>
                </a:lnTo>
                <a:lnTo>
                  <a:pt x="2593" y="171"/>
                </a:lnTo>
                <a:lnTo>
                  <a:pt x="2598" y="187"/>
                </a:lnTo>
                <a:lnTo>
                  <a:pt x="2598" y="214"/>
                </a:lnTo>
                <a:lnTo>
                  <a:pt x="2602" y="214"/>
                </a:lnTo>
                <a:lnTo>
                  <a:pt x="2605" y="176"/>
                </a:lnTo>
                <a:lnTo>
                  <a:pt x="2602" y="176"/>
                </a:lnTo>
                <a:lnTo>
                  <a:pt x="2602" y="147"/>
                </a:lnTo>
                <a:lnTo>
                  <a:pt x="2614" y="151"/>
                </a:lnTo>
                <a:lnTo>
                  <a:pt x="2618" y="185"/>
                </a:lnTo>
                <a:lnTo>
                  <a:pt x="2625" y="214"/>
                </a:lnTo>
                <a:lnTo>
                  <a:pt x="2638" y="331"/>
                </a:lnTo>
                <a:lnTo>
                  <a:pt x="2645" y="331"/>
                </a:lnTo>
                <a:lnTo>
                  <a:pt x="2651" y="203"/>
                </a:lnTo>
                <a:lnTo>
                  <a:pt x="2631" y="94"/>
                </a:lnTo>
                <a:lnTo>
                  <a:pt x="2642" y="100"/>
                </a:lnTo>
                <a:lnTo>
                  <a:pt x="2645" y="132"/>
                </a:lnTo>
                <a:lnTo>
                  <a:pt x="2654" y="163"/>
                </a:lnTo>
                <a:lnTo>
                  <a:pt x="2654" y="191"/>
                </a:lnTo>
                <a:lnTo>
                  <a:pt x="2658" y="191"/>
                </a:lnTo>
                <a:lnTo>
                  <a:pt x="2658" y="187"/>
                </a:lnTo>
                <a:lnTo>
                  <a:pt x="2662" y="176"/>
                </a:lnTo>
                <a:lnTo>
                  <a:pt x="2665" y="161"/>
                </a:lnTo>
                <a:lnTo>
                  <a:pt x="2665" y="147"/>
                </a:lnTo>
                <a:lnTo>
                  <a:pt x="2674" y="147"/>
                </a:lnTo>
                <a:lnTo>
                  <a:pt x="2674" y="207"/>
                </a:lnTo>
                <a:lnTo>
                  <a:pt x="2671" y="207"/>
                </a:lnTo>
                <a:lnTo>
                  <a:pt x="2674" y="331"/>
                </a:lnTo>
                <a:lnTo>
                  <a:pt x="2691" y="331"/>
                </a:lnTo>
                <a:lnTo>
                  <a:pt x="2705" y="416"/>
                </a:lnTo>
                <a:lnTo>
                  <a:pt x="2711" y="416"/>
                </a:lnTo>
                <a:lnTo>
                  <a:pt x="2705" y="263"/>
                </a:lnTo>
                <a:lnTo>
                  <a:pt x="2702" y="263"/>
                </a:lnTo>
                <a:lnTo>
                  <a:pt x="2702" y="231"/>
                </a:lnTo>
                <a:lnTo>
                  <a:pt x="2698" y="231"/>
                </a:lnTo>
                <a:lnTo>
                  <a:pt x="2698" y="196"/>
                </a:lnTo>
                <a:lnTo>
                  <a:pt x="2694" y="196"/>
                </a:lnTo>
                <a:lnTo>
                  <a:pt x="2694" y="167"/>
                </a:lnTo>
                <a:lnTo>
                  <a:pt x="2691" y="167"/>
                </a:lnTo>
                <a:lnTo>
                  <a:pt x="2691" y="143"/>
                </a:lnTo>
                <a:lnTo>
                  <a:pt x="2685" y="143"/>
                </a:lnTo>
                <a:lnTo>
                  <a:pt x="2685" y="123"/>
                </a:lnTo>
                <a:lnTo>
                  <a:pt x="2682" y="123"/>
                </a:lnTo>
                <a:lnTo>
                  <a:pt x="2682" y="103"/>
                </a:lnTo>
                <a:lnTo>
                  <a:pt x="2678" y="103"/>
                </a:lnTo>
                <a:lnTo>
                  <a:pt x="2678" y="100"/>
                </a:lnTo>
                <a:lnTo>
                  <a:pt x="2682" y="100"/>
                </a:lnTo>
                <a:lnTo>
                  <a:pt x="2682" y="94"/>
                </a:lnTo>
                <a:lnTo>
                  <a:pt x="2685" y="94"/>
                </a:lnTo>
                <a:lnTo>
                  <a:pt x="2685" y="100"/>
                </a:lnTo>
                <a:lnTo>
                  <a:pt x="2691" y="109"/>
                </a:lnTo>
                <a:lnTo>
                  <a:pt x="2693" y="118"/>
                </a:lnTo>
                <a:lnTo>
                  <a:pt x="2694" y="131"/>
                </a:lnTo>
                <a:lnTo>
                  <a:pt x="2698" y="131"/>
                </a:lnTo>
                <a:lnTo>
                  <a:pt x="2698" y="154"/>
                </a:lnTo>
                <a:lnTo>
                  <a:pt x="2705" y="185"/>
                </a:lnTo>
                <a:lnTo>
                  <a:pt x="2711" y="218"/>
                </a:lnTo>
                <a:lnTo>
                  <a:pt x="2718" y="247"/>
                </a:lnTo>
                <a:lnTo>
                  <a:pt x="2720" y="260"/>
                </a:lnTo>
                <a:lnTo>
                  <a:pt x="2720" y="276"/>
                </a:lnTo>
                <a:lnTo>
                  <a:pt x="2722" y="289"/>
                </a:lnTo>
                <a:lnTo>
                  <a:pt x="2725" y="300"/>
                </a:lnTo>
                <a:lnTo>
                  <a:pt x="2731" y="203"/>
                </a:lnTo>
                <a:lnTo>
                  <a:pt x="2725" y="203"/>
                </a:lnTo>
                <a:lnTo>
                  <a:pt x="2725" y="114"/>
                </a:lnTo>
                <a:lnTo>
                  <a:pt x="2718" y="81"/>
                </a:lnTo>
                <a:lnTo>
                  <a:pt x="2714" y="47"/>
                </a:lnTo>
                <a:lnTo>
                  <a:pt x="2722" y="47"/>
                </a:lnTo>
                <a:lnTo>
                  <a:pt x="2725" y="76"/>
                </a:lnTo>
                <a:lnTo>
                  <a:pt x="2731" y="76"/>
                </a:lnTo>
                <a:lnTo>
                  <a:pt x="2731" y="94"/>
                </a:lnTo>
                <a:lnTo>
                  <a:pt x="2734" y="94"/>
                </a:lnTo>
                <a:lnTo>
                  <a:pt x="2734" y="114"/>
                </a:lnTo>
                <a:lnTo>
                  <a:pt x="2738" y="114"/>
                </a:lnTo>
                <a:lnTo>
                  <a:pt x="2738" y="131"/>
                </a:lnTo>
                <a:lnTo>
                  <a:pt x="2742" y="131"/>
                </a:lnTo>
                <a:lnTo>
                  <a:pt x="2742" y="151"/>
                </a:lnTo>
                <a:lnTo>
                  <a:pt x="2747" y="176"/>
                </a:lnTo>
                <a:lnTo>
                  <a:pt x="2753" y="203"/>
                </a:lnTo>
                <a:lnTo>
                  <a:pt x="2758" y="227"/>
                </a:lnTo>
                <a:lnTo>
                  <a:pt x="2758" y="260"/>
                </a:lnTo>
                <a:lnTo>
                  <a:pt x="2762" y="260"/>
                </a:lnTo>
                <a:lnTo>
                  <a:pt x="2763" y="272"/>
                </a:lnTo>
                <a:lnTo>
                  <a:pt x="2763" y="285"/>
                </a:lnTo>
                <a:lnTo>
                  <a:pt x="2765" y="298"/>
                </a:lnTo>
                <a:lnTo>
                  <a:pt x="2771" y="307"/>
                </a:lnTo>
                <a:lnTo>
                  <a:pt x="2773" y="281"/>
                </a:lnTo>
                <a:lnTo>
                  <a:pt x="2780" y="256"/>
                </a:lnTo>
                <a:lnTo>
                  <a:pt x="2785" y="236"/>
                </a:lnTo>
                <a:lnTo>
                  <a:pt x="2794" y="196"/>
                </a:lnTo>
                <a:lnTo>
                  <a:pt x="2798" y="196"/>
                </a:lnTo>
                <a:lnTo>
                  <a:pt x="2798" y="180"/>
                </a:lnTo>
                <a:lnTo>
                  <a:pt x="2802" y="180"/>
                </a:lnTo>
                <a:lnTo>
                  <a:pt x="2802" y="171"/>
                </a:lnTo>
                <a:lnTo>
                  <a:pt x="2805" y="171"/>
                </a:lnTo>
                <a:lnTo>
                  <a:pt x="2811" y="151"/>
                </a:lnTo>
                <a:lnTo>
                  <a:pt x="2822" y="151"/>
                </a:lnTo>
                <a:lnTo>
                  <a:pt x="2811" y="187"/>
                </a:lnTo>
                <a:lnTo>
                  <a:pt x="2818" y="187"/>
                </a:lnTo>
                <a:lnTo>
                  <a:pt x="2805" y="223"/>
                </a:lnTo>
                <a:lnTo>
                  <a:pt x="2802" y="223"/>
                </a:lnTo>
                <a:lnTo>
                  <a:pt x="2802" y="247"/>
                </a:lnTo>
                <a:lnTo>
                  <a:pt x="2798" y="247"/>
                </a:lnTo>
                <a:lnTo>
                  <a:pt x="2798" y="251"/>
                </a:lnTo>
                <a:lnTo>
                  <a:pt x="2802" y="251"/>
                </a:lnTo>
                <a:lnTo>
                  <a:pt x="2802" y="254"/>
                </a:lnTo>
                <a:lnTo>
                  <a:pt x="2798" y="254"/>
                </a:lnTo>
                <a:lnTo>
                  <a:pt x="2798" y="260"/>
                </a:lnTo>
                <a:lnTo>
                  <a:pt x="2802" y="260"/>
                </a:lnTo>
                <a:lnTo>
                  <a:pt x="2798" y="280"/>
                </a:lnTo>
                <a:lnTo>
                  <a:pt x="2798" y="281"/>
                </a:lnTo>
                <a:lnTo>
                  <a:pt x="2800" y="281"/>
                </a:lnTo>
                <a:lnTo>
                  <a:pt x="2800" y="281"/>
                </a:lnTo>
                <a:lnTo>
                  <a:pt x="2802" y="281"/>
                </a:lnTo>
                <a:lnTo>
                  <a:pt x="2802" y="283"/>
                </a:lnTo>
                <a:lnTo>
                  <a:pt x="2802" y="298"/>
                </a:lnTo>
                <a:lnTo>
                  <a:pt x="2802" y="314"/>
                </a:lnTo>
                <a:lnTo>
                  <a:pt x="2800" y="331"/>
                </a:lnTo>
                <a:lnTo>
                  <a:pt x="2802" y="345"/>
                </a:lnTo>
                <a:lnTo>
                  <a:pt x="2805" y="356"/>
                </a:lnTo>
                <a:lnTo>
                  <a:pt x="2811" y="334"/>
                </a:lnTo>
                <a:lnTo>
                  <a:pt x="2814" y="334"/>
                </a:lnTo>
                <a:lnTo>
                  <a:pt x="2814" y="327"/>
                </a:lnTo>
                <a:lnTo>
                  <a:pt x="2818" y="327"/>
                </a:lnTo>
                <a:lnTo>
                  <a:pt x="2818" y="296"/>
                </a:lnTo>
                <a:lnTo>
                  <a:pt x="2822" y="296"/>
                </a:lnTo>
                <a:lnTo>
                  <a:pt x="2831" y="247"/>
                </a:lnTo>
                <a:lnTo>
                  <a:pt x="2838" y="247"/>
                </a:lnTo>
                <a:lnTo>
                  <a:pt x="2842" y="276"/>
                </a:lnTo>
                <a:lnTo>
                  <a:pt x="2851" y="303"/>
                </a:lnTo>
                <a:lnTo>
                  <a:pt x="2851" y="331"/>
                </a:lnTo>
                <a:lnTo>
                  <a:pt x="2854" y="331"/>
                </a:lnTo>
                <a:lnTo>
                  <a:pt x="2858" y="301"/>
                </a:lnTo>
                <a:lnTo>
                  <a:pt x="2865" y="272"/>
                </a:lnTo>
                <a:lnTo>
                  <a:pt x="2874" y="247"/>
                </a:lnTo>
                <a:lnTo>
                  <a:pt x="2878" y="247"/>
                </a:lnTo>
                <a:lnTo>
                  <a:pt x="2878" y="251"/>
                </a:lnTo>
                <a:lnTo>
                  <a:pt x="2882" y="251"/>
                </a:lnTo>
                <a:lnTo>
                  <a:pt x="2882" y="254"/>
                </a:lnTo>
                <a:lnTo>
                  <a:pt x="2882" y="258"/>
                </a:lnTo>
                <a:lnTo>
                  <a:pt x="2880" y="263"/>
                </a:lnTo>
                <a:lnTo>
                  <a:pt x="2878" y="269"/>
                </a:lnTo>
                <a:lnTo>
                  <a:pt x="2878" y="274"/>
                </a:lnTo>
                <a:lnTo>
                  <a:pt x="2878" y="280"/>
                </a:lnTo>
                <a:lnTo>
                  <a:pt x="2882" y="280"/>
                </a:lnTo>
                <a:lnTo>
                  <a:pt x="2885" y="300"/>
                </a:lnTo>
                <a:lnTo>
                  <a:pt x="2891" y="300"/>
                </a:lnTo>
                <a:lnTo>
                  <a:pt x="2893" y="283"/>
                </a:lnTo>
                <a:lnTo>
                  <a:pt x="2896" y="265"/>
                </a:lnTo>
                <a:lnTo>
                  <a:pt x="2902" y="251"/>
                </a:lnTo>
                <a:lnTo>
                  <a:pt x="2911" y="247"/>
                </a:lnTo>
                <a:lnTo>
                  <a:pt x="2911" y="238"/>
                </a:lnTo>
                <a:lnTo>
                  <a:pt x="2907" y="225"/>
                </a:lnTo>
                <a:lnTo>
                  <a:pt x="2902" y="212"/>
                </a:lnTo>
                <a:lnTo>
                  <a:pt x="2896" y="200"/>
                </a:lnTo>
                <a:lnTo>
                  <a:pt x="2894" y="191"/>
                </a:lnTo>
                <a:lnTo>
                  <a:pt x="2905" y="196"/>
                </a:lnTo>
                <a:lnTo>
                  <a:pt x="2905" y="183"/>
                </a:lnTo>
                <a:lnTo>
                  <a:pt x="2902" y="183"/>
                </a:lnTo>
                <a:lnTo>
                  <a:pt x="2898" y="154"/>
                </a:lnTo>
                <a:lnTo>
                  <a:pt x="2905" y="154"/>
                </a:lnTo>
                <a:lnTo>
                  <a:pt x="2918" y="191"/>
                </a:lnTo>
                <a:lnTo>
                  <a:pt x="2922" y="220"/>
                </a:lnTo>
                <a:lnTo>
                  <a:pt x="2925" y="220"/>
                </a:lnTo>
                <a:lnTo>
                  <a:pt x="2925" y="243"/>
                </a:lnTo>
                <a:lnTo>
                  <a:pt x="2931" y="243"/>
                </a:lnTo>
                <a:lnTo>
                  <a:pt x="2931" y="267"/>
                </a:lnTo>
                <a:lnTo>
                  <a:pt x="2934" y="267"/>
                </a:lnTo>
                <a:lnTo>
                  <a:pt x="2936" y="281"/>
                </a:lnTo>
                <a:lnTo>
                  <a:pt x="2936" y="296"/>
                </a:lnTo>
                <a:lnTo>
                  <a:pt x="2938" y="307"/>
                </a:lnTo>
                <a:lnTo>
                  <a:pt x="2942" y="307"/>
                </a:lnTo>
                <a:lnTo>
                  <a:pt x="2943" y="280"/>
                </a:lnTo>
                <a:lnTo>
                  <a:pt x="2951" y="254"/>
                </a:lnTo>
                <a:lnTo>
                  <a:pt x="2958" y="232"/>
                </a:lnTo>
                <a:lnTo>
                  <a:pt x="2965" y="211"/>
                </a:lnTo>
                <a:lnTo>
                  <a:pt x="2965" y="196"/>
                </a:lnTo>
                <a:lnTo>
                  <a:pt x="2971" y="196"/>
                </a:lnTo>
                <a:lnTo>
                  <a:pt x="2971" y="183"/>
                </a:lnTo>
                <a:lnTo>
                  <a:pt x="2974" y="183"/>
                </a:lnTo>
                <a:lnTo>
                  <a:pt x="2974" y="167"/>
                </a:lnTo>
                <a:lnTo>
                  <a:pt x="2993" y="112"/>
                </a:lnTo>
                <a:lnTo>
                  <a:pt x="3005" y="54"/>
                </a:lnTo>
                <a:lnTo>
                  <a:pt x="3018" y="54"/>
                </a:lnTo>
                <a:lnTo>
                  <a:pt x="2998" y="131"/>
                </a:lnTo>
                <a:lnTo>
                  <a:pt x="2998" y="163"/>
                </a:lnTo>
                <a:lnTo>
                  <a:pt x="2994" y="163"/>
                </a:lnTo>
                <a:lnTo>
                  <a:pt x="2994" y="196"/>
                </a:lnTo>
                <a:lnTo>
                  <a:pt x="2991" y="196"/>
                </a:lnTo>
                <a:lnTo>
                  <a:pt x="2991" y="231"/>
                </a:lnTo>
                <a:lnTo>
                  <a:pt x="2985" y="231"/>
                </a:lnTo>
                <a:lnTo>
                  <a:pt x="2983" y="243"/>
                </a:lnTo>
                <a:lnTo>
                  <a:pt x="2985" y="260"/>
                </a:lnTo>
                <a:lnTo>
                  <a:pt x="2987" y="274"/>
                </a:lnTo>
                <a:lnTo>
                  <a:pt x="2991" y="283"/>
                </a:lnTo>
                <a:lnTo>
                  <a:pt x="3002" y="231"/>
                </a:lnTo>
                <a:lnTo>
                  <a:pt x="3005" y="231"/>
                </a:lnTo>
                <a:lnTo>
                  <a:pt x="3005" y="220"/>
                </a:lnTo>
                <a:lnTo>
                  <a:pt x="3011" y="220"/>
                </a:lnTo>
                <a:lnTo>
                  <a:pt x="3042" y="103"/>
                </a:lnTo>
                <a:lnTo>
                  <a:pt x="3051" y="103"/>
                </a:lnTo>
                <a:lnTo>
                  <a:pt x="3045" y="138"/>
                </a:lnTo>
                <a:lnTo>
                  <a:pt x="3033" y="172"/>
                </a:lnTo>
                <a:lnTo>
                  <a:pt x="3022" y="203"/>
                </a:lnTo>
                <a:lnTo>
                  <a:pt x="3022" y="220"/>
                </a:lnTo>
                <a:lnTo>
                  <a:pt x="3018" y="220"/>
                </a:lnTo>
                <a:lnTo>
                  <a:pt x="3018" y="236"/>
                </a:lnTo>
                <a:lnTo>
                  <a:pt x="3014" y="236"/>
                </a:lnTo>
                <a:lnTo>
                  <a:pt x="3014" y="247"/>
                </a:lnTo>
                <a:lnTo>
                  <a:pt x="3011" y="247"/>
                </a:lnTo>
                <a:lnTo>
                  <a:pt x="3011" y="263"/>
                </a:lnTo>
                <a:lnTo>
                  <a:pt x="3005" y="263"/>
                </a:lnTo>
                <a:lnTo>
                  <a:pt x="3005" y="271"/>
                </a:lnTo>
                <a:lnTo>
                  <a:pt x="3003" y="278"/>
                </a:lnTo>
                <a:lnTo>
                  <a:pt x="3003" y="285"/>
                </a:lnTo>
                <a:lnTo>
                  <a:pt x="3002" y="291"/>
                </a:lnTo>
                <a:lnTo>
                  <a:pt x="3011" y="291"/>
                </a:lnTo>
                <a:lnTo>
                  <a:pt x="3011" y="287"/>
                </a:lnTo>
                <a:lnTo>
                  <a:pt x="3038" y="287"/>
                </a:lnTo>
                <a:lnTo>
                  <a:pt x="3038" y="283"/>
                </a:lnTo>
                <a:lnTo>
                  <a:pt x="3042" y="283"/>
                </a:lnTo>
                <a:lnTo>
                  <a:pt x="3047" y="256"/>
                </a:lnTo>
                <a:lnTo>
                  <a:pt x="3056" y="231"/>
                </a:lnTo>
                <a:lnTo>
                  <a:pt x="3065" y="207"/>
                </a:lnTo>
                <a:lnTo>
                  <a:pt x="3067" y="192"/>
                </a:lnTo>
                <a:lnTo>
                  <a:pt x="3065" y="180"/>
                </a:lnTo>
                <a:lnTo>
                  <a:pt x="3063" y="169"/>
                </a:lnTo>
                <a:lnTo>
                  <a:pt x="3065" y="160"/>
                </a:lnTo>
                <a:lnTo>
                  <a:pt x="3069" y="163"/>
                </a:lnTo>
                <a:lnTo>
                  <a:pt x="3073" y="167"/>
                </a:lnTo>
                <a:lnTo>
                  <a:pt x="3078" y="171"/>
                </a:lnTo>
                <a:lnTo>
                  <a:pt x="3080" y="152"/>
                </a:lnTo>
                <a:lnTo>
                  <a:pt x="3083" y="136"/>
                </a:lnTo>
                <a:lnTo>
                  <a:pt x="3089" y="120"/>
                </a:lnTo>
                <a:lnTo>
                  <a:pt x="3094" y="103"/>
                </a:lnTo>
                <a:lnTo>
                  <a:pt x="3102" y="103"/>
                </a:lnTo>
                <a:lnTo>
                  <a:pt x="3085" y="171"/>
                </a:lnTo>
                <a:lnTo>
                  <a:pt x="3082" y="171"/>
                </a:lnTo>
                <a:lnTo>
                  <a:pt x="3078" y="196"/>
                </a:lnTo>
                <a:lnTo>
                  <a:pt x="3082" y="196"/>
                </a:lnTo>
                <a:lnTo>
                  <a:pt x="3082" y="214"/>
                </a:lnTo>
                <a:lnTo>
                  <a:pt x="3085" y="214"/>
                </a:lnTo>
                <a:lnTo>
                  <a:pt x="3085" y="247"/>
                </a:lnTo>
                <a:lnTo>
                  <a:pt x="3091" y="247"/>
                </a:lnTo>
                <a:lnTo>
                  <a:pt x="3094" y="223"/>
                </a:lnTo>
                <a:lnTo>
                  <a:pt x="3102" y="200"/>
                </a:lnTo>
                <a:lnTo>
                  <a:pt x="3111" y="178"/>
                </a:lnTo>
                <a:lnTo>
                  <a:pt x="3118" y="154"/>
                </a:lnTo>
                <a:lnTo>
                  <a:pt x="3125" y="154"/>
                </a:lnTo>
                <a:lnTo>
                  <a:pt x="3125" y="169"/>
                </a:lnTo>
                <a:lnTo>
                  <a:pt x="3122" y="185"/>
                </a:lnTo>
                <a:lnTo>
                  <a:pt x="3120" y="200"/>
                </a:lnTo>
                <a:lnTo>
                  <a:pt x="3118" y="214"/>
                </a:lnTo>
                <a:lnTo>
                  <a:pt x="3122" y="223"/>
                </a:lnTo>
                <a:lnTo>
                  <a:pt x="3123" y="209"/>
                </a:lnTo>
                <a:lnTo>
                  <a:pt x="3129" y="198"/>
                </a:lnTo>
                <a:lnTo>
                  <a:pt x="3134" y="187"/>
                </a:lnTo>
                <a:lnTo>
                  <a:pt x="3145" y="140"/>
                </a:lnTo>
                <a:lnTo>
                  <a:pt x="3154" y="140"/>
                </a:lnTo>
                <a:lnTo>
                  <a:pt x="3149" y="176"/>
                </a:lnTo>
                <a:lnTo>
                  <a:pt x="3142" y="214"/>
                </a:lnTo>
                <a:lnTo>
                  <a:pt x="3136" y="251"/>
                </a:lnTo>
                <a:lnTo>
                  <a:pt x="3133" y="287"/>
                </a:lnTo>
                <a:lnTo>
                  <a:pt x="3138" y="323"/>
                </a:lnTo>
                <a:lnTo>
                  <a:pt x="3140" y="338"/>
                </a:lnTo>
                <a:lnTo>
                  <a:pt x="3142" y="352"/>
                </a:lnTo>
                <a:lnTo>
                  <a:pt x="3145" y="363"/>
                </a:lnTo>
                <a:lnTo>
                  <a:pt x="3145" y="360"/>
                </a:lnTo>
                <a:lnTo>
                  <a:pt x="3156" y="343"/>
                </a:lnTo>
                <a:lnTo>
                  <a:pt x="3160" y="323"/>
                </a:lnTo>
                <a:lnTo>
                  <a:pt x="3160" y="303"/>
                </a:lnTo>
                <a:lnTo>
                  <a:pt x="3156" y="281"/>
                </a:lnTo>
                <a:lnTo>
                  <a:pt x="3154" y="260"/>
                </a:lnTo>
                <a:lnTo>
                  <a:pt x="3165" y="260"/>
                </a:lnTo>
                <a:lnTo>
                  <a:pt x="3165" y="274"/>
                </a:lnTo>
                <a:lnTo>
                  <a:pt x="3169" y="285"/>
                </a:lnTo>
                <a:lnTo>
                  <a:pt x="3174" y="296"/>
                </a:lnTo>
                <a:lnTo>
                  <a:pt x="3178" y="258"/>
                </a:lnTo>
                <a:lnTo>
                  <a:pt x="3185" y="223"/>
                </a:lnTo>
                <a:lnTo>
                  <a:pt x="3194" y="191"/>
                </a:lnTo>
                <a:lnTo>
                  <a:pt x="3194" y="178"/>
                </a:lnTo>
                <a:lnTo>
                  <a:pt x="3193" y="165"/>
                </a:lnTo>
                <a:lnTo>
                  <a:pt x="3191" y="154"/>
                </a:lnTo>
                <a:lnTo>
                  <a:pt x="3191" y="111"/>
                </a:lnTo>
                <a:lnTo>
                  <a:pt x="3183" y="91"/>
                </a:lnTo>
                <a:lnTo>
                  <a:pt x="3178" y="67"/>
                </a:lnTo>
                <a:lnTo>
                  <a:pt x="3191" y="67"/>
                </a:lnTo>
                <a:lnTo>
                  <a:pt x="3193" y="85"/>
                </a:lnTo>
                <a:lnTo>
                  <a:pt x="3198" y="100"/>
                </a:lnTo>
                <a:lnTo>
                  <a:pt x="3198" y="127"/>
                </a:lnTo>
                <a:lnTo>
                  <a:pt x="3202" y="127"/>
                </a:lnTo>
                <a:lnTo>
                  <a:pt x="3214" y="20"/>
                </a:lnTo>
                <a:lnTo>
                  <a:pt x="3222" y="20"/>
                </a:lnTo>
                <a:lnTo>
                  <a:pt x="3214" y="120"/>
                </a:lnTo>
                <a:lnTo>
                  <a:pt x="3211" y="131"/>
                </a:lnTo>
                <a:lnTo>
                  <a:pt x="3207" y="147"/>
                </a:lnTo>
                <a:lnTo>
                  <a:pt x="3203" y="167"/>
                </a:lnTo>
                <a:lnTo>
                  <a:pt x="3202" y="185"/>
                </a:lnTo>
                <a:lnTo>
                  <a:pt x="3202" y="200"/>
                </a:lnTo>
                <a:lnTo>
                  <a:pt x="3205" y="200"/>
                </a:lnTo>
                <a:lnTo>
                  <a:pt x="3205" y="214"/>
                </a:lnTo>
                <a:lnTo>
                  <a:pt x="3202" y="214"/>
                </a:lnTo>
                <a:lnTo>
                  <a:pt x="3202" y="220"/>
                </a:lnTo>
                <a:lnTo>
                  <a:pt x="3205" y="220"/>
                </a:lnTo>
                <a:lnTo>
                  <a:pt x="3205" y="247"/>
                </a:lnTo>
                <a:lnTo>
                  <a:pt x="3211" y="247"/>
                </a:lnTo>
                <a:lnTo>
                  <a:pt x="3213" y="220"/>
                </a:lnTo>
                <a:lnTo>
                  <a:pt x="3220" y="191"/>
                </a:lnTo>
                <a:lnTo>
                  <a:pt x="3229" y="163"/>
                </a:lnTo>
                <a:lnTo>
                  <a:pt x="3238" y="140"/>
                </a:lnTo>
                <a:lnTo>
                  <a:pt x="3240" y="127"/>
                </a:lnTo>
                <a:lnTo>
                  <a:pt x="3240" y="118"/>
                </a:lnTo>
                <a:lnTo>
                  <a:pt x="3242" y="111"/>
                </a:lnTo>
                <a:lnTo>
                  <a:pt x="3251" y="103"/>
                </a:lnTo>
                <a:lnTo>
                  <a:pt x="3251" y="100"/>
                </a:lnTo>
                <a:lnTo>
                  <a:pt x="3254" y="100"/>
                </a:lnTo>
                <a:lnTo>
                  <a:pt x="3254" y="114"/>
                </a:lnTo>
                <a:lnTo>
                  <a:pt x="3249" y="123"/>
                </a:lnTo>
                <a:lnTo>
                  <a:pt x="3247" y="131"/>
                </a:lnTo>
                <a:lnTo>
                  <a:pt x="3247" y="140"/>
                </a:lnTo>
                <a:lnTo>
                  <a:pt x="3245" y="151"/>
                </a:lnTo>
                <a:lnTo>
                  <a:pt x="3240" y="169"/>
                </a:lnTo>
                <a:lnTo>
                  <a:pt x="3234" y="187"/>
                </a:lnTo>
                <a:lnTo>
                  <a:pt x="3231" y="207"/>
                </a:lnTo>
                <a:lnTo>
                  <a:pt x="3234" y="207"/>
                </a:lnTo>
                <a:lnTo>
                  <a:pt x="3236" y="196"/>
                </a:lnTo>
                <a:lnTo>
                  <a:pt x="3240" y="185"/>
                </a:lnTo>
                <a:lnTo>
                  <a:pt x="3242" y="176"/>
                </a:lnTo>
                <a:lnTo>
                  <a:pt x="3251" y="176"/>
                </a:lnTo>
                <a:lnTo>
                  <a:pt x="3251" y="263"/>
                </a:lnTo>
                <a:lnTo>
                  <a:pt x="3254" y="263"/>
                </a:lnTo>
                <a:lnTo>
                  <a:pt x="3258" y="274"/>
                </a:lnTo>
                <a:lnTo>
                  <a:pt x="3251" y="274"/>
                </a:lnTo>
                <a:lnTo>
                  <a:pt x="3251" y="280"/>
                </a:lnTo>
                <a:lnTo>
                  <a:pt x="3258" y="280"/>
                </a:lnTo>
                <a:lnTo>
                  <a:pt x="3258" y="292"/>
                </a:lnTo>
                <a:lnTo>
                  <a:pt x="3262" y="305"/>
                </a:lnTo>
                <a:lnTo>
                  <a:pt x="3265" y="314"/>
                </a:lnTo>
                <a:lnTo>
                  <a:pt x="3269" y="294"/>
                </a:lnTo>
                <a:lnTo>
                  <a:pt x="3274" y="276"/>
                </a:lnTo>
                <a:lnTo>
                  <a:pt x="3282" y="260"/>
                </a:lnTo>
                <a:lnTo>
                  <a:pt x="3291" y="223"/>
                </a:lnTo>
                <a:lnTo>
                  <a:pt x="3294" y="223"/>
                </a:lnTo>
                <a:lnTo>
                  <a:pt x="3294" y="214"/>
                </a:lnTo>
                <a:lnTo>
                  <a:pt x="3298" y="214"/>
                </a:lnTo>
                <a:lnTo>
                  <a:pt x="3298" y="203"/>
                </a:lnTo>
                <a:lnTo>
                  <a:pt x="3325" y="143"/>
                </a:lnTo>
                <a:lnTo>
                  <a:pt x="3331" y="143"/>
                </a:lnTo>
                <a:lnTo>
                  <a:pt x="3331" y="160"/>
                </a:lnTo>
                <a:lnTo>
                  <a:pt x="3322" y="172"/>
                </a:lnTo>
                <a:lnTo>
                  <a:pt x="3314" y="196"/>
                </a:lnTo>
                <a:lnTo>
                  <a:pt x="3309" y="223"/>
                </a:lnTo>
                <a:lnTo>
                  <a:pt x="3303" y="251"/>
                </a:lnTo>
                <a:lnTo>
                  <a:pt x="3302" y="271"/>
                </a:lnTo>
                <a:lnTo>
                  <a:pt x="3302" y="283"/>
                </a:lnTo>
                <a:lnTo>
                  <a:pt x="3302" y="298"/>
                </a:lnTo>
                <a:lnTo>
                  <a:pt x="3302" y="311"/>
                </a:lnTo>
                <a:lnTo>
                  <a:pt x="3305" y="320"/>
                </a:lnTo>
                <a:lnTo>
                  <a:pt x="3311" y="251"/>
                </a:lnTo>
                <a:lnTo>
                  <a:pt x="3322" y="251"/>
                </a:lnTo>
                <a:lnTo>
                  <a:pt x="3322" y="254"/>
                </a:lnTo>
                <a:lnTo>
                  <a:pt x="3318" y="254"/>
                </a:lnTo>
                <a:lnTo>
                  <a:pt x="3318" y="287"/>
                </a:lnTo>
                <a:lnTo>
                  <a:pt x="3316" y="298"/>
                </a:lnTo>
                <a:lnTo>
                  <a:pt x="3314" y="311"/>
                </a:lnTo>
                <a:lnTo>
                  <a:pt x="3313" y="325"/>
                </a:lnTo>
                <a:lnTo>
                  <a:pt x="3314" y="338"/>
                </a:lnTo>
                <a:lnTo>
                  <a:pt x="3318" y="347"/>
                </a:lnTo>
                <a:lnTo>
                  <a:pt x="3325" y="300"/>
                </a:lnTo>
                <a:lnTo>
                  <a:pt x="3331" y="300"/>
                </a:lnTo>
                <a:lnTo>
                  <a:pt x="3331" y="287"/>
                </a:lnTo>
                <a:lnTo>
                  <a:pt x="3334" y="287"/>
                </a:lnTo>
                <a:lnTo>
                  <a:pt x="3331" y="260"/>
                </a:lnTo>
                <a:lnTo>
                  <a:pt x="3334" y="260"/>
                </a:lnTo>
                <a:lnTo>
                  <a:pt x="3334" y="263"/>
                </a:lnTo>
                <a:lnTo>
                  <a:pt x="3336" y="263"/>
                </a:lnTo>
                <a:lnTo>
                  <a:pt x="3340" y="261"/>
                </a:lnTo>
                <a:lnTo>
                  <a:pt x="3345" y="260"/>
                </a:lnTo>
                <a:lnTo>
                  <a:pt x="3351" y="260"/>
                </a:lnTo>
                <a:lnTo>
                  <a:pt x="3351" y="261"/>
                </a:lnTo>
                <a:lnTo>
                  <a:pt x="3354" y="263"/>
                </a:lnTo>
                <a:lnTo>
                  <a:pt x="3356" y="265"/>
                </a:lnTo>
                <a:lnTo>
                  <a:pt x="3358" y="267"/>
                </a:lnTo>
                <a:lnTo>
                  <a:pt x="3358" y="267"/>
                </a:lnTo>
                <a:lnTo>
                  <a:pt x="3358" y="287"/>
                </a:lnTo>
                <a:lnTo>
                  <a:pt x="3362" y="287"/>
                </a:lnTo>
                <a:lnTo>
                  <a:pt x="3362" y="303"/>
                </a:lnTo>
                <a:lnTo>
                  <a:pt x="3365" y="303"/>
                </a:lnTo>
                <a:lnTo>
                  <a:pt x="3367" y="316"/>
                </a:lnTo>
                <a:lnTo>
                  <a:pt x="3369" y="329"/>
                </a:lnTo>
                <a:lnTo>
                  <a:pt x="3371" y="340"/>
                </a:lnTo>
                <a:lnTo>
                  <a:pt x="3374" y="340"/>
                </a:lnTo>
                <a:lnTo>
                  <a:pt x="3376" y="318"/>
                </a:lnTo>
                <a:lnTo>
                  <a:pt x="3382" y="300"/>
                </a:lnTo>
                <a:lnTo>
                  <a:pt x="3387" y="281"/>
                </a:lnTo>
                <a:lnTo>
                  <a:pt x="3391" y="263"/>
                </a:lnTo>
                <a:lnTo>
                  <a:pt x="3402" y="263"/>
                </a:lnTo>
                <a:lnTo>
                  <a:pt x="3391" y="300"/>
                </a:lnTo>
                <a:lnTo>
                  <a:pt x="3391" y="320"/>
                </a:lnTo>
                <a:lnTo>
                  <a:pt x="3385" y="320"/>
                </a:lnTo>
                <a:lnTo>
                  <a:pt x="3385" y="400"/>
                </a:lnTo>
                <a:lnTo>
                  <a:pt x="3385" y="412"/>
                </a:lnTo>
                <a:lnTo>
                  <a:pt x="3385" y="427"/>
                </a:lnTo>
                <a:lnTo>
                  <a:pt x="3385" y="441"/>
                </a:lnTo>
                <a:lnTo>
                  <a:pt x="3391" y="451"/>
                </a:lnTo>
                <a:lnTo>
                  <a:pt x="3393" y="392"/>
                </a:lnTo>
                <a:lnTo>
                  <a:pt x="3400" y="338"/>
                </a:lnTo>
                <a:lnTo>
                  <a:pt x="3413" y="289"/>
                </a:lnTo>
                <a:lnTo>
                  <a:pt x="3425" y="243"/>
                </a:lnTo>
                <a:lnTo>
                  <a:pt x="3425" y="223"/>
                </a:lnTo>
                <a:lnTo>
                  <a:pt x="3431" y="223"/>
                </a:lnTo>
                <a:lnTo>
                  <a:pt x="3434" y="207"/>
                </a:lnTo>
                <a:lnTo>
                  <a:pt x="3438" y="207"/>
                </a:lnTo>
                <a:lnTo>
                  <a:pt x="3438" y="192"/>
                </a:lnTo>
                <a:lnTo>
                  <a:pt x="3434" y="178"/>
                </a:lnTo>
                <a:lnTo>
                  <a:pt x="3429" y="161"/>
                </a:lnTo>
                <a:lnTo>
                  <a:pt x="3425" y="147"/>
                </a:lnTo>
                <a:lnTo>
                  <a:pt x="3434" y="147"/>
                </a:lnTo>
                <a:lnTo>
                  <a:pt x="3438" y="163"/>
                </a:lnTo>
                <a:lnTo>
                  <a:pt x="3442" y="163"/>
                </a:lnTo>
                <a:lnTo>
                  <a:pt x="3442" y="180"/>
                </a:lnTo>
                <a:lnTo>
                  <a:pt x="3445" y="180"/>
                </a:lnTo>
                <a:lnTo>
                  <a:pt x="3445" y="191"/>
                </a:lnTo>
                <a:lnTo>
                  <a:pt x="3451" y="191"/>
                </a:lnTo>
                <a:lnTo>
                  <a:pt x="3451" y="203"/>
                </a:lnTo>
                <a:lnTo>
                  <a:pt x="3454" y="203"/>
                </a:lnTo>
                <a:lnTo>
                  <a:pt x="3465" y="260"/>
                </a:lnTo>
                <a:lnTo>
                  <a:pt x="3471" y="260"/>
                </a:lnTo>
                <a:lnTo>
                  <a:pt x="3471" y="280"/>
                </a:lnTo>
                <a:lnTo>
                  <a:pt x="3474" y="280"/>
                </a:lnTo>
                <a:lnTo>
                  <a:pt x="3476" y="292"/>
                </a:lnTo>
                <a:lnTo>
                  <a:pt x="3476" y="305"/>
                </a:lnTo>
                <a:lnTo>
                  <a:pt x="3482" y="314"/>
                </a:lnTo>
                <a:lnTo>
                  <a:pt x="3483" y="292"/>
                </a:lnTo>
                <a:lnTo>
                  <a:pt x="3491" y="271"/>
                </a:lnTo>
                <a:lnTo>
                  <a:pt x="3494" y="271"/>
                </a:lnTo>
                <a:lnTo>
                  <a:pt x="3494" y="263"/>
                </a:lnTo>
                <a:lnTo>
                  <a:pt x="3498" y="263"/>
                </a:lnTo>
                <a:lnTo>
                  <a:pt x="3502" y="183"/>
                </a:lnTo>
                <a:lnTo>
                  <a:pt x="3514" y="183"/>
                </a:lnTo>
                <a:lnTo>
                  <a:pt x="3514" y="196"/>
                </a:lnTo>
                <a:lnTo>
                  <a:pt x="3516" y="207"/>
                </a:lnTo>
                <a:lnTo>
                  <a:pt x="3522" y="214"/>
                </a:lnTo>
                <a:lnTo>
                  <a:pt x="3520" y="187"/>
                </a:lnTo>
                <a:lnTo>
                  <a:pt x="3513" y="160"/>
                </a:lnTo>
                <a:lnTo>
                  <a:pt x="3507" y="134"/>
                </a:lnTo>
                <a:lnTo>
                  <a:pt x="3502" y="107"/>
                </a:lnTo>
                <a:lnTo>
                  <a:pt x="3514" y="111"/>
                </a:lnTo>
                <a:lnTo>
                  <a:pt x="3518" y="140"/>
                </a:lnTo>
                <a:lnTo>
                  <a:pt x="3525" y="163"/>
                </a:lnTo>
                <a:lnTo>
                  <a:pt x="3525" y="187"/>
                </a:lnTo>
                <a:lnTo>
                  <a:pt x="3531" y="187"/>
                </a:lnTo>
                <a:lnTo>
                  <a:pt x="3531" y="211"/>
                </a:lnTo>
                <a:lnTo>
                  <a:pt x="3534" y="211"/>
                </a:lnTo>
                <a:lnTo>
                  <a:pt x="3536" y="223"/>
                </a:lnTo>
                <a:lnTo>
                  <a:pt x="3536" y="234"/>
                </a:lnTo>
                <a:lnTo>
                  <a:pt x="3538" y="247"/>
                </a:lnTo>
                <a:lnTo>
                  <a:pt x="3542" y="254"/>
                </a:lnTo>
                <a:lnTo>
                  <a:pt x="3543" y="238"/>
                </a:lnTo>
                <a:lnTo>
                  <a:pt x="3545" y="221"/>
                </a:lnTo>
                <a:lnTo>
                  <a:pt x="3551" y="207"/>
                </a:lnTo>
                <a:lnTo>
                  <a:pt x="3551" y="180"/>
                </a:lnTo>
                <a:lnTo>
                  <a:pt x="3554" y="180"/>
                </a:lnTo>
                <a:lnTo>
                  <a:pt x="3554" y="151"/>
                </a:lnTo>
                <a:lnTo>
                  <a:pt x="3558" y="151"/>
                </a:lnTo>
                <a:lnTo>
                  <a:pt x="3558" y="127"/>
                </a:lnTo>
                <a:lnTo>
                  <a:pt x="3562" y="127"/>
                </a:lnTo>
                <a:lnTo>
                  <a:pt x="3562" y="107"/>
                </a:lnTo>
                <a:lnTo>
                  <a:pt x="3565" y="107"/>
                </a:lnTo>
                <a:lnTo>
                  <a:pt x="3567" y="94"/>
                </a:lnTo>
                <a:lnTo>
                  <a:pt x="3569" y="85"/>
                </a:lnTo>
                <a:lnTo>
                  <a:pt x="3574" y="76"/>
                </a:lnTo>
                <a:lnTo>
                  <a:pt x="3576" y="74"/>
                </a:lnTo>
                <a:lnTo>
                  <a:pt x="3576" y="72"/>
                </a:lnTo>
                <a:lnTo>
                  <a:pt x="3576" y="72"/>
                </a:lnTo>
                <a:lnTo>
                  <a:pt x="3578" y="72"/>
                </a:lnTo>
                <a:lnTo>
                  <a:pt x="3580" y="72"/>
                </a:lnTo>
                <a:lnTo>
                  <a:pt x="3582" y="71"/>
                </a:lnTo>
                <a:lnTo>
                  <a:pt x="3576" y="103"/>
                </a:lnTo>
                <a:lnTo>
                  <a:pt x="3569" y="140"/>
                </a:lnTo>
                <a:lnTo>
                  <a:pt x="3562" y="171"/>
                </a:lnTo>
                <a:lnTo>
                  <a:pt x="3562" y="196"/>
                </a:lnTo>
                <a:lnTo>
                  <a:pt x="3558" y="196"/>
                </a:lnTo>
                <a:lnTo>
                  <a:pt x="3558" y="254"/>
                </a:lnTo>
                <a:lnTo>
                  <a:pt x="3554" y="254"/>
                </a:lnTo>
                <a:lnTo>
                  <a:pt x="3554" y="271"/>
                </a:lnTo>
                <a:lnTo>
                  <a:pt x="3558" y="271"/>
                </a:lnTo>
                <a:lnTo>
                  <a:pt x="3560" y="285"/>
                </a:lnTo>
                <a:lnTo>
                  <a:pt x="3558" y="301"/>
                </a:lnTo>
                <a:lnTo>
                  <a:pt x="3556" y="318"/>
                </a:lnTo>
                <a:lnTo>
                  <a:pt x="3556" y="334"/>
                </a:lnTo>
                <a:lnTo>
                  <a:pt x="3558" y="349"/>
                </a:lnTo>
                <a:lnTo>
                  <a:pt x="3562" y="360"/>
                </a:lnTo>
                <a:lnTo>
                  <a:pt x="3562" y="320"/>
                </a:lnTo>
                <a:lnTo>
                  <a:pt x="3571" y="314"/>
                </a:lnTo>
                <a:lnTo>
                  <a:pt x="3582" y="263"/>
                </a:lnTo>
                <a:lnTo>
                  <a:pt x="3591" y="263"/>
                </a:lnTo>
                <a:lnTo>
                  <a:pt x="3589" y="271"/>
                </a:lnTo>
                <a:lnTo>
                  <a:pt x="3587" y="283"/>
                </a:lnTo>
                <a:lnTo>
                  <a:pt x="3583" y="296"/>
                </a:lnTo>
                <a:lnTo>
                  <a:pt x="3580" y="307"/>
                </a:lnTo>
                <a:lnTo>
                  <a:pt x="3578" y="311"/>
                </a:lnTo>
                <a:lnTo>
                  <a:pt x="3578" y="314"/>
                </a:lnTo>
                <a:lnTo>
                  <a:pt x="3585" y="314"/>
                </a:lnTo>
                <a:lnTo>
                  <a:pt x="3587" y="340"/>
                </a:lnTo>
                <a:lnTo>
                  <a:pt x="3587" y="367"/>
                </a:lnTo>
                <a:lnTo>
                  <a:pt x="3587" y="394"/>
                </a:lnTo>
                <a:lnTo>
                  <a:pt x="3582" y="416"/>
                </a:lnTo>
                <a:lnTo>
                  <a:pt x="3585" y="416"/>
                </a:lnTo>
                <a:lnTo>
                  <a:pt x="3585" y="411"/>
                </a:lnTo>
                <a:lnTo>
                  <a:pt x="3591" y="411"/>
                </a:lnTo>
                <a:lnTo>
                  <a:pt x="3598" y="351"/>
                </a:lnTo>
                <a:lnTo>
                  <a:pt x="3602" y="351"/>
                </a:lnTo>
                <a:lnTo>
                  <a:pt x="3602" y="327"/>
                </a:lnTo>
                <a:lnTo>
                  <a:pt x="3605" y="327"/>
                </a:lnTo>
                <a:lnTo>
                  <a:pt x="3605" y="314"/>
                </a:lnTo>
                <a:lnTo>
                  <a:pt x="3611" y="314"/>
                </a:lnTo>
                <a:lnTo>
                  <a:pt x="3611" y="247"/>
                </a:lnTo>
                <a:lnTo>
                  <a:pt x="3614" y="247"/>
                </a:lnTo>
                <a:lnTo>
                  <a:pt x="3611" y="240"/>
                </a:lnTo>
                <a:lnTo>
                  <a:pt x="3611" y="163"/>
                </a:lnTo>
                <a:lnTo>
                  <a:pt x="3605" y="163"/>
                </a:lnTo>
                <a:lnTo>
                  <a:pt x="3605" y="147"/>
                </a:lnTo>
                <a:lnTo>
                  <a:pt x="3618" y="147"/>
                </a:lnTo>
                <a:lnTo>
                  <a:pt x="3620" y="169"/>
                </a:lnTo>
                <a:lnTo>
                  <a:pt x="3625" y="187"/>
                </a:lnTo>
                <a:lnTo>
                  <a:pt x="3631" y="203"/>
                </a:lnTo>
                <a:lnTo>
                  <a:pt x="3633" y="218"/>
                </a:lnTo>
                <a:lnTo>
                  <a:pt x="3633" y="232"/>
                </a:lnTo>
                <a:lnTo>
                  <a:pt x="3638" y="243"/>
                </a:lnTo>
                <a:lnTo>
                  <a:pt x="3634" y="163"/>
                </a:lnTo>
                <a:lnTo>
                  <a:pt x="3642" y="163"/>
                </a:lnTo>
                <a:lnTo>
                  <a:pt x="3642" y="131"/>
                </a:lnTo>
                <a:lnTo>
                  <a:pt x="3645" y="131"/>
                </a:lnTo>
                <a:lnTo>
                  <a:pt x="3645" y="100"/>
                </a:lnTo>
                <a:lnTo>
                  <a:pt x="3647" y="69"/>
                </a:lnTo>
                <a:lnTo>
                  <a:pt x="3654" y="43"/>
                </a:lnTo>
                <a:lnTo>
                  <a:pt x="3658" y="43"/>
                </a:lnTo>
                <a:lnTo>
                  <a:pt x="3658" y="107"/>
                </a:lnTo>
                <a:lnTo>
                  <a:pt x="3654" y="118"/>
                </a:lnTo>
                <a:lnTo>
                  <a:pt x="3653" y="132"/>
                </a:lnTo>
                <a:lnTo>
                  <a:pt x="3654" y="149"/>
                </a:lnTo>
                <a:lnTo>
                  <a:pt x="3654" y="165"/>
                </a:lnTo>
                <a:lnTo>
                  <a:pt x="3654" y="180"/>
                </a:lnTo>
                <a:lnTo>
                  <a:pt x="3651" y="200"/>
                </a:lnTo>
                <a:lnTo>
                  <a:pt x="3654" y="223"/>
                </a:lnTo>
                <a:lnTo>
                  <a:pt x="3658" y="223"/>
                </a:lnTo>
                <a:lnTo>
                  <a:pt x="3658" y="240"/>
                </a:lnTo>
                <a:lnTo>
                  <a:pt x="3662" y="240"/>
                </a:lnTo>
                <a:lnTo>
                  <a:pt x="3671" y="314"/>
                </a:lnTo>
                <a:lnTo>
                  <a:pt x="3691" y="314"/>
                </a:lnTo>
                <a:lnTo>
                  <a:pt x="3687" y="258"/>
                </a:lnTo>
                <a:lnTo>
                  <a:pt x="3682" y="205"/>
                </a:lnTo>
                <a:lnTo>
                  <a:pt x="3673" y="156"/>
                </a:lnTo>
                <a:lnTo>
                  <a:pt x="3662" y="107"/>
                </a:lnTo>
                <a:lnTo>
                  <a:pt x="3674" y="111"/>
                </a:lnTo>
                <a:lnTo>
                  <a:pt x="3678" y="138"/>
                </a:lnTo>
                <a:lnTo>
                  <a:pt x="3685" y="163"/>
                </a:lnTo>
                <a:lnTo>
                  <a:pt x="3685" y="187"/>
                </a:lnTo>
                <a:lnTo>
                  <a:pt x="3691" y="187"/>
                </a:lnTo>
                <a:lnTo>
                  <a:pt x="3691" y="211"/>
                </a:lnTo>
                <a:lnTo>
                  <a:pt x="3694" y="211"/>
                </a:lnTo>
                <a:lnTo>
                  <a:pt x="3694" y="231"/>
                </a:lnTo>
                <a:lnTo>
                  <a:pt x="3698" y="231"/>
                </a:lnTo>
                <a:lnTo>
                  <a:pt x="3700" y="243"/>
                </a:lnTo>
                <a:lnTo>
                  <a:pt x="3700" y="258"/>
                </a:lnTo>
                <a:lnTo>
                  <a:pt x="3702" y="269"/>
                </a:lnTo>
                <a:lnTo>
                  <a:pt x="3705" y="280"/>
                </a:lnTo>
                <a:lnTo>
                  <a:pt x="3725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/>
          </a:p>
        </p:txBody>
      </p:sp>
      <p:sp>
        <p:nvSpPr>
          <p:cNvPr id="4" name="Freeform 9">
            <a:extLst>
              <a:ext uri="{FF2B5EF4-FFF2-40B4-BE49-F238E27FC236}">
                <a16:creationId xmlns:a16="http://schemas.microsoft.com/office/drawing/2014/main" id="{D569C80B-843F-4605-B81B-CA4D793D0D1E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6065520" y="6518491"/>
            <a:ext cx="6126480" cy="339510"/>
          </a:xfrm>
          <a:custGeom>
            <a:avLst/>
            <a:gdLst>
              <a:gd name="T0" fmla="*/ 4482 w 5998"/>
              <a:gd name="T1" fmla="*/ 420 h 654"/>
              <a:gd name="T2" fmla="*/ 1794 w 5998"/>
              <a:gd name="T3" fmla="*/ 367 h 654"/>
              <a:gd name="T4" fmla="*/ 4798 w 5998"/>
              <a:gd name="T5" fmla="*/ 367 h 654"/>
              <a:gd name="T6" fmla="*/ 3151 w 5998"/>
              <a:gd name="T7" fmla="*/ 420 h 654"/>
              <a:gd name="T8" fmla="*/ 2643 w 5998"/>
              <a:gd name="T9" fmla="*/ 345 h 654"/>
              <a:gd name="T10" fmla="*/ 3914 w 5998"/>
              <a:gd name="T11" fmla="*/ 314 h 654"/>
              <a:gd name="T12" fmla="*/ 3342 w 5998"/>
              <a:gd name="T13" fmla="*/ 411 h 654"/>
              <a:gd name="T14" fmla="*/ 4691 w 5998"/>
              <a:gd name="T15" fmla="*/ 334 h 654"/>
              <a:gd name="T16" fmla="*/ 5785 w 5998"/>
              <a:gd name="T17" fmla="*/ 280 h 654"/>
              <a:gd name="T18" fmla="*/ 3431 w 5998"/>
              <a:gd name="T19" fmla="*/ 374 h 654"/>
              <a:gd name="T20" fmla="*/ 3051 w 5998"/>
              <a:gd name="T21" fmla="*/ 392 h 654"/>
              <a:gd name="T22" fmla="*/ 2302 w 5998"/>
              <a:gd name="T23" fmla="*/ 298 h 654"/>
              <a:gd name="T24" fmla="*/ 5942 w 5998"/>
              <a:gd name="T25" fmla="*/ 214 h 654"/>
              <a:gd name="T26" fmla="*/ 2011 w 5998"/>
              <a:gd name="T27" fmla="*/ 260 h 654"/>
              <a:gd name="T28" fmla="*/ 5338 w 5998"/>
              <a:gd name="T29" fmla="*/ 187 h 654"/>
              <a:gd name="T30" fmla="*/ 2351 w 5998"/>
              <a:gd name="T31" fmla="*/ 267 h 654"/>
              <a:gd name="T32" fmla="*/ 1998 w 5998"/>
              <a:gd name="T33" fmla="*/ 163 h 654"/>
              <a:gd name="T34" fmla="*/ 2534 w 5998"/>
              <a:gd name="T35" fmla="*/ 171 h 654"/>
              <a:gd name="T36" fmla="*/ 3734 w 5998"/>
              <a:gd name="T37" fmla="*/ 40 h 654"/>
              <a:gd name="T38" fmla="*/ 3865 w 5998"/>
              <a:gd name="T39" fmla="*/ 214 h 654"/>
              <a:gd name="T40" fmla="*/ 3980 w 5998"/>
              <a:gd name="T41" fmla="*/ 136 h 654"/>
              <a:gd name="T42" fmla="*/ 4140 w 5998"/>
              <a:gd name="T43" fmla="*/ 178 h 654"/>
              <a:gd name="T44" fmla="*/ 4265 w 5998"/>
              <a:gd name="T45" fmla="*/ 347 h 654"/>
              <a:gd name="T46" fmla="*/ 4465 w 5998"/>
              <a:gd name="T47" fmla="*/ 323 h 654"/>
              <a:gd name="T48" fmla="*/ 4525 w 5998"/>
              <a:gd name="T49" fmla="*/ 220 h 654"/>
              <a:gd name="T50" fmla="*/ 4645 w 5998"/>
              <a:gd name="T51" fmla="*/ 311 h 654"/>
              <a:gd name="T52" fmla="*/ 4794 w 5998"/>
              <a:gd name="T53" fmla="*/ 280 h 654"/>
              <a:gd name="T54" fmla="*/ 4849 w 5998"/>
              <a:gd name="T55" fmla="*/ 209 h 654"/>
              <a:gd name="T56" fmla="*/ 5034 w 5998"/>
              <a:gd name="T57" fmla="*/ 271 h 654"/>
              <a:gd name="T58" fmla="*/ 5125 w 5998"/>
              <a:gd name="T59" fmla="*/ 67 h 654"/>
              <a:gd name="T60" fmla="*/ 5262 w 5998"/>
              <a:gd name="T61" fmla="*/ 327 h 654"/>
              <a:gd name="T62" fmla="*/ 5414 w 5998"/>
              <a:gd name="T63" fmla="*/ 163 h 654"/>
              <a:gd name="T64" fmla="*/ 5565 w 5998"/>
              <a:gd name="T65" fmla="*/ 283 h 654"/>
              <a:gd name="T66" fmla="*/ 5654 w 5998"/>
              <a:gd name="T67" fmla="*/ 156 h 654"/>
              <a:gd name="T68" fmla="*/ 5774 w 5998"/>
              <a:gd name="T69" fmla="*/ 300 h 654"/>
              <a:gd name="T70" fmla="*/ 5891 w 5998"/>
              <a:gd name="T71" fmla="*/ 136 h 654"/>
              <a:gd name="T72" fmla="*/ 51 w 5998"/>
              <a:gd name="T73" fmla="*/ 287 h 654"/>
              <a:gd name="T74" fmla="*/ 145 w 5998"/>
              <a:gd name="T75" fmla="*/ 214 h 654"/>
              <a:gd name="T76" fmla="*/ 251 w 5998"/>
              <a:gd name="T77" fmla="*/ 131 h 654"/>
              <a:gd name="T78" fmla="*/ 420 w 5998"/>
              <a:gd name="T79" fmla="*/ 178 h 654"/>
              <a:gd name="T80" fmla="*/ 545 w 5998"/>
              <a:gd name="T81" fmla="*/ 347 h 654"/>
              <a:gd name="T82" fmla="*/ 745 w 5998"/>
              <a:gd name="T83" fmla="*/ 323 h 654"/>
              <a:gd name="T84" fmla="*/ 814 w 5998"/>
              <a:gd name="T85" fmla="*/ 254 h 654"/>
              <a:gd name="T86" fmla="*/ 934 w 5998"/>
              <a:gd name="T87" fmla="*/ 367 h 654"/>
              <a:gd name="T88" fmla="*/ 1063 w 5998"/>
              <a:gd name="T89" fmla="*/ 223 h 654"/>
              <a:gd name="T90" fmla="*/ 1165 w 5998"/>
              <a:gd name="T91" fmla="*/ 247 h 654"/>
              <a:gd name="T92" fmla="*/ 1303 w 5998"/>
              <a:gd name="T93" fmla="*/ 183 h 654"/>
              <a:gd name="T94" fmla="*/ 1420 w 5998"/>
              <a:gd name="T95" fmla="*/ 98 h 654"/>
              <a:gd name="T96" fmla="*/ 1578 w 5998"/>
              <a:gd name="T97" fmla="*/ 143 h 654"/>
              <a:gd name="T98" fmla="*/ 1762 w 5998"/>
              <a:gd name="T99" fmla="*/ 123 h 654"/>
              <a:gd name="T100" fmla="*/ 1871 w 5998"/>
              <a:gd name="T101" fmla="*/ 260 h 654"/>
              <a:gd name="T102" fmla="*/ 1962 w 5998"/>
              <a:gd name="T103" fmla="*/ 43 h 654"/>
              <a:gd name="T104" fmla="*/ 2098 w 5998"/>
              <a:gd name="T105" fmla="*/ 267 h 654"/>
              <a:gd name="T106" fmla="*/ 2227 w 5998"/>
              <a:gd name="T107" fmla="*/ 185 h 654"/>
              <a:gd name="T108" fmla="*/ 2402 w 5998"/>
              <a:gd name="T109" fmla="*/ 143 h 654"/>
              <a:gd name="T110" fmla="*/ 2578 w 5998"/>
              <a:gd name="T111" fmla="*/ 131 h 654"/>
              <a:gd name="T112" fmla="*/ 2731 w 5998"/>
              <a:gd name="T113" fmla="*/ 94 h 654"/>
              <a:gd name="T114" fmla="*/ 2878 w 5998"/>
              <a:gd name="T115" fmla="*/ 274 h 654"/>
              <a:gd name="T116" fmla="*/ 3003 w 5998"/>
              <a:gd name="T117" fmla="*/ 285 h 654"/>
              <a:gd name="T118" fmla="*/ 3191 w 5998"/>
              <a:gd name="T119" fmla="*/ 67 h 654"/>
              <a:gd name="T120" fmla="*/ 3311 w 5998"/>
              <a:gd name="T121" fmla="*/ 251 h 654"/>
              <a:gd name="T122" fmla="*/ 3476 w 5998"/>
              <a:gd name="T123" fmla="*/ 292 h 654"/>
              <a:gd name="T124" fmla="*/ 3578 w 5998"/>
              <a:gd name="T125" fmla="*/ 314 h 6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998" h="654">
                <a:moveTo>
                  <a:pt x="2642" y="447"/>
                </a:moveTo>
                <a:lnTo>
                  <a:pt x="2642" y="460"/>
                </a:lnTo>
                <a:lnTo>
                  <a:pt x="2645" y="460"/>
                </a:lnTo>
                <a:lnTo>
                  <a:pt x="2645" y="447"/>
                </a:lnTo>
                <a:lnTo>
                  <a:pt x="2642" y="447"/>
                </a:lnTo>
                <a:close/>
                <a:moveTo>
                  <a:pt x="4805" y="443"/>
                </a:moveTo>
                <a:lnTo>
                  <a:pt x="4805" y="463"/>
                </a:lnTo>
                <a:lnTo>
                  <a:pt x="4811" y="463"/>
                </a:lnTo>
                <a:lnTo>
                  <a:pt x="4811" y="443"/>
                </a:lnTo>
                <a:lnTo>
                  <a:pt x="4805" y="443"/>
                </a:lnTo>
                <a:close/>
                <a:moveTo>
                  <a:pt x="1085" y="443"/>
                </a:moveTo>
                <a:lnTo>
                  <a:pt x="1085" y="463"/>
                </a:lnTo>
                <a:lnTo>
                  <a:pt x="1091" y="463"/>
                </a:lnTo>
                <a:lnTo>
                  <a:pt x="1091" y="443"/>
                </a:lnTo>
                <a:lnTo>
                  <a:pt x="1085" y="443"/>
                </a:lnTo>
                <a:close/>
                <a:moveTo>
                  <a:pt x="38" y="440"/>
                </a:moveTo>
                <a:lnTo>
                  <a:pt x="38" y="463"/>
                </a:lnTo>
                <a:lnTo>
                  <a:pt x="42" y="463"/>
                </a:lnTo>
                <a:lnTo>
                  <a:pt x="42" y="440"/>
                </a:lnTo>
                <a:lnTo>
                  <a:pt x="38" y="440"/>
                </a:lnTo>
                <a:close/>
                <a:moveTo>
                  <a:pt x="5774" y="434"/>
                </a:moveTo>
                <a:lnTo>
                  <a:pt x="5774" y="460"/>
                </a:lnTo>
                <a:lnTo>
                  <a:pt x="5778" y="460"/>
                </a:lnTo>
                <a:lnTo>
                  <a:pt x="5778" y="434"/>
                </a:lnTo>
                <a:lnTo>
                  <a:pt x="5774" y="434"/>
                </a:lnTo>
                <a:close/>
                <a:moveTo>
                  <a:pt x="2054" y="434"/>
                </a:moveTo>
                <a:lnTo>
                  <a:pt x="2054" y="460"/>
                </a:lnTo>
                <a:lnTo>
                  <a:pt x="2058" y="460"/>
                </a:lnTo>
                <a:lnTo>
                  <a:pt x="2058" y="434"/>
                </a:lnTo>
                <a:lnTo>
                  <a:pt x="2054" y="434"/>
                </a:lnTo>
                <a:close/>
                <a:moveTo>
                  <a:pt x="5362" y="431"/>
                </a:moveTo>
                <a:lnTo>
                  <a:pt x="5360" y="443"/>
                </a:lnTo>
                <a:lnTo>
                  <a:pt x="5360" y="452"/>
                </a:lnTo>
                <a:lnTo>
                  <a:pt x="5362" y="463"/>
                </a:lnTo>
                <a:lnTo>
                  <a:pt x="5365" y="463"/>
                </a:lnTo>
                <a:lnTo>
                  <a:pt x="5365" y="431"/>
                </a:lnTo>
                <a:lnTo>
                  <a:pt x="5362" y="431"/>
                </a:lnTo>
                <a:close/>
                <a:moveTo>
                  <a:pt x="1642" y="431"/>
                </a:moveTo>
                <a:lnTo>
                  <a:pt x="1640" y="443"/>
                </a:lnTo>
                <a:lnTo>
                  <a:pt x="1640" y="452"/>
                </a:lnTo>
                <a:lnTo>
                  <a:pt x="1642" y="463"/>
                </a:lnTo>
                <a:lnTo>
                  <a:pt x="1645" y="463"/>
                </a:lnTo>
                <a:lnTo>
                  <a:pt x="1645" y="431"/>
                </a:lnTo>
                <a:lnTo>
                  <a:pt x="1642" y="431"/>
                </a:lnTo>
                <a:close/>
                <a:moveTo>
                  <a:pt x="2551" y="427"/>
                </a:moveTo>
                <a:lnTo>
                  <a:pt x="2551" y="443"/>
                </a:lnTo>
                <a:lnTo>
                  <a:pt x="2554" y="443"/>
                </a:lnTo>
                <a:lnTo>
                  <a:pt x="2554" y="427"/>
                </a:lnTo>
                <a:lnTo>
                  <a:pt x="2551" y="427"/>
                </a:lnTo>
                <a:close/>
                <a:moveTo>
                  <a:pt x="4274" y="423"/>
                </a:moveTo>
                <a:lnTo>
                  <a:pt x="4274" y="443"/>
                </a:lnTo>
                <a:lnTo>
                  <a:pt x="4278" y="443"/>
                </a:lnTo>
                <a:lnTo>
                  <a:pt x="4278" y="423"/>
                </a:lnTo>
                <a:lnTo>
                  <a:pt x="4274" y="423"/>
                </a:lnTo>
                <a:close/>
                <a:moveTo>
                  <a:pt x="554" y="423"/>
                </a:moveTo>
                <a:lnTo>
                  <a:pt x="554" y="443"/>
                </a:lnTo>
                <a:lnTo>
                  <a:pt x="558" y="443"/>
                </a:lnTo>
                <a:lnTo>
                  <a:pt x="558" y="423"/>
                </a:lnTo>
                <a:lnTo>
                  <a:pt x="554" y="423"/>
                </a:lnTo>
                <a:close/>
                <a:moveTo>
                  <a:pt x="5365" y="416"/>
                </a:moveTo>
                <a:lnTo>
                  <a:pt x="5365" y="427"/>
                </a:lnTo>
                <a:lnTo>
                  <a:pt x="5371" y="427"/>
                </a:lnTo>
                <a:lnTo>
                  <a:pt x="5371" y="416"/>
                </a:lnTo>
                <a:lnTo>
                  <a:pt x="5365" y="416"/>
                </a:lnTo>
                <a:close/>
                <a:moveTo>
                  <a:pt x="1645" y="416"/>
                </a:moveTo>
                <a:lnTo>
                  <a:pt x="1645" y="427"/>
                </a:lnTo>
                <a:lnTo>
                  <a:pt x="1651" y="427"/>
                </a:lnTo>
                <a:lnTo>
                  <a:pt x="1651" y="416"/>
                </a:lnTo>
                <a:lnTo>
                  <a:pt x="1645" y="416"/>
                </a:lnTo>
                <a:close/>
                <a:moveTo>
                  <a:pt x="4478" y="407"/>
                </a:moveTo>
                <a:lnTo>
                  <a:pt x="4478" y="420"/>
                </a:lnTo>
                <a:lnTo>
                  <a:pt x="4482" y="420"/>
                </a:lnTo>
                <a:lnTo>
                  <a:pt x="4482" y="407"/>
                </a:lnTo>
                <a:lnTo>
                  <a:pt x="4478" y="407"/>
                </a:lnTo>
                <a:close/>
                <a:moveTo>
                  <a:pt x="758" y="407"/>
                </a:moveTo>
                <a:lnTo>
                  <a:pt x="758" y="420"/>
                </a:lnTo>
                <a:lnTo>
                  <a:pt x="762" y="420"/>
                </a:lnTo>
                <a:lnTo>
                  <a:pt x="762" y="407"/>
                </a:lnTo>
                <a:lnTo>
                  <a:pt x="758" y="407"/>
                </a:lnTo>
                <a:close/>
                <a:moveTo>
                  <a:pt x="5365" y="380"/>
                </a:moveTo>
                <a:lnTo>
                  <a:pt x="5365" y="407"/>
                </a:lnTo>
                <a:lnTo>
                  <a:pt x="5371" y="407"/>
                </a:lnTo>
                <a:lnTo>
                  <a:pt x="5371" y="380"/>
                </a:lnTo>
                <a:lnTo>
                  <a:pt x="5365" y="380"/>
                </a:lnTo>
                <a:close/>
                <a:moveTo>
                  <a:pt x="1645" y="380"/>
                </a:moveTo>
                <a:lnTo>
                  <a:pt x="1645" y="407"/>
                </a:lnTo>
                <a:lnTo>
                  <a:pt x="1651" y="407"/>
                </a:lnTo>
                <a:lnTo>
                  <a:pt x="1651" y="380"/>
                </a:lnTo>
                <a:lnTo>
                  <a:pt x="1645" y="380"/>
                </a:lnTo>
                <a:close/>
                <a:moveTo>
                  <a:pt x="5505" y="371"/>
                </a:moveTo>
                <a:lnTo>
                  <a:pt x="5505" y="385"/>
                </a:lnTo>
                <a:lnTo>
                  <a:pt x="5503" y="400"/>
                </a:lnTo>
                <a:lnTo>
                  <a:pt x="5505" y="412"/>
                </a:lnTo>
                <a:lnTo>
                  <a:pt x="5511" y="423"/>
                </a:lnTo>
                <a:lnTo>
                  <a:pt x="5511" y="411"/>
                </a:lnTo>
                <a:lnTo>
                  <a:pt x="5511" y="394"/>
                </a:lnTo>
                <a:lnTo>
                  <a:pt x="5511" y="381"/>
                </a:lnTo>
                <a:lnTo>
                  <a:pt x="5505" y="371"/>
                </a:lnTo>
                <a:close/>
                <a:moveTo>
                  <a:pt x="1785" y="371"/>
                </a:moveTo>
                <a:lnTo>
                  <a:pt x="1785" y="385"/>
                </a:lnTo>
                <a:lnTo>
                  <a:pt x="1783" y="400"/>
                </a:lnTo>
                <a:lnTo>
                  <a:pt x="1785" y="412"/>
                </a:lnTo>
                <a:lnTo>
                  <a:pt x="1791" y="423"/>
                </a:lnTo>
                <a:lnTo>
                  <a:pt x="1791" y="411"/>
                </a:lnTo>
                <a:lnTo>
                  <a:pt x="1791" y="394"/>
                </a:lnTo>
                <a:lnTo>
                  <a:pt x="1791" y="381"/>
                </a:lnTo>
                <a:lnTo>
                  <a:pt x="1785" y="371"/>
                </a:lnTo>
                <a:close/>
                <a:moveTo>
                  <a:pt x="2351" y="367"/>
                </a:moveTo>
                <a:lnTo>
                  <a:pt x="2349" y="380"/>
                </a:lnTo>
                <a:lnTo>
                  <a:pt x="2349" y="396"/>
                </a:lnTo>
                <a:lnTo>
                  <a:pt x="2351" y="409"/>
                </a:lnTo>
                <a:lnTo>
                  <a:pt x="2354" y="420"/>
                </a:lnTo>
                <a:lnTo>
                  <a:pt x="2354" y="405"/>
                </a:lnTo>
                <a:lnTo>
                  <a:pt x="2354" y="391"/>
                </a:lnTo>
                <a:lnTo>
                  <a:pt x="2354" y="376"/>
                </a:lnTo>
                <a:lnTo>
                  <a:pt x="2351" y="367"/>
                </a:lnTo>
                <a:close/>
                <a:moveTo>
                  <a:pt x="2305" y="363"/>
                </a:moveTo>
                <a:lnTo>
                  <a:pt x="2305" y="374"/>
                </a:lnTo>
                <a:lnTo>
                  <a:pt x="2311" y="374"/>
                </a:lnTo>
                <a:lnTo>
                  <a:pt x="2311" y="363"/>
                </a:lnTo>
                <a:lnTo>
                  <a:pt x="2305" y="363"/>
                </a:lnTo>
                <a:close/>
                <a:moveTo>
                  <a:pt x="5511" y="360"/>
                </a:moveTo>
                <a:lnTo>
                  <a:pt x="5511" y="367"/>
                </a:lnTo>
                <a:lnTo>
                  <a:pt x="5514" y="367"/>
                </a:lnTo>
                <a:lnTo>
                  <a:pt x="5514" y="360"/>
                </a:lnTo>
                <a:lnTo>
                  <a:pt x="5511" y="360"/>
                </a:lnTo>
                <a:close/>
                <a:moveTo>
                  <a:pt x="5218" y="360"/>
                </a:moveTo>
                <a:lnTo>
                  <a:pt x="5218" y="387"/>
                </a:lnTo>
                <a:lnTo>
                  <a:pt x="5222" y="387"/>
                </a:lnTo>
                <a:lnTo>
                  <a:pt x="5222" y="360"/>
                </a:lnTo>
                <a:lnTo>
                  <a:pt x="5218" y="360"/>
                </a:lnTo>
                <a:close/>
                <a:moveTo>
                  <a:pt x="4374" y="360"/>
                </a:moveTo>
                <a:lnTo>
                  <a:pt x="4374" y="383"/>
                </a:lnTo>
                <a:lnTo>
                  <a:pt x="4378" y="383"/>
                </a:lnTo>
                <a:lnTo>
                  <a:pt x="4378" y="360"/>
                </a:lnTo>
                <a:lnTo>
                  <a:pt x="4374" y="360"/>
                </a:lnTo>
                <a:close/>
                <a:moveTo>
                  <a:pt x="3485" y="360"/>
                </a:moveTo>
                <a:lnTo>
                  <a:pt x="3485" y="367"/>
                </a:lnTo>
                <a:lnTo>
                  <a:pt x="3491" y="367"/>
                </a:lnTo>
                <a:lnTo>
                  <a:pt x="3491" y="360"/>
                </a:lnTo>
                <a:lnTo>
                  <a:pt x="3485" y="360"/>
                </a:lnTo>
                <a:close/>
                <a:moveTo>
                  <a:pt x="1791" y="360"/>
                </a:moveTo>
                <a:lnTo>
                  <a:pt x="1791" y="367"/>
                </a:lnTo>
                <a:lnTo>
                  <a:pt x="1794" y="367"/>
                </a:lnTo>
                <a:lnTo>
                  <a:pt x="1794" y="360"/>
                </a:lnTo>
                <a:lnTo>
                  <a:pt x="1791" y="360"/>
                </a:lnTo>
                <a:close/>
                <a:moveTo>
                  <a:pt x="1498" y="360"/>
                </a:moveTo>
                <a:lnTo>
                  <a:pt x="1498" y="387"/>
                </a:lnTo>
                <a:lnTo>
                  <a:pt x="1502" y="387"/>
                </a:lnTo>
                <a:lnTo>
                  <a:pt x="1502" y="360"/>
                </a:lnTo>
                <a:lnTo>
                  <a:pt x="1498" y="360"/>
                </a:lnTo>
                <a:close/>
                <a:moveTo>
                  <a:pt x="654" y="360"/>
                </a:moveTo>
                <a:lnTo>
                  <a:pt x="654" y="383"/>
                </a:lnTo>
                <a:lnTo>
                  <a:pt x="658" y="383"/>
                </a:lnTo>
                <a:lnTo>
                  <a:pt x="658" y="360"/>
                </a:lnTo>
                <a:lnTo>
                  <a:pt x="654" y="360"/>
                </a:lnTo>
                <a:close/>
                <a:moveTo>
                  <a:pt x="5971" y="356"/>
                </a:moveTo>
                <a:lnTo>
                  <a:pt x="5971" y="380"/>
                </a:lnTo>
                <a:lnTo>
                  <a:pt x="5974" y="380"/>
                </a:lnTo>
                <a:lnTo>
                  <a:pt x="5974" y="356"/>
                </a:lnTo>
                <a:lnTo>
                  <a:pt x="5971" y="356"/>
                </a:lnTo>
                <a:close/>
                <a:moveTo>
                  <a:pt x="4898" y="356"/>
                </a:moveTo>
                <a:lnTo>
                  <a:pt x="4898" y="383"/>
                </a:lnTo>
                <a:lnTo>
                  <a:pt x="4902" y="383"/>
                </a:lnTo>
                <a:lnTo>
                  <a:pt x="4902" y="356"/>
                </a:lnTo>
                <a:lnTo>
                  <a:pt x="4898" y="356"/>
                </a:lnTo>
                <a:close/>
                <a:moveTo>
                  <a:pt x="4665" y="356"/>
                </a:moveTo>
                <a:lnTo>
                  <a:pt x="4665" y="374"/>
                </a:lnTo>
                <a:lnTo>
                  <a:pt x="4671" y="374"/>
                </a:lnTo>
                <a:lnTo>
                  <a:pt x="4671" y="356"/>
                </a:lnTo>
                <a:lnTo>
                  <a:pt x="4665" y="356"/>
                </a:lnTo>
                <a:close/>
                <a:moveTo>
                  <a:pt x="2251" y="356"/>
                </a:moveTo>
                <a:lnTo>
                  <a:pt x="2251" y="380"/>
                </a:lnTo>
                <a:lnTo>
                  <a:pt x="2254" y="380"/>
                </a:lnTo>
                <a:lnTo>
                  <a:pt x="2254" y="356"/>
                </a:lnTo>
                <a:lnTo>
                  <a:pt x="2251" y="356"/>
                </a:lnTo>
                <a:close/>
                <a:moveTo>
                  <a:pt x="1178" y="356"/>
                </a:moveTo>
                <a:lnTo>
                  <a:pt x="1178" y="383"/>
                </a:lnTo>
                <a:lnTo>
                  <a:pt x="1182" y="383"/>
                </a:lnTo>
                <a:lnTo>
                  <a:pt x="1182" y="356"/>
                </a:lnTo>
                <a:lnTo>
                  <a:pt x="1178" y="356"/>
                </a:lnTo>
                <a:close/>
                <a:moveTo>
                  <a:pt x="945" y="356"/>
                </a:moveTo>
                <a:lnTo>
                  <a:pt x="945" y="374"/>
                </a:lnTo>
                <a:lnTo>
                  <a:pt x="951" y="374"/>
                </a:lnTo>
                <a:lnTo>
                  <a:pt x="951" y="356"/>
                </a:lnTo>
                <a:lnTo>
                  <a:pt x="945" y="356"/>
                </a:lnTo>
                <a:close/>
                <a:moveTo>
                  <a:pt x="5771" y="347"/>
                </a:moveTo>
                <a:lnTo>
                  <a:pt x="5769" y="361"/>
                </a:lnTo>
                <a:lnTo>
                  <a:pt x="5769" y="381"/>
                </a:lnTo>
                <a:lnTo>
                  <a:pt x="5769" y="403"/>
                </a:lnTo>
                <a:lnTo>
                  <a:pt x="5771" y="421"/>
                </a:lnTo>
                <a:lnTo>
                  <a:pt x="5774" y="431"/>
                </a:lnTo>
                <a:lnTo>
                  <a:pt x="5774" y="416"/>
                </a:lnTo>
                <a:lnTo>
                  <a:pt x="5774" y="396"/>
                </a:lnTo>
                <a:lnTo>
                  <a:pt x="5774" y="376"/>
                </a:lnTo>
                <a:lnTo>
                  <a:pt x="5774" y="358"/>
                </a:lnTo>
                <a:lnTo>
                  <a:pt x="5771" y="347"/>
                </a:lnTo>
                <a:close/>
                <a:moveTo>
                  <a:pt x="4778" y="347"/>
                </a:moveTo>
                <a:lnTo>
                  <a:pt x="4782" y="354"/>
                </a:lnTo>
                <a:lnTo>
                  <a:pt x="4783" y="361"/>
                </a:lnTo>
                <a:lnTo>
                  <a:pt x="4787" y="369"/>
                </a:lnTo>
                <a:lnTo>
                  <a:pt x="4791" y="374"/>
                </a:lnTo>
                <a:lnTo>
                  <a:pt x="4791" y="391"/>
                </a:lnTo>
                <a:lnTo>
                  <a:pt x="4794" y="391"/>
                </a:lnTo>
                <a:lnTo>
                  <a:pt x="4796" y="403"/>
                </a:lnTo>
                <a:lnTo>
                  <a:pt x="4798" y="414"/>
                </a:lnTo>
                <a:lnTo>
                  <a:pt x="4802" y="423"/>
                </a:lnTo>
                <a:lnTo>
                  <a:pt x="4803" y="420"/>
                </a:lnTo>
                <a:lnTo>
                  <a:pt x="4807" y="416"/>
                </a:lnTo>
                <a:lnTo>
                  <a:pt x="4807" y="414"/>
                </a:lnTo>
                <a:lnTo>
                  <a:pt x="4809" y="409"/>
                </a:lnTo>
                <a:lnTo>
                  <a:pt x="4811" y="403"/>
                </a:lnTo>
                <a:lnTo>
                  <a:pt x="4805" y="403"/>
                </a:lnTo>
                <a:lnTo>
                  <a:pt x="4802" y="383"/>
                </a:lnTo>
                <a:lnTo>
                  <a:pt x="4798" y="383"/>
                </a:lnTo>
                <a:lnTo>
                  <a:pt x="4798" y="367"/>
                </a:lnTo>
                <a:lnTo>
                  <a:pt x="4791" y="363"/>
                </a:lnTo>
                <a:lnTo>
                  <a:pt x="4791" y="356"/>
                </a:lnTo>
                <a:lnTo>
                  <a:pt x="4778" y="347"/>
                </a:lnTo>
                <a:close/>
                <a:moveTo>
                  <a:pt x="2051" y="347"/>
                </a:moveTo>
                <a:lnTo>
                  <a:pt x="2049" y="361"/>
                </a:lnTo>
                <a:lnTo>
                  <a:pt x="2049" y="381"/>
                </a:lnTo>
                <a:lnTo>
                  <a:pt x="2049" y="403"/>
                </a:lnTo>
                <a:lnTo>
                  <a:pt x="2051" y="421"/>
                </a:lnTo>
                <a:lnTo>
                  <a:pt x="2054" y="431"/>
                </a:lnTo>
                <a:lnTo>
                  <a:pt x="2054" y="416"/>
                </a:lnTo>
                <a:lnTo>
                  <a:pt x="2054" y="396"/>
                </a:lnTo>
                <a:lnTo>
                  <a:pt x="2054" y="376"/>
                </a:lnTo>
                <a:lnTo>
                  <a:pt x="2054" y="358"/>
                </a:lnTo>
                <a:lnTo>
                  <a:pt x="2051" y="347"/>
                </a:lnTo>
                <a:close/>
                <a:moveTo>
                  <a:pt x="1058" y="347"/>
                </a:moveTo>
                <a:lnTo>
                  <a:pt x="1062" y="354"/>
                </a:lnTo>
                <a:lnTo>
                  <a:pt x="1063" y="361"/>
                </a:lnTo>
                <a:lnTo>
                  <a:pt x="1067" y="369"/>
                </a:lnTo>
                <a:lnTo>
                  <a:pt x="1071" y="374"/>
                </a:lnTo>
                <a:lnTo>
                  <a:pt x="1071" y="391"/>
                </a:lnTo>
                <a:lnTo>
                  <a:pt x="1074" y="391"/>
                </a:lnTo>
                <a:lnTo>
                  <a:pt x="1076" y="403"/>
                </a:lnTo>
                <a:lnTo>
                  <a:pt x="1078" y="414"/>
                </a:lnTo>
                <a:lnTo>
                  <a:pt x="1082" y="423"/>
                </a:lnTo>
                <a:lnTo>
                  <a:pt x="1085" y="420"/>
                </a:lnTo>
                <a:lnTo>
                  <a:pt x="1087" y="416"/>
                </a:lnTo>
                <a:lnTo>
                  <a:pt x="1087" y="414"/>
                </a:lnTo>
                <a:lnTo>
                  <a:pt x="1089" y="409"/>
                </a:lnTo>
                <a:lnTo>
                  <a:pt x="1091" y="403"/>
                </a:lnTo>
                <a:lnTo>
                  <a:pt x="1085" y="403"/>
                </a:lnTo>
                <a:lnTo>
                  <a:pt x="1082" y="383"/>
                </a:lnTo>
                <a:lnTo>
                  <a:pt x="1078" y="383"/>
                </a:lnTo>
                <a:lnTo>
                  <a:pt x="1078" y="367"/>
                </a:lnTo>
                <a:lnTo>
                  <a:pt x="1071" y="363"/>
                </a:lnTo>
                <a:lnTo>
                  <a:pt x="1071" y="356"/>
                </a:lnTo>
                <a:lnTo>
                  <a:pt x="1058" y="347"/>
                </a:lnTo>
                <a:close/>
                <a:moveTo>
                  <a:pt x="5002" y="343"/>
                </a:moveTo>
                <a:lnTo>
                  <a:pt x="4998" y="356"/>
                </a:lnTo>
                <a:lnTo>
                  <a:pt x="4994" y="356"/>
                </a:lnTo>
                <a:lnTo>
                  <a:pt x="4998" y="411"/>
                </a:lnTo>
                <a:lnTo>
                  <a:pt x="5002" y="411"/>
                </a:lnTo>
                <a:lnTo>
                  <a:pt x="5002" y="440"/>
                </a:lnTo>
                <a:lnTo>
                  <a:pt x="5005" y="440"/>
                </a:lnTo>
                <a:lnTo>
                  <a:pt x="5007" y="425"/>
                </a:lnTo>
                <a:lnTo>
                  <a:pt x="5007" y="407"/>
                </a:lnTo>
                <a:lnTo>
                  <a:pt x="5007" y="387"/>
                </a:lnTo>
                <a:lnTo>
                  <a:pt x="5007" y="367"/>
                </a:lnTo>
                <a:lnTo>
                  <a:pt x="5005" y="352"/>
                </a:lnTo>
                <a:lnTo>
                  <a:pt x="5002" y="343"/>
                </a:lnTo>
                <a:close/>
                <a:moveTo>
                  <a:pt x="4958" y="343"/>
                </a:moveTo>
                <a:lnTo>
                  <a:pt x="4958" y="351"/>
                </a:lnTo>
                <a:lnTo>
                  <a:pt x="4951" y="356"/>
                </a:lnTo>
                <a:lnTo>
                  <a:pt x="4954" y="400"/>
                </a:lnTo>
                <a:lnTo>
                  <a:pt x="4958" y="400"/>
                </a:lnTo>
                <a:lnTo>
                  <a:pt x="4960" y="411"/>
                </a:lnTo>
                <a:lnTo>
                  <a:pt x="4958" y="421"/>
                </a:lnTo>
                <a:lnTo>
                  <a:pt x="4958" y="431"/>
                </a:lnTo>
                <a:lnTo>
                  <a:pt x="4962" y="440"/>
                </a:lnTo>
                <a:lnTo>
                  <a:pt x="4962" y="425"/>
                </a:lnTo>
                <a:lnTo>
                  <a:pt x="4963" y="407"/>
                </a:lnTo>
                <a:lnTo>
                  <a:pt x="4963" y="387"/>
                </a:lnTo>
                <a:lnTo>
                  <a:pt x="4963" y="367"/>
                </a:lnTo>
                <a:lnTo>
                  <a:pt x="4962" y="352"/>
                </a:lnTo>
                <a:lnTo>
                  <a:pt x="4958" y="343"/>
                </a:lnTo>
                <a:close/>
                <a:moveTo>
                  <a:pt x="3162" y="343"/>
                </a:moveTo>
                <a:lnTo>
                  <a:pt x="3154" y="380"/>
                </a:lnTo>
                <a:lnTo>
                  <a:pt x="3151" y="380"/>
                </a:lnTo>
                <a:lnTo>
                  <a:pt x="3151" y="391"/>
                </a:lnTo>
                <a:lnTo>
                  <a:pt x="3145" y="391"/>
                </a:lnTo>
                <a:lnTo>
                  <a:pt x="3145" y="396"/>
                </a:lnTo>
                <a:lnTo>
                  <a:pt x="3151" y="396"/>
                </a:lnTo>
                <a:lnTo>
                  <a:pt x="3151" y="420"/>
                </a:lnTo>
                <a:lnTo>
                  <a:pt x="3154" y="420"/>
                </a:lnTo>
                <a:lnTo>
                  <a:pt x="3154" y="463"/>
                </a:lnTo>
                <a:lnTo>
                  <a:pt x="3158" y="463"/>
                </a:lnTo>
                <a:lnTo>
                  <a:pt x="3158" y="460"/>
                </a:lnTo>
                <a:lnTo>
                  <a:pt x="3162" y="449"/>
                </a:lnTo>
                <a:lnTo>
                  <a:pt x="3163" y="436"/>
                </a:lnTo>
                <a:lnTo>
                  <a:pt x="3162" y="418"/>
                </a:lnTo>
                <a:lnTo>
                  <a:pt x="3162" y="401"/>
                </a:lnTo>
                <a:lnTo>
                  <a:pt x="3160" y="385"/>
                </a:lnTo>
                <a:lnTo>
                  <a:pt x="3162" y="371"/>
                </a:lnTo>
                <a:lnTo>
                  <a:pt x="3165" y="371"/>
                </a:lnTo>
                <a:lnTo>
                  <a:pt x="3165" y="343"/>
                </a:lnTo>
                <a:lnTo>
                  <a:pt x="3162" y="343"/>
                </a:lnTo>
                <a:close/>
                <a:moveTo>
                  <a:pt x="1282" y="343"/>
                </a:moveTo>
                <a:lnTo>
                  <a:pt x="1278" y="356"/>
                </a:lnTo>
                <a:lnTo>
                  <a:pt x="1274" y="356"/>
                </a:lnTo>
                <a:lnTo>
                  <a:pt x="1278" y="411"/>
                </a:lnTo>
                <a:lnTo>
                  <a:pt x="1282" y="411"/>
                </a:lnTo>
                <a:lnTo>
                  <a:pt x="1282" y="440"/>
                </a:lnTo>
                <a:lnTo>
                  <a:pt x="1285" y="440"/>
                </a:lnTo>
                <a:lnTo>
                  <a:pt x="1287" y="425"/>
                </a:lnTo>
                <a:lnTo>
                  <a:pt x="1287" y="407"/>
                </a:lnTo>
                <a:lnTo>
                  <a:pt x="1287" y="387"/>
                </a:lnTo>
                <a:lnTo>
                  <a:pt x="1287" y="367"/>
                </a:lnTo>
                <a:lnTo>
                  <a:pt x="1285" y="352"/>
                </a:lnTo>
                <a:lnTo>
                  <a:pt x="1282" y="343"/>
                </a:lnTo>
                <a:close/>
                <a:moveTo>
                  <a:pt x="1238" y="343"/>
                </a:moveTo>
                <a:lnTo>
                  <a:pt x="1238" y="351"/>
                </a:lnTo>
                <a:lnTo>
                  <a:pt x="1231" y="356"/>
                </a:lnTo>
                <a:lnTo>
                  <a:pt x="1234" y="400"/>
                </a:lnTo>
                <a:lnTo>
                  <a:pt x="1238" y="400"/>
                </a:lnTo>
                <a:lnTo>
                  <a:pt x="1240" y="411"/>
                </a:lnTo>
                <a:lnTo>
                  <a:pt x="1238" y="421"/>
                </a:lnTo>
                <a:lnTo>
                  <a:pt x="1238" y="431"/>
                </a:lnTo>
                <a:lnTo>
                  <a:pt x="1242" y="440"/>
                </a:lnTo>
                <a:lnTo>
                  <a:pt x="1242" y="425"/>
                </a:lnTo>
                <a:lnTo>
                  <a:pt x="1243" y="407"/>
                </a:lnTo>
                <a:lnTo>
                  <a:pt x="1243" y="387"/>
                </a:lnTo>
                <a:lnTo>
                  <a:pt x="1243" y="367"/>
                </a:lnTo>
                <a:lnTo>
                  <a:pt x="1242" y="352"/>
                </a:lnTo>
                <a:lnTo>
                  <a:pt x="1238" y="343"/>
                </a:lnTo>
                <a:close/>
                <a:moveTo>
                  <a:pt x="3911" y="340"/>
                </a:moveTo>
                <a:lnTo>
                  <a:pt x="3909" y="351"/>
                </a:lnTo>
                <a:lnTo>
                  <a:pt x="3909" y="363"/>
                </a:lnTo>
                <a:lnTo>
                  <a:pt x="3911" y="374"/>
                </a:lnTo>
                <a:lnTo>
                  <a:pt x="3914" y="383"/>
                </a:lnTo>
                <a:lnTo>
                  <a:pt x="3914" y="367"/>
                </a:lnTo>
                <a:lnTo>
                  <a:pt x="3914" y="352"/>
                </a:lnTo>
                <a:lnTo>
                  <a:pt x="3918" y="340"/>
                </a:lnTo>
                <a:lnTo>
                  <a:pt x="3911" y="340"/>
                </a:lnTo>
                <a:close/>
                <a:moveTo>
                  <a:pt x="3671" y="340"/>
                </a:moveTo>
                <a:lnTo>
                  <a:pt x="3671" y="343"/>
                </a:lnTo>
                <a:lnTo>
                  <a:pt x="3673" y="351"/>
                </a:lnTo>
                <a:lnTo>
                  <a:pt x="3673" y="361"/>
                </a:lnTo>
                <a:lnTo>
                  <a:pt x="3673" y="372"/>
                </a:lnTo>
                <a:lnTo>
                  <a:pt x="3674" y="383"/>
                </a:lnTo>
                <a:lnTo>
                  <a:pt x="3678" y="383"/>
                </a:lnTo>
                <a:lnTo>
                  <a:pt x="3678" y="451"/>
                </a:lnTo>
                <a:lnTo>
                  <a:pt x="3682" y="451"/>
                </a:lnTo>
                <a:lnTo>
                  <a:pt x="3678" y="463"/>
                </a:lnTo>
                <a:lnTo>
                  <a:pt x="3685" y="463"/>
                </a:lnTo>
                <a:lnTo>
                  <a:pt x="3694" y="340"/>
                </a:lnTo>
                <a:lnTo>
                  <a:pt x="3671" y="340"/>
                </a:lnTo>
                <a:close/>
                <a:moveTo>
                  <a:pt x="2638" y="340"/>
                </a:moveTo>
                <a:lnTo>
                  <a:pt x="2642" y="380"/>
                </a:lnTo>
                <a:lnTo>
                  <a:pt x="2645" y="380"/>
                </a:lnTo>
                <a:lnTo>
                  <a:pt x="2645" y="360"/>
                </a:lnTo>
                <a:lnTo>
                  <a:pt x="2642" y="360"/>
                </a:lnTo>
                <a:lnTo>
                  <a:pt x="2643" y="354"/>
                </a:lnTo>
                <a:lnTo>
                  <a:pt x="2645" y="351"/>
                </a:lnTo>
                <a:lnTo>
                  <a:pt x="2645" y="349"/>
                </a:lnTo>
                <a:lnTo>
                  <a:pt x="2643" y="345"/>
                </a:lnTo>
                <a:lnTo>
                  <a:pt x="2642" y="343"/>
                </a:lnTo>
                <a:lnTo>
                  <a:pt x="2638" y="340"/>
                </a:lnTo>
                <a:close/>
                <a:moveTo>
                  <a:pt x="2311" y="340"/>
                </a:moveTo>
                <a:lnTo>
                  <a:pt x="2311" y="356"/>
                </a:lnTo>
                <a:lnTo>
                  <a:pt x="2314" y="356"/>
                </a:lnTo>
                <a:lnTo>
                  <a:pt x="2314" y="340"/>
                </a:lnTo>
                <a:lnTo>
                  <a:pt x="2311" y="340"/>
                </a:lnTo>
                <a:close/>
                <a:moveTo>
                  <a:pt x="191" y="340"/>
                </a:moveTo>
                <a:lnTo>
                  <a:pt x="189" y="351"/>
                </a:lnTo>
                <a:lnTo>
                  <a:pt x="189" y="363"/>
                </a:lnTo>
                <a:lnTo>
                  <a:pt x="191" y="374"/>
                </a:lnTo>
                <a:lnTo>
                  <a:pt x="194" y="383"/>
                </a:lnTo>
                <a:lnTo>
                  <a:pt x="194" y="367"/>
                </a:lnTo>
                <a:lnTo>
                  <a:pt x="194" y="352"/>
                </a:lnTo>
                <a:lnTo>
                  <a:pt x="198" y="340"/>
                </a:lnTo>
                <a:lnTo>
                  <a:pt x="191" y="340"/>
                </a:lnTo>
                <a:close/>
                <a:moveTo>
                  <a:pt x="62" y="331"/>
                </a:moveTo>
                <a:lnTo>
                  <a:pt x="62" y="356"/>
                </a:lnTo>
                <a:lnTo>
                  <a:pt x="65" y="356"/>
                </a:lnTo>
                <a:lnTo>
                  <a:pt x="65" y="331"/>
                </a:lnTo>
                <a:lnTo>
                  <a:pt x="62" y="331"/>
                </a:lnTo>
                <a:close/>
                <a:moveTo>
                  <a:pt x="4594" y="327"/>
                </a:moveTo>
                <a:lnTo>
                  <a:pt x="4594" y="351"/>
                </a:lnTo>
                <a:lnTo>
                  <a:pt x="4598" y="351"/>
                </a:lnTo>
                <a:lnTo>
                  <a:pt x="4598" y="327"/>
                </a:lnTo>
                <a:lnTo>
                  <a:pt x="4594" y="327"/>
                </a:lnTo>
                <a:close/>
                <a:moveTo>
                  <a:pt x="4551" y="327"/>
                </a:moveTo>
                <a:lnTo>
                  <a:pt x="4551" y="338"/>
                </a:lnTo>
                <a:lnTo>
                  <a:pt x="4554" y="351"/>
                </a:lnTo>
                <a:lnTo>
                  <a:pt x="4558" y="360"/>
                </a:lnTo>
                <a:lnTo>
                  <a:pt x="4558" y="345"/>
                </a:lnTo>
                <a:lnTo>
                  <a:pt x="4556" y="334"/>
                </a:lnTo>
                <a:lnTo>
                  <a:pt x="4551" y="327"/>
                </a:lnTo>
                <a:close/>
                <a:moveTo>
                  <a:pt x="3251" y="327"/>
                </a:moveTo>
                <a:lnTo>
                  <a:pt x="3249" y="340"/>
                </a:lnTo>
                <a:lnTo>
                  <a:pt x="3249" y="356"/>
                </a:lnTo>
                <a:lnTo>
                  <a:pt x="3251" y="369"/>
                </a:lnTo>
                <a:lnTo>
                  <a:pt x="3254" y="380"/>
                </a:lnTo>
                <a:lnTo>
                  <a:pt x="3254" y="365"/>
                </a:lnTo>
                <a:lnTo>
                  <a:pt x="3254" y="351"/>
                </a:lnTo>
                <a:lnTo>
                  <a:pt x="3254" y="336"/>
                </a:lnTo>
                <a:lnTo>
                  <a:pt x="3251" y="327"/>
                </a:lnTo>
                <a:close/>
                <a:moveTo>
                  <a:pt x="874" y="327"/>
                </a:moveTo>
                <a:lnTo>
                  <a:pt x="874" y="351"/>
                </a:lnTo>
                <a:lnTo>
                  <a:pt x="878" y="351"/>
                </a:lnTo>
                <a:lnTo>
                  <a:pt x="878" y="327"/>
                </a:lnTo>
                <a:lnTo>
                  <a:pt x="874" y="327"/>
                </a:lnTo>
                <a:close/>
                <a:moveTo>
                  <a:pt x="831" y="327"/>
                </a:moveTo>
                <a:lnTo>
                  <a:pt x="831" y="338"/>
                </a:lnTo>
                <a:lnTo>
                  <a:pt x="834" y="351"/>
                </a:lnTo>
                <a:lnTo>
                  <a:pt x="838" y="360"/>
                </a:lnTo>
                <a:lnTo>
                  <a:pt x="838" y="345"/>
                </a:lnTo>
                <a:lnTo>
                  <a:pt x="836" y="334"/>
                </a:lnTo>
                <a:lnTo>
                  <a:pt x="831" y="327"/>
                </a:lnTo>
                <a:close/>
                <a:moveTo>
                  <a:pt x="5445" y="314"/>
                </a:moveTo>
                <a:lnTo>
                  <a:pt x="5445" y="327"/>
                </a:lnTo>
                <a:lnTo>
                  <a:pt x="5445" y="345"/>
                </a:lnTo>
                <a:lnTo>
                  <a:pt x="5445" y="363"/>
                </a:lnTo>
                <a:lnTo>
                  <a:pt x="5445" y="380"/>
                </a:lnTo>
                <a:lnTo>
                  <a:pt x="5447" y="394"/>
                </a:lnTo>
                <a:lnTo>
                  <a:pt x="5451" y="403"/>
                </a:lnTo>
                <a:lnTo>
                  <a:pt x="5451" y="391"/>
                </a:lnTo>
                <a:lnTo>
                  <a:pt x="5451" y="374"/>
                </a:lnTo>
                <a:lnTo>
                  <a:pt x="5451" y="356"/>
                </a:lnTo>
                <a:lnTo>
                  <a:pt x="5451" y="338"/>
                </a:lnTo>
                <a:lnTo>
                  <a:pt x="5449" y="323"/>
                </a:lnTo>
                <a:lnTo>
                  <a:pt x="5445" y="314"/>
                </a:lnTo>
                <a:close/>
                <a:moveTo>
                  <a:pt x="3914" y="314"/>
                </a:moveTo>
                <a:lnTo>
                  <a:pt x="3914" y="334"/>
                </a:lnTo>
                <a:lnTo>
                  <a:pt x="3918" y="334"/>
                </a:lnTo>
                <a:lnTo>
                  <a:pt x="3918" y="314"/>
                </a:lnTo>
                <a:lnTo>
                  <a:pt x="3914" y="314"/>
                </a:lnTo>
                <a:close/>
                <a:moveTo>
                  <a:pt x="1725" y="314"/>
                </a:moveTo>
                <a:lnTo>
                  <a:pt x="1725" y="327"/>
                </a:lnTo>
                <a:lnTo>
                  <a:pt x="1725" y="345"/>
                </a:lnTo>
                <a:lnTo>
                  <a:pt x="1725" y="363"/>
                </a:lnTo>
                <a:lnTo>
                  <a:pt x="1725" y="380"/>
                </a:lnTo>
                <a:lnTo>
                  <a:pt x="1727" y="394"/>
                </a:lnTo>
                <a:lnTo>
                  <a:pt x="1731" y="403"/>
                </a:lnTo>
                <a:lnTo>
                  <a:pt x="1731" y="391"/>
                </a:lnTo>
                <a:lnTo>
                  <a:pt x="1731" y="374"/>
                </a:lnTo>
                <a:lnTo>
                  <a:pt x="1731" y="356"/>
                </a:lnTo>
                <a:lnTo>
                  <a:pt x="1731" y="338"/>
                </a:lnTo>
                <a:lnTo>
                  <a:pt x="1729" y="323"/>
                </a:lnTo>
                <a:lnTo>
                  <a:pt x="1725" y="314"/>
                </a:lnTo>
                <a:close/>
                <a:moveTo>
                  <a:pt x="194" y="314"/>
                </a:moveTo>
                <a:lnTo>
                  <a:pt x="194" y="334"/>
                </a:lnTo>
                <a:lnTo>
                  <a:pt x="198" y="334"/>
                </a:lnTo>
                <a:lnTo>
                  <a:pt x="198" y="314"/>
                </a:lnTo>
                <a:lnTo>
                  <a:pt x="194" y="314"/>
                </a:lnTo>
                <a:close/>
                <a:moveTo>
                  <a:pt x="4598" y="311"/>
                </a:moveTo>
                <a:lnTo>
                  <a:pt x="4598" y="323"/>
                </a:lnTo>
                <a:lnTo>
                  <a:pt x="4602" y="323"/>
                </a:lnTo>
                <a:lnTo>
                  <a:pt x="4602" y="311"/>
                </a:lnTo>
                <a:lnTo>
                  <a:pt x="4598" y="311"/>
                </a:lnTo>
                <a:close/>
                <a:moveTo>
                  <a:pt x="4142" y="311"/>
                </a:moveTo>
                <a:lnTo>
                  <a:pt x="4142" y="334"/>
                </a:lnTo>
                <a:lnTo>
                  <a:pt x="4145" y="334"/>
                </a:lnTo>
                <a:lnTo>
                  <a:pt x="4145" y="311"/>
                </a:lnTo>
                <a:lnTo>
                  <a:pt x="4142" y="311"/>
                </a:lnTo>
                <a:close/>
                <a:moveTo>
                  <a:pt x="878" y="311"/>
                </a:moveTo>
                <a:lnTo>
                  <a:pt x="878" y="323"/>
                </a:lnTo>
                <a:lnTo>
                  <a:pt x="882" y="323"/>
                </a:lnTo>
                <a:lnTo>
                  <a:pt x="882" y="311"/>
                </a:lnTo>
                <a:lnTo>
                  <a:pt x="878" y="311"/>
                </a:lnTo>
                <a:close/>
                <a:moveTo>
                  <a:pt x="422" y="311"/>
                </a:moveTo>
                <a:lnTo>
                  <a:pt x="422" y="334"/>
                </a:lnTo>
                <a:lnTo>
                  <a:pt x="425" y="334"/>
                </a:lnTo>
                <a:lnTo>
                  <a:pt x="425" y="311"/>
                </a:lnTo>
                <a:lnTo>
                  <a:pt x="422" y="311"/>
                </a:lnTo>
                <a:close/>
                <a:moveTo>
                  <a:pt x="4891" y="307"/>
                </a:moveTo>
                <a:lnTo>
                  <a:pt x="4891" y="314"/>
                </a:lnTo>
                <a:lnTo>
                  <a:pt x="4894" y="314"/>
                </a:lnTo>
                <a:lnTo>
                  <a:pt x="4894" y="307"/>
                </a:lnTo>
                <a:lnTo>
                  <a:pt x="4891" y="307"/>
                </a:lnTo>
                <a:close/>
                <a:moveTo>
                  <a:pt x="4374" y="307"/>
                </a:moveTo>
                <a:lnTo>
                  <a:pt x="4374" y="320"/>
                </a:lnTo>
                <a:lnTo>
                  <a:pt x="4373" y="332"/>
                </a:lnTo>
                <a:lnTo>
                  <a:pt x="4374" y="343"/>
                </a:lnTo>
                <a:lnTo>
                  <a:pt x="4378" y="351"/>
                </a:lnTo>
                <a:lnTo>
                  <a:pt x="4378" y="340"/>
                </a:lnTo>
                <a:lnTo>
                  <a:pt x="4378" y="327"/>
                </a:lnTo>
                <a:lnTo>
                  <a:pt x="4378" y="316"/>
                </a:lnTo>
                <a:lnTo>
                  <a:pt x="4374" y="307"/>
                </a:lnTo>
                <a:close/>
                <a:moveTo>
                  <a:pt x="3491" y="307"/>
                </a:moveTo>
                <a:lnTo>
                  <a:pt x="3489" y="320"/>
                </a:lnTo>
                <a:lnTo>
                  <a:pt x="3491" y="334"/>
                </a:lnTo>
                <a:lnTo>
                  <a:pt x="3494" y="343"/>
                </a:lnTo>
                <a:lnTo>
                  <a:pt x="3494" y="331"/>
                </a:lnTo>
                <a:lnTo>
                  <a:pt x="3494" y="316"/>
                </a:lnTo>
                <a:lnTo>
                  <a:pt x="3491" y="307"/>
                </a:lnTo>
                <a:close/>
                <a:moveTo>
                  <a:pt x="3334" y="307"/>
                </a:moveTo>
                <a:lnTo>
                  <a:pt x="3333" y="334"/>
                </a:lnTo>
                <a:lnTo>
                  <a:pt x="3331" y="363"/>
                </a:lnTo>
                <a:lnTo>
                  <a:pt x="3331" y="392"/>
                </a:lnTo>
                <a:lnTo>
                  <a:pt x="3334" y="420"/>
                </a:lnTo>
                <a:lnTo>
                  <a:pt x="3334" y="432"/>
                </a:lnTo>
                <a:lnTo>
                  <a:pt x="3334" y="445"/>
                </a:lnTo>
                <a:lnTo>
                  <a:pt x="3338" y="456"/>
                </a:lnTo>
                <a:lnTo>
                  <a:pt x="3338" y="431"/>
                </a:lnTo>
                <a:lnTo>
                  <a:pt x="3342" y="431"/>
                </a:lnTo>
                <a:lnTo>
                  <a:pt x="3342" y="427"/>
                </a:lnTo>
                <a:lnTo>
                  <a:pt x="3338" y="427"/>
                </a:lnTo>
                <a:lnTo>
                  <a:pt x="3342" y="411"/>
                </a:lnTo>
                <a:lnTo>
                  <a:pt x="3338" y="411"/>
                </a:lnTo>
                <a:lnTo>
                  <a:pt x="3338" y="343"/>
                </a:lnTo>
                <a:lnTo>
                  <a:pt x="3338" y="329"/>
                </a:lnTo>
                <a:lnTo>
                  <a:pt x="3338" y="316"/>
                </a:lnTo>
                <a:lnTo>
                  <a:pt x="3334" y="307"/>
                </a:lnTo>
                <a:close/>
                <a:moveTo>
                  <a:pt x="2454" y="307"/>
                </a:moveTo>
                <a:lnTo>
                  <a:pt x="2454" y="334"/>
                </a:lnTo>
                <a:lnTo>
                  <a:pt x="2458" y="334"/>
                </a:lnTo>
                <a:lnTo>
                  <a:pt x="2458" y="307"/>
                </a:lnTo>
                <a:lnTo>
                  <a:pt x="2454" y="307"/>
                </a:lnTo>
                <a:close/>
                <a:moveTo>
                  <a:pt x="1171" y="307"/>
                </a:moveTo>
                <a:lnTo>
                  <a:pt x="1171" y="314"/>
                </a:lnTo>
                <a:lnTo>
                  <a:pt x="1174" y="314"/>
                </a:lnTo>
                <a:lnTo>
                  <a:pt x="1174" y="307"/>
                </a:lnTo>
                <a:lnTo>
                  <a:pt x="1171" y="307"/>
                </a:lnTo>
                <a:close/>
                <a:moveTo>
                  <a:pt x="654" y="307"/>
                </a:moveTo>
                <a:lnTo>
                  <a:pt x="654" y="320"/>
                </a:lnTo>
                <a:lnTo>
                  <a:pt x="653" y="332"/>
                </a:lnTo>
                <a:lnTo>
                  <a:pt x="654" y="343"/>
                </a:lnTo>
                <a:lnTo>
                  <a:pt x="658" y="351"/>
                </a:lnTo>
                <a:lnTo>
                  <a:pt x="658" y="340"/>
                </a:lnTo>
                <a:lnTo>
                  <a:pt x="658" y="327"/>
                </a:lnTo>
                <a:lnTo>
                  <a:pt x="658" y="316"/>
                </a:lnTo>
                <a:lnTo>
                  <a:pt x="654" y="307"/>
                </a:lnTo>
                <a:close/>
                <a:moveTo>
                  <a:pt x="5245" y="303"/>
                </a:moveTo>
                <a:lnTo>
                  <a:pt x="5245" y="363"/>
                </a:lnTo>
                <a:lnTo>
                  <a:pt x="5251" y="363"/>
                </a:lnTo>
                <a:lnTo>
                  <a:pt x="5251" y="367"/>
                </a:lnTo>
                <a:lnTo>
                  <a:pt x="5245" y="367"/>
                </a:lnTo>
                <a:lnTo>
                  <a:pt x="5245" y="380"/>
                </a:lnTo>
                <a:lnTo>
                  <a:pt x="5247" y="394"/>
                </a:lnTo>
                <a:lnTo>
                  <a:pt x="5251" y="403"/>
                </a:lnTo>
                <a:lnTo>
                  <a:pt x="5251" y="416"/>
                </a:lnTo>
                <a:lnTo>
                  <a:pt x="5251" y="429"/>
                </a:lnTo>
                <a:lnTo>
                  <a:pt x="5254" y="440"/>
                </a:lnTo>
                <a:lnTo>
                  <a:pt x="5254" y="414"/>
                </a:lnTo>
                <a:lnTo>
                  <a:pt x="5254" y="387"/>
                </a:lnTo>
                <a:lnTo>
                  <a:pt x="5254" y="361"/>
                </a:lnTo>
                <a:lnTo>
                  <a:pt x="5251" y="340"/>
                </a:lnTo>
                <a:lnTo>
                  <a:pt x="5249" y="325"/>
                </a:lnTo>
                <a:lnTo>
                  <a:pt x="5249" y="312"/>
                </a:lnTo>
                <a:lnTo>
                  <a:pt x="5245" y="303"/>
                </a:lnTo>
                <a:close/>
                <a:moveTo>
                  <a:pt x="1525" y="303"/>
                </a:moveTo>
                <a:lnTo>
                  <a:pt x="1525" y="363"/>
                </a:lnTo>
                <a:lnTo>
                  <a:pt x="1531" y="363"/>
                </a:lnTo>
                <a:lnTo>
                  <a:pt x="1531" y="367"/>
                </a:lnTo>
                <a:lnTo>
                  <a:pt x="1525" y="367"/>
                </a:lnTo>
                <a:lnTo>
                  <a:pt x="1525" y="380"/>
                </a:lnTo>
                <a:lnTo>
                  <a:pt x="1527" y="394"/>
                </a:lnTo>
                <a:lnTo>
                  <a:pt x="1531" y="403"/>
                </a:lnTo>
                <a:lnTo>
                  <a:pt x="1531" y="416"/>
                </a:lnTo>
                <a:lnTo>
                  <a:pt x="1531" y="429"/>
                </a:lnTo>
                <a:lnTo>
                  <a:pt x="1534" y="440"/>
                </a:lnTo>
                <a:lnTo>
                  <a:pt x="1534" y="414"/>
                </a:lnTo>
                <a:lnTo>
                  <a:pt x="1534" y="387"/>
                </a:lnTo>
                <a:lnTo>
                  <a:pt x="1534" y="361"/>
                </a:lnTo>
                <a:lnTo>
                  <a:pt x="1531" y="340"/>
                </a:lnTo>
                <a:lnTo>
                  <a:pt x="1529" y="325"/>
                </a:lnTo>
                <a:lnTo>
                  <a:pt x="1529" y="312"/>
                </a:lnTo>
                <a:lnTo>
                  <a:pt x="1525" y="303"/>
                </a:lnTo>
                <a:close/>
                <a:moveTo>
                  <a:pt x="5791" y="300"/>
                </a:moveTo>
                <a:lnTo>
                  <a:pt x="5791" y="307"/>
                </a:lnTo>
                <a:lnTo>
                  <a:pt x="5794" y="307"/>
                </a:lnTo>
                <a:lnTo>
                  <a:pt x="5794" y="300"/>
                </a:lnTo>
                <a:lnTo>
                  <a:pt x="5791" y="300"/>
                </a:lnTo>
                <a:close/>
                <a:moveTo>
                  <a:pt x="4682" y="300"/>
                </a:moveTo>
                <a:lnTo>
                  <a:pt x="4694" y="374"/>
                </a:lnTo>
                <a:lnTo>
                  <a:pt x="4694" y="389"/>
                </a:lnTo>
                <a:lnTo>
                  <a:pt x="4694" y="401"/>
                </a:lnTo>
                <a:lnTo>
                  <a:pt x="4698" y="411"/>
                </a:lnTo>
                <a:lnTo>
                  <a:pt x="4698" y="340"/>
                </a:lnTo>
                <a:lnTo>
                  <a:pt x="4691" y="334"/>
                </a:lnTo>
                <a:lnTo>
                  <a:pt x="4691" y="327"/>
                </a:lnTo>
                <a:lnTo>
                  <a:pt x="4698" y="327"/>
                </a:lnTo>
                <a:lnTo>
                  <a:pt x="4698" y="311"/>
                </a:lnTo>
                <a:lnTo>
                  <a:pt x="4694" y="311"/>
                </a:lnTo>
                <a:lnTo>
                  <a:pt x="4694" y="307"/>
                </a:lnTo>
                <a:lnTo>
                  <a:pt x="4698" y="307"/>
                </a:lnTo>
                <a:lnTo>
                  <a:pt x="4698" y="300"/>
                </a:lnTo>
                <a:lnTo>
                  <a:pt x="4682" y="300"/>
                </a:lnTo>
                <a:close/>
                <a:moveTo>
                  <a:pt x="2071" y="300"/>
                </a:moveTo>
                <a:lnTo>
                  <a:pt x="2071" y="307"/>
                </a:lnTo>
                <a:lnTo>
                  <a:pt x="2074" y="307"/>
                </a:lnTo>
                <a:lnTo>
                  <a:pt x="2074" y="300"/>
                </a:lnTo>
                <a:lnTo>
                  <a:pt x="2071" y="300"/>
                </a:lnTo>
                <a:close/>
                <a:moveTo>
                  <a:pt x="962" y="300"/>
                </a:moveTo>
                <a:lnTo>
                  <a:pt x="974" y="374"/>
                </a:lnTo>
                <a:lnTo>
                  <a:pt x="974" y="389"/>
                </a:lnTo>
                <a:lnTo>
                  <a:pt x="974" y="401"/>
                </a:lnTo>
                <a:lnTo>
                  <a:pt x="978" y="411"/>
                </a:lnTo>
                <a:lnTo>
                  <a:pt x="978" y="340"/>
                </a:lnTo>
                <a:lnTo>
                  <a:pt x="971" y="334"/>
                </a:lnTo>
                <a:lnTo>
                  <a:pt x="971" y="327"/>
                </a:lnTo>
                <a:lnTo>
                  <a:pt x="978" y="327"/>
                </a:lnTo>
                <a:lnTo>
                  <a:pt x="978" y="311"/>
                </a:lnTo>
                <a:lnTo>
                  <a:pt x="974" y="311"/>
                </a:lnTo>
                <a:lnTo>
                  <a:pt x="974" y="307"/>
                </a:lnTo>
                <a:lnTo>
                  <a:pt x="978" y="307"/>
                </a:lnTo>
                <a:lnTo>
                  <a:pt x="978" y="300"/>
                </a:lnTo>
                <a:lnTo>
                  <a:pt x="962" y="300"/>
                </a:lnTo>
                <a:close/>
                <a:moveTo>
                  <a:pt x="5378" y="296"/>
                </a:moveTo>
                <a:lnTo>
                  <a:pt x="5378" y="311"/>
                </a:lnTo>
                <a:lnTo>
                  <a:pt x="5378" y="325"/>
                </a:lnTo>
                <a:lnTo>
                  <a:pt x="5382" y="334"/>
                </a:lnTo>
                <a:lnTo>
                  <a:pt x="5383" y="320"/>
                </a:lnTo>
                <a:lnTo>
                  <a:pt x="5382" y="305"/>
                </a:lnTo>
                <a:lnTo>
                  <a:pt x="5378" y="296"/>
                </a:lnTo>
                <a:close/>
                <a:moveTo>
                  <a:pt x="3038" y="296"/>
                </a:moveTo>
                <a:lnTo>
                  <a:pt x="3022" y="298"/>
                </a:lnTo>
                <a:lnTo>
                  <a:pt x="3002" y="300"/>
                </a:lnTo>
                <a:lnTo>
                  <a:pt x="2998" y="316"/>
                </a:lnTo>
                <a:lnTo>
                  <a:pt x="2996" y="336"/>
                </a:lnTo>
                <a:lnTo>
                  <a:pt x="2996" y="358"/>
                </a:lnTo>
                <a:lnTo>
                  <a:pt x="2998" y="380"/>
                </a:lnTo>
                <a:lnTo>
                  <a:pt x="3002" y="380"/>
                </a:lnTo>
                <a:lnTo>
                  <a:pt x="3002" y="391"/>
                </a:lnTo>
                <a:lnTo>
                  <a:pt x="3005" y="391"/>
                </a:lnTo>
                <a:lnTo>
                  <a:pt x="3014" y="331"/>
                </a:lnTo>
                <a:lnTo>
                  <a:pt x="3025" y="331"/>
                </a:lnTo>
                <a:lnTo>
                  <a:pt x="3023" y="343"/>
                </a:lnTo>
                <a:lnTo>
                  <a:pt x="3022" y="358"/>
                </a:lnTo>
                <a:lnTo>
                  <a:pt x="3022" y="372"/>
                </a:lnTo>
                <a:lnTo>
                  <a:pt x="3025" y="383"/>
                </a:lnTo>
                <a:lnTo>
                  <a:pt x="3027" y="351"/>
                </a:lnTo>
                <a:lnTo>
                  <a:pt x="3033" y="321"/>
                </a:lnTo>
                <a:lnTo>
                  <a:pt x="3038" y="296"/>
                </a:lnTo>
                <a:close/>
                <a:moveTo>
                  <a:pt x="1658" y="296"/>
                </a:moveTo>
                <a:lnTo>
                  <a:pt x="1658" y="311"/>
                </a:lnTo>
                <a:lnTo>
                  <a:pt x="1658" y="325"/>
                </a:lnTo>
                <a:lnTo>
                  <a:pt x="1662" y="334"/>
                </a:lnTo>
                <a:lnTo>
                  <a:pt x="1663" y="320"/>
                </a:lnTo>
                <a:lnTo>
                  <a:pt x="1662" y="305"/>
                </a:lnTo>
                <a:lnTo>
                  <a:pt x="1658" y="296"/>
                </a:lnTo>
                <a:close/>
                <a:moveTo>
                  <a:pt x="2902" y="283"/>
                </a:moveTo>
                <a:lnTo>
                  <a:pt x="2894" y="360"/>
                </a:lnTo>
                <a:lnTo>
                  <a:pt x="2898" y="360"/>
                </a:lnTo>
                <a:lnTo>
                  <a:pt x="2898" y="356"/>
                </a:lnTo>
                <a:lnTo>
                  <a:pt x="2902" y="349"/>
                </a:lnTo>
                <a:lnTo>
                  <a:pt x="2903" y="336"/>
                </a:lnTo>
                <a:lnTo>
                  <a:pt x="2905" y="320"/>
                </a:lnTo>
                <a:lnTo>
                  <a:pt x="2905" y="303"/>
                </a:lnTo>
                <a:lnTo>
                  <a:pt x="2905" y="291"/>
                </a:lnTo>
                <a:lnTo>
                  <a:pt x="2902" y="283"/>
                </a:lnTo>
                <a:close/>
                <a:moveTo>
                  <a:pt x="5785" y="280"/>
                </a:moveTo>
                <a:lnTo>
                  <a:pt x="5785" y="287"/>
                </a:lnTo>
                <a:lnTo>
                  <a:pt x="5791" y="287"/>
                </a:lnTo>
                <a:lnTo>
                  <a:pt x="5791" y="280"/>
                </a:lnTo>
                <a:lnTo>
                  <a:pt x="5785" y="280"/>
                </a:lnTo>
                <a:close/>
                <a:moveTo>
                  <a:pt x="2065" y="280"/>
                </a:moveTo>
                <a:lnTo>
                  <a:pt x="2065" y="287"/>
                </a:lnTo>
                <a:lnTo>
                  <a:pt x="2071" y="287"/>
                </a:lnTo>
                <a:lnTo>
                  <a:pt x="2071" y="280"/>
                </a:lnTo>
                <a:lnTo>
                  <a:pt x="2065" y="280"/>
                </a:lnTo>
                <a:close/>
                <a:moveTo>
                  <a:pt x="3831" y="274"/>
                </a:moveTo>
                <a:lnTo>
                  <a:pt x="3831" y="343"/>
                </a:lnTo>
                <a:lnTo>
                  <a:pt x="3834" y="343"/>
                </a:lnTo>
                <a:lnTo>
                  <a:pt x="3834" y="356"/>
                </a:lnTo>
                <a:lnTo>
                  <a:pt x="3838" y="356"/>
                </a:lnTo>
                <a:lnTo>
                  <a:pt x="3838" y="374"/>
                </a:lnTo>
                <a:lnTo>
                  <a:pt x="3842" y="374"/>
                </a:lnTo>
                <a:lnTo>
                  <a:pt x="3842" y="400"/>
                </a:lnTo>
                <a:lnTo>
                  <a:pt x="3845" y="400"/>
                </a:lnTo>
                <a:lnTo>
                  <a:pt x="3847" y="378"/>
                </a:lnTo>
                <a:lnTo>
                  <a:pt x="3845" y="354"/>
                </a:lnTo>
                <a:lnTo>
                  <a:pt x="3845" y="329"/>
                </a:lnTo>
                <a:lnTo>
                  <a:pt x="3842" y="307"/>
                </a:lnTo>
                <a:lnTo>
                  <a:pt x="3838" y="287"/>
                </a:lnTo>
                <a:lnTo>
                  <a:pt x="3831" y="274"/>
                </a:lnTo>
                <a:close/>
                <a:moveTo>
                  <a:pt x="3342" y="274"/>
                </a:moveTo>
                <a:lnTo>
                  <a:pt x="3343" y="283"/>
                </a:lnTo>
                <a:lnTo>
                  <a:pt x="3345" y="298"/>
                </a:lnTo>
                <a:lnTo>
                  <a:pt x="3349" y="312"/>
                </a:lnTo>
                <a:lnTo>
                  <a:pt x="3351" y="325"/>
                </a:lnTo>
                <a:lnTo>
                  <a:pt x="3354" y="331"/>
                </a:lnTo>
                <a:lnTo>
                  <a:pt x="3351" y="274"/>
                </a:lnTo>
                <a:lnTo>
                  <a:pt x="3342" y="274"/>
                </a:lnTo>
                <a:close/>
                <a:moveTo>
                  <a:pt x="2905" y="271"/>
                </a:moveTo>
                <a:lnTo>
                  <a:pt x="2905" y="280"/>
                </a:lnTo>
                <a:lnTo>
                  <a:pt x="2911" y="280"/>
                </a:lnTo>
                <a:lnTo>
                  <a:pt x="2911" y="271"/>
                </a:lnTo>
                <a:lnTo>
                  <a:pt x="2905" y="271"/>
                </a:lnTo>
                <a:close/>
                <a:moveTo>
                  <a:pt x="5782" y="267"/>
                </a:moveTo>
                <a:lnTo>
                  <a:pt x="5782" y="274"/>
                </a:lnTo>
                <a:lnTo>
                  <a:pt x="5785" y="274"/>
                </a:lnTo>
                <a:lnTo>
                  <a:pt x="5785" y="267"/>
                </a:lnTo>
                <a:lnTo>
                  <a:pt x="5782" y="267"/>
                </a:lnTo>
                <a:close/>
                <a:moveTo>
                  <a:pt x="2062" y="267"/>
                </a:moveTo>
                <a:lnTo>
                  <a:pt x="2062" y="274"/>
                </a:lnTo>
                <a:lnTo>
                  <a:pt x="2065" y="274"/>
                </a:lnTo>
                <a:lnTo>
                  <a:pt x="2065" y="267"/>
                </a:lnTo>
                <a:lnTo>
                  <a:pt x="2062" y="267"/>
                </a:lnTo>
                <a:close/>
                <a:moveTo>
                  <a:pt x="5754" y="263"/>
                </a:moveTo>
                <a:lnTo>
                  <a:pt x="5754" y="271"/>
                </a:lnTo>
                <a:lnTo>
                  <a:pt x="5758" y="271"/>
                </a:lnTo>
                <a:lnTo>
                  <a:pt x="5758" y="263"/>
                </a:lnTo>
                <a:lnTo>
                  <a:pt x="5754" y="263"/>
                </a:lnTo>
                <a:close/>
                <a:moveTo>
                  <a:pt x="2334" y="263"/>
                </a:moveTo>
                <a:lnTo>
                  <a:pt x="2333" y="280"/>
                </a:lnTo>
                <a:lnTo>
                  <a:pt x="2333" y="294"/>
                </a:lnTo>
                <a:lnTo>
                  <a:pt x="2338" y="311"/>
                </a:lnTo>
                <a:lnTo>
                  <a:pt x="2338" y="327"/>
                </a:lnTo>
                <a:lnTo>
                  <a:pt x="2342" y="327"/>
                </a:lnTo>
                <a:lnTo>
                  <a:pt x="2342" y="311"/>
                </a:lnTo>
                <a:lnTo>
                  <a:pt x="2340" y="292"/>
                </a:lnTo>
                <a:lnTo>
                  <a:pt x="2338" y="274"/>
                </a:lnTo>
                <a:lnTo>
                  <a:pt x="2334" y="263"/>
                </a:lnTo>
                <a:close/>
                <a:moveTo>
                  <a:pt x="2034" y="263"/>
                </a:moveTo>
                <a:lnTo>
                  <a:pt x="2034" y="271"/>
                </a:lnTo>
                <a:lnTo>
                  <a:pt x="2038" y="271"/>
                </a:lnTo>
                <a:lnTo>
                  <a:pt x="2038" y="263"/>
                </a:lnTo>
                <a:lnTo>
                  <a:pt x="2034" y="263"/>
                </a:lnTo>
                <a:close/>
                <a:moveTo>
                  <a:pt x="3431" y="247"/>
                </a:moveTo>
                <a:lnTo>
                  <a:pt x="3429" y="280"/>
                </a:lnTo>
                <a:lnTo>
                  <a:pt x="3425" y="312"/>
                </a:lnTo>
                <a:lnTo>
                  <a:pt x="3425" y="345"/>
                </a:lnTo>
                <a:lnTo>
                  <a:pt x="3431" y="374"/>
                </a:lnTo>
                <a:lnTo>
                  <a:pt x="3431" y="407"/>
                </a:lnTo>
                <a:lnTo>
                  <a:pt x="3434" y="407"/>
                </a:lnTo>
                <a:lnTo>
                  <a:pt x="3436" y="381"/>
                </a:lnTo>
                <a:lnTo>
                  <a:pt x="3438" y="352"/>
                </a:lnTo>
                <a:lnTo>
                  <a:pt x="3440" y="323"/>
                </a:lnTo>
                <a:lnTo>
                  <a:pt x="3438" y="296"/>
                </a:lnTo>
                <a:lnTo>
                  <a:pt x="3434" y="271"/>
                </a:lnTo>
                <a:lnTo>
                  <a:pt x="3434" y="247"/>
                </a:lnTo>
                <a:lnTo>
                  <a:pt x="3431" y="247"/>
                </a:lnTo>
                <a:close/>
                <a:moveTo>
                  <a:pt x="4234" y="243"/>
                </a:moveTo>
                <a:lnTo>
                  <a:pt x="4234" y="251"/>
                </a:lnTo>
                <a:lnTo>
                  <a:pt x="4238" y="251"/>
                </a:lnTo>
                <a:lnTo>
                  <a:pt x="4238" y="243"/>
                </a:lnTo>
                <a:lnTo>
                  <a:pt x="4234" y="243"/>
                </a:lnTo>
                <a:close/>
                <a:moveTo>
                  <a:pt x="4022" y="243"/>
                </a:moveTo>
                <a:lnTo>
                  <a:pt x="4022" y="256"/>
                </a:lnTo>
                <a:lnTo>
                  <a:pt x="4020" y="271"/>
                </a:lnTo>
                <a:lnTo>
                  <a:pt x="4020" y="285"/>
                </a:lnTo>
                <a:lnTo>
                  <a:pt x="4022" y="298"/>
                </a:lnTo>
                <a:lnTo>
                  <a:pt x="4025" y="307"/>
                </a:lnTo>
                <a:lnTo>
                  <a:pt x="4027" y="294"/>
                </a:lnTo>
                <a:lnTo>
                  <a:pt x="4027" y="280"/>
                </a:lnTo>
                <a:lnTo>
                  <a:pt x="4027" y="265"/>
                </a:lnTo>
                <a:lnTo>
                  <a:pt x="4025" y="252"/>
                </a:lnTo>
                <a:lnTo>
                  <a:pt x="4022" y="243"/>
                </a:lnTo>
                <a:close/>
                <a:moveTo>
                  <a:pt x="514" y="243"/>
                </a:moveTo>
                <a:lnTo>
                  <a:pt x="514" y="251"/>
                </a:lnTo>
                <a:lnTo>
                  <a:pt x="518" y="251"/>
                </a:lnTo>
                <a:lnTo>
                  <a:pt x="518" y="243"/>
                </a:lnTo>
                <a:lnTo>
                  <a:pt x="514" y="243"/>
                </a:lnTo>
                <a:close/>
                <a:moveTo>
                  <a:pt x="302" y="243"/>
                </a:moveTo>
                <a:lnTo>
                  <a:pt x="302" y="256"/>
                </a:lnTo>
                <a:lnTo>
                  <a:pt x="300" y="271"/>
                </a:lnTo>
                <a:lnTo>
                  <a:pt x="300" y="285"/>
                </a:lnTo>
                <a:lnTo>
                  <a:pt x="302" y="298"/>
                </a:lnTo>
                <a:lnTo>
                  <a:pt x="305" y="307"/>
                </a:lnTo>
                <a:lnTo>
                  <a:pt x="307" y="294"/>
                </a:lnTo>
                <a:lnTo>
                  <a:pt x="307" y="280"/>
                </a:lnTo>
                <a:lnTo>
                  <a:pt x="307" y="265"/>
                </a:lnTo>
                <a:lnTo>
                  <a:pt x="305" y="252"/>
                </a:lnTo>
                <a:lnTo>
                  <a:pt x="302" y="243"/>
                </a:lnTo>
                <a:close/>
                <a:moveTo>
                  <a:pt x="4618" y="240"/>
                </a:moveTo>
                <a:lnTo>
                  <a:pt x="4618" y="254"/>
                </a:lnTo>
                <a:lnTo>
                  <a:pt x="4616" y="274"/>
                </a:lnTo>
                <a:lnTo>
                  <a:pt x="4616" y="294"/>
                </a:lnTo>
                <a:lnTo>
                  <a:pt x="4618" y="312"/>
                </a:lnTo>
                <a:lnTo>
                  <a:pt x="4622" y="323"/>
                </a:lnTo>
                <a:lnTo>
                  <a:pt x="4622" y="309"/>
                </a:lnTo>
                <a:lnTo>
                  <a:pt x="4623" y="289"/>
                </a:lnTo>
                <a:lnTo>
                  <a:pt x="4623" y="267"/>
                </a:lnTo>
                <a:lnTo>
                  <a:pt x="4622" y="249"/>
                </a:lnTo>
                <a:lnTo>
                  <a:pt x="4618" y="240"/>
                </a:lnTo>
                <a:close/>
                <a:moveTo>
                  <a:pt x="898" y="240"/>
                </a:moveTo>
                <a:lnTo>
                  <a:pt x="898" y="254"/>
                </a:lnTo>
                <a:lnTo>
                  <a:pt x="896" y="274"/>
                </a:lnTo>
                <a:lnTo>
                  <a:pt x="896" y="294"/>
                </a:lnTo>
                <a:lnTo>
                  <a:pt x="898" y="312"/>
                </a:lnTo>
                <a:lnTo>
                  <a:pt x="902" y="323"/>
                </a:lnTo>
                <a:lnTo>
                  <a:pt x="902" y="309"/>
                </a:lnTo>
                <a:lnTo>
                  <a:pt x="903" y="289"/>
                </a:lnTo>
                <a:lnTo>
                  <a:pt x="903" y="267"/>
                </a:lnTo>
                <a:lnTo>
                  <a:pt x="902" y="249"/>
                </a:lnTo>
                <a:lnTo>
                  <a:pt x="898" y="240"/>
                </a:lnTo>
                <a:close/>
                <a:moveTo>
                  <a:pt x="3065" y="231"/>
                </a:moveTo>
                <a:lnTo>
                  <a:pt x="3062" y="258"/>
                </a:lnTo>
                <a:lnTo>
                  <a:pt x="3054" y="283"/>
                </a:lnTo>
                <a:lnTo>
                  <a:pt x="3054" y="314"/>
                </a:lnTo>
                <a:lnTo>
                  <a:pt x="3051" y="314"/>
                </a:lnTo>
                <a:lnTo>
                  <a:pt x="3049" y="329"/>
                </a:lnTo>
                <a:lnTo>
                  <a:pt x="3047" y="349"/>
                </a:lnTo>
                <a:lnTo>
                  <a:pt x="3049" y="371"/>
                </a:lnTo>
                <a:lnTo>
                  <a:pt x="3051" y="392"/>
                </a:lnTo>
                <a:lnTo>
                  <a:pt x="3053" y="412"/>
                </a:lnTo>
                <a:lnTo>
                  <a:pt x="3054" y="423"/>
                </a:lnTo>
                <a:lnTo>
                  <a:pt x="3054" y="434"/>
                </a:lnTo>
                <a:lnTo>
                  <a:pt x="3054" y="445"/>
                </a:lnTo>
                <a:lnTo>
                  <a:pt x="3054" y="454"/>
                </a:lnTo>
                <a:lnTo>
                  <a:pt x="3058" y="463"/>
                </a:lnTo>
                <a:lnTo>
                  <a:pt x="3062" y="380"/>
                </a:lnTo>
                <a:lnTo>
                  <a:pt x="3065" y="380"/>
                </a:lnTo>
                <a:lnTo>
                  <a:pt x="3065" y="291"/>
                </a:lnTo>
                <a:lnTo>
                  <a:pt x="3067" y="278"/>
                </a:lnTo>
                <a:lnTo>
                  <a:pt x="3067" y="263"/>
                </a:lnTo>
                <a:lnTo>
                  <a:pt x="3069" y="251"/>
                </a:lnTo>
                <a:lnTo>
                  <a:pt x="3069" y="238"/>
                </a:lnTo>
                <a:lnTo>
                  <a:pt x="3065" y="231"/>
                </a:lnTo>
                <a:close/>
                <a:moveTo>
                  <a:pt x="4205" y="223"/>
                </a:moveTo>
                <a:lnTo>
                  <a:pt x="4203" y="234"/>
                </a:lnTo>
                <a:lnTo>
                  <a:pt x="4200" y="252"/>
                </a:lnTo>
                <a:lnTo>
                  <a:pt x="4198" y="272"/>
                </a:lnTo>
                <a:lnTo>
                  <a:pt x="4196" y="294"/>
                </a:lnTo>
                <a:lnTo>
                  <a:pt x="4196" y="311"/>
                </a:lnTo>
                <a:lnTo>
                  <a:pt x="4198" y="320"/>
                </a:lnTo>
                <a:lnTo>
                  <a:pt x="4202" y="298"/>
                </a:lnTo>
                <a:lnTo>
                  <a:pt x="4205" y="278"/>
                </a:lnTo>
                <a:lnTo>
                  <a:pt x="4209" y="260"/>
                </a:lnTo>
                <a:lnTo>
                  <a:pt x="4205" y="240"/>
                </a:lnTo>
                <a:lnTo>
                  <a:pt x="4205" y="234"/>
                </a:lnTo>
                <a:lnTo>
                  <a:pt x="4205" y="231"/>
                </a:lnTo>
                <a:lnTo>
                  <a:pt x="4207" y="229"/>
                </a:lnTo>
                <a:lnTo>
                  <a:pt x="4209" y="225"/>
                </a:lnTo>
                <a:lnTo>
                  <a:pt x="4211" y="223"/>
                </a:lnTo>
                <a:lnTo>
                  <a:pt x="4205" y="223"/>
                </a:lnTo>
                <a:close/>
                <a:moveTo>
                  <a:pt x="485" y="223"/>
                </a:moveTo>
                <a:lnTo>
                  <a:pt x="483" y="234"/>
                </a:lnTo>
                <a:lnTo>
                  <a:pt x="480" y="252"/>
                </a:lnTo>
                <a:lnTo>
                  <a:pt x="478" y="272"/>
                </a:lnTo>
                <a:lnTo>
                  <a:pt x="476" y="294"/>
                </a:lnTo>
                <a:lnTo>
                  <a:pt x="476" y="311"/>
                </a:lnTo>
                <a:lnTo>
                  <a:pt x="478" y="320"/>
                </a:lnTo>
                <a:lnTo>
                  <a:pt x="482" y="298"/>
                </a:lnTo>
                <a:lnTo>
                  <a:pt x="485" y="278"/>
                </a:lnTo>
                <a:lnTo>
                  <a:pt x="489" y="260"/>
                </a:lnTo>
                <a:lnTo>
                  <a:pt x="485" y="240"/>
                </a:lnTo>
                <a:lnTo>
                  <a:pt x="485" y="234"/>
                </a:lnTo>
                <a:lnTo>
                  <a:pt x="485" y="231"/>
                </a:lnTo>
                <a:lnTo>
                  <a:pt x="487" y="229"/>
                </a:lnTo>
                <a:lnTo>
                  <a:pt x="489" y="225"/>
                </a:lnTo>
                <a:lnTo>
                  <a:pt x="491" y="223"/>
                </a:lnTo>
                <a:lnTo>
                  <a:pt x="485" y="223"/>
                </a:lnTo>
                <a:close/>
                <a:moveTo>
                  <a:pt x="5758" y="220"/>
                </a:moveTo>
                <a:lnTo>
                  <a:pt x="5758" y="231"/>
                </a:lnTo>
                <a:lnTo>
                  <a:pt x="5762" y="231"/>
                </a:lnTo>
                <a:lnTo>
                  <a:pt x="5762" y="220"/>
                </a:lnTo>
                <a:lnTo>
                  <a:pt x="5758" y="220"/>
                </a:lnTo>
                <a:close/>
                <a:moveTo>
                  <a:pt x="2038" y="220"/>
                </a:moveTo>
                <a:lnTo>
                  <a:pt x="2038" y="231"/>
                </a:lnTo>
                <a:lnTo>
                  <a:pt x="2042" y="231"/>
                </a:lnTo>
                <a:lnTo>
                  <a:pt x="2042" y="220"/>
                </a:lnTo>
                <a:lnTo>
                  <a:pt x="2038" y="220"/>
                </a:lnTo>
                <a:close/>
                <a:moveTo>
                  <a:pt x="3438" y="214"/>
                </a:moveTo>
                <a:lnTo>
                  <a:pt x="3438" y="221"/>
                </a:lnTo>
                <a:lnTo>
                  <a:pt x="3438" y="229"/>
                </a:lnTo>
                <a:lnTo>
                  <a:pt x="3436" y="232"/>
                </a:lnTo>
                <a:lnTo>
                  <a:pt x="3434" y="238"/>
                </a:lnTo>
                <a:lnTo>
                  <a:pt x="3434" y="243"/>
                </a:lnTo>
                <a:lnTo>
                  <a:pt x="3442" y="243"/>
                </a:lnTo>
                <a:lnTo>
                  <a:pt x="3442" y="214"/>
                </a:lnTo>
                <a:lnTo>
                  <a:pt x="3438" y="214"/>
                </a:lnTo>
                <a:close/>
                <a:moveTo>
                  <a:pt x="2302" y="214"/>
                </a:moveTo>
                <a:lnTo>
                  <a:pt x="2302" y="231"/>
                </a:lnTo>
                <a:lnTo>
                  <a:pt x="2302" y="251"/>
                </a:lnTo>
                <a:lnTo>
                  <a:pt x="2300" y="276"/>
                </a:lnTo>
                <a:lnTo>
                  <a:pt x="2302" y="298"/>
                </a:lnTo>
                <a:lnTo>
                  <a:pt x="2303" y="316"/>
                </a:lnTo>
                <a:lnTo>
                  <a:pt x="2305" y="327"/>
                </a:lnTo>
                <a:lnTo>
                  <a:pt x="2311" y="300"/>
                </a:lnTo>
                <a:lnTo>
                  <a:pt x="2314" y="300"/>
                </a:lnTo>
                <a:lnTo>
                  <a:pt x="2316" y="283"/>
                </a:lnTo>
                <a:lnTo>
                  <a:pt x="2314" y="261"/>
                </a:lnTo>
                <a:lnTo>
                  <a:pt x="2313" y="241"/>
                </a:lnTo>
                <a:lnTo>
                  <a:pt x="2307" y="225"/>
                </a:lnTo>
                <a:lnTo>
                  <a:pt x="2302" y="214"/>
                </a:lnTo>
                <a:close/>
                <a:moveTo>
                  <a:pt x="4434" y="211"/>
                </a:moveTo>
                <a:lnTo>
                  <a:pt x="4431" y="236"/>
                </a:lnTo>
                <a:lnTo>
                  <a:pt x="4431" y="265"/>
                </a:lnTo>
                <a:lnTo>
                  <a:pt x="4431" y="296"/>
                </a:lnTo>
                <a:lnTo>
                  <a:pt x="4433" y="327"/>
                </a:lnTo>
                <a:lnTo>
                  <a:pt x="4433" y="354"/>
                </a:lnTo>
                <a:lnTo>
                  <a:pt x="4431" y="374"/>
                </a:lnTo>
                <a:lnTo>
                  <a:pt x="4431" y="385"/>
                </a:lnTo>
                <a:lnTo>
                  <a:pt x="4433" y="398"/>
                </a:lnTo>
                <a:lnTo>
                  <a:pt x="4436" y="412"/>
                </a:lnTo>
                <a:lnTo>
                  <a:pt x="4438" y="420"/>
                </a:lnTo>
                <a:lnTo>
                  <a:pt x="4440" y="383"/>
                </a:lnTo>
                <a:lnTo>
                  <a:pt x="4443" y="347"/>
                </a:lnTo>
                <a:lnTo>
                  <a:pt x="4445" y="312"/>
                </a:lnTo>
                <a:lnTo>
                  <a:pt x="4443" y="276"/>
                </a:lnTo>
                <a:lnTo>
                  <a:pt x="4438" y="243"/>
                </a:lnTo>
                <a:lnTo>
                  <a:pt x="4438" y="211"/>
                </a:lnTo>
                <a:lnTo>
                  <a:pt x="4434" y="211"/>
                </a:lnTo>
                <a:close/>
                <a:moveTo>
                  <a:pt x="714" y="211"/>
                </a:moveTo>
                <a:lnTo>
                  <a:pt x="711" y="236"/>
                </a:lnTo>
                <a:lnTo>
                  <a:pt x="711" y="265"/>
                </a:lnTo>
                <a:lnTo>
                  <a:pt x="711" y="296"/>
                </a:lnTo>
                <a:lnTo>
                  <a:pt x="713" y="327"/>
                </a:lnTo>
                <a:lnTo>
                  <a:pt x="713" y="354"/>
                </a:lnTo>
                <a:lnTo>
                  <a:pt x="711" y="374"/>
                </a:lnTo>
                <a:lnTo>
                  <a:pt x="711" y="385"/>
                </a:lnTo>
                <a:lnTo>
                  <a:pt x="713" y="398"/>
                </a:lnTo>
                <a:lnTo>
                  <a:pt x="716" y="412"/>
                </a:lnTo>
                <a:lnTo>
                  <a:pt x="718" y="420"/>
                </a:lnTo>
                <a:lnTo>
                  <a:pt x="720" y="383"/>
                </a:lnTo>
                <a:lnTo>
                  <a:pt x="723" y="347"/>
                </a:lnTo>
                <a:lnTo>
                  <a:pt x="725" y="312"/>
                </a:lnTo>
                <a:lnTo>
                  <a:pt x="723" y="276"/>
                </a:lnTo>
                <a:lnTo>
                  <a:pt x="718" y="243"/>
                </a:lnTo>
                <a:lnTo>
                  <a:pt x="718" y="211"/>
                </a:lnTo>
                <a:lnTo>
                  <a:pt x="714" y="211"/>
                </a:lnTo>
                <a:close/>
                <a:moveTo>
                  <a:pt x="5491" y="207"/>
                </a:moveTo>
                <a:lnTo>
                  <a:pt x="5494" y="278"/>
                </a:lnTo>
                <a:lnTo>
                  <a:pt x="5498" y="351"/>
                </a:lnTo>
                <a:lnTo>
                  <a:pt x="5505" y="351"/>
                </a:lnTo>
                <a:lnTo>
                  <a:pt x="5511" y="334"/>
                </a:lnTo>
                <a:lnTo>
                  <a:pt x="5514" y="334"/>
                </a:lnTo>
                <a:lnTo>
                  <a:pt x="5505" y="240"/>
                </a:lnTo>
                <a:lnTo>
                  <a:pt x="5502" y="240"/>
                </a:lnTo>
                <a:lnTo>
                  <a:pt x="5502" y="231"/>
                </a:lnTo>
                <a:lnTo>
                  <a:pt x="5498" y="231"/>
                </a:lnTo>
                <a:lnTo>
                  <a:pt x="5494" y="207"/>
                </a:lnTo>
                <a:lnTo>
                  <a:pt x="5491" y="207"/>
                </a:lnTo>
                <a:close/>
                <a:moveTo>
                  <a:pt x="1771" y="207"/>
                </a:moveTo>
                <a:lnTo>
                  <a:pt x="1774" y="278"/>
                </a:lnTo>
                <a:lnTo>
                  <a:pt x="1778" y="351"/>
                </a:lnTo>
                <a:lnTo>
                  <a:pt x="1785" y="351"/>
                </a:lnTo>
                <a:lnTo>
                  <a:pt x="1791" y="334"/>
                </a:lnTo>
                <a:lnTo>
                  <a:pt x="1794" y="334"/>
                </a:lnTo>
                <a:lnTo>
                  <a:pt x="1785" y="240"/>
                </a:lnTo>
                <a:lnTo>
                  <a:pt x="1782" y="240"/>
                </a:lnTo>
                <a:lnTo>
                  <a:pt x="1782" y="231"/>
                </a:lnTo>
                <a:lnTo>
                  <a:pt x="1778" y="231"/>
                </a:lnTo>
                <a:lnTo>
                  <a:pt x="1774" y="207"/>
                </a:lnTo>
                <a:lnTo>
                  <a:pt x="1771" y="207"/>
                </a:lnTo>
                <a:close/>
                <a:moveTo>
                  <a:pt x="5938" y="203"/>
                </a:moveTo>
                <a:lnTo>
                  <a:pt x="5938" y="214"/>
                </a:lnTo>
                <a:lnTo>
                  <a:pt x="5942" y="214"/>
                </a:lnTo>
                <a:lnTo>
                  <a:pt x="5942" y="203"/>
                </a:lnTo>
                <a:lnTo>
                  <a:pt x="5938" y="203"/>
                </a:lnTo>
                <a:close/>
                <a:moveTo>
                  <a:pt x="2218" y="203"/>
                </a:moveTo>
                <a:lnTo>
                  <a:pt x="2218" y="214"/>
                </a:lnTo>
                <a:lnTo>
                  <a:pt x="2222" y="214"/>
                </a:lnTo>
                <a:lnTo>
                  <a:pt x="2222" y="203"/>
                </a:lnTo>
                <a:lnTo>
                  <a:pt x="2218" y="203"/>
                </a:lnTo>
                <a:close/>
                <a:moveTo>
                  <a:pt x="2405" y="196"/>
                </a:moveTo>
                <a:lnTo>
                  <a:pt x="2400" y="232"/>
                </a:lnTo>
                <a:lnTo>
                  <a:pt x="2391" y="267"/>
                </a:lnTo>
                <a:lnTo>
                  <a:pt x="2387" y="285"/>
                </a:lnTo>
                <a:lnTo>
                  <a:pt x="2387" y="309"/>
                </a:lnTo>
                <a:lnTo>
                  <a:pt x="2391" y="332"/>
                </a:lnTo>
                <a:lnTo>
                  <a:pt x="2393" y="354"/>
                </a:lnTo>
                <a:lnTo>
                  <a:pt x="2394" y="371"/>
                </a:lnTo>
                <a:lnTo>
                  <a:pt x="2394" y="387"/>
                </a:lnTo>
                <a:lnTo>
                  <a:pt x="2394" y="405"/>
                </a:lnTo>
                <a:lnTo>
                  <a:pt x="2396" y="425"/>
                </a:lnTo>
                <a:lnTo>
                  <a:pt x="2398" y="441"/>
                </a:lnTo>
                <a:lnTo>
                  <a:pt x="2402" y="451"/>
                </a:lnTo>
                <a:lnTo>
                  <a:pt x="2403" y="405"/>
                </a:lnTo>
                <a:lnTo>
                  <a:pt x="2409" y="363"/>
                </a:lnTo>
                <a:lnTo>
                  <a:pt x="2413" y="318"/>
                </a:lnTo>
                <a:lnTo>
                  <a:pt x="2414" y="271"/>
                </a:lnTo>
                <a:lnTo>
                  <a:pt x="2414" y="254"/>
                </a:lnTo>
                <a:lnTo>
                  <a:pt x="2414" y="238"/>
                </a:lnTo>
                <a:lnTo>
                  <a:pt x="2414" y="220"/>
                </a:lnTo>
                <a:lnTo>
                  <a:pt x="2413" y="205"/>
                </a:lnTo>
                <a:lnTo>
                  <a:pt x="2405" y="196"/>
                </a:lnTo>
                <a:close/>
                <a:moveTo>
                  <a:pt x="5725" y="180"/>
                </a:moveTo>
                <a:lnTo>
                  <a:pt x="5718" y="271"/>
                </a:lnTo>
                <a:lnTo>
                  <a:pt x="5722" y="271"/>
                </a:lnTo>
                <a:lnTo>
                  <a:pt x="5722" y="269"/>
                </a:lnTo>
                <a:lnTo>
                  <a:pt x="5723" y="265"/>
                </a:lnTo>
                <a:lnTo>
                  <a:pt x="5723" y="263"/>
                </a:lnTo>
                <a:lnTo>
                  <a:pt x="5725" y="260"/>
                </a:lnTo>
                <a:lnTo>
                  <a:pt x="5727" y="258"/>
                </a:lnTo>
                <a:lnTo>
                  <a:pt x="5731" y="260"/>
                </a:lnTo>
                <a:lnTo>
                  <a:pt x="5731" y="263"/>
                </a:lnTo>
                <a:lnTo>
                  <a:pt x="5734" y="263"/>
                </a:lnTo>
                <a:lnTo>
                  <a:pt x="5725" y="296"/>
                </a:lnTo>
                <a:lnTo>
                  <a:pt x="5720" y="334"/>
                </a:lnTo>
                <a:lnTo>
                  <a:pt x="5718" y="374"/>
                </a:lnTo>
                <a:lnTo>
                  <a:pt x="5718" y="387"/>
                </a:lnTo>
                <a:lnTo>
                  <a:pt x="5718" y="400"/>
                </a:lnTo>
                <a:lnTo>
                  <a:pt x="5718" y="411"/>
                </a:lnTo>
                <a:lnTo>
                  <a:pt x="5722" y="420"/>
                </a:lnTo>
                <a:lnTo>
                  <a:pt x="5722" y="387"/>
                </a:lnTo>
                <a:lnTo>
                  <a:pt x="5725" y="387"/>
                </a:lnTo>
                <a:lnTo>
                  <a:pt x="5734" y="334"/>
                </a:lnTo>
                <a:lnTo>
                  <a:pt x="5742" y="331"/>
                </a:lnTo>
                <a:lnTo>
                  <a:pt x="5742" y="274"/>
                </a:lnTo>
                <a:lnTo>
                  <a:pt x="5745" y="274"/>
                </a:lnTo>
                <a:lnTo>
                  <a:pt x="5745" y="240"/>
                </a:lnTo>
                <a:lnTo>
                  <a:pt x="5747" y="238"/>
                </a:lnTo>
                <a:lnTo>
                  <a:pt x="5747" y="238"/>
                </a:lnTo>
                <a:lnTo>
                  <a:pt x="5749" y="236"/>
                </a:lnTo>
                <a:lnTo>
                  <a:pt x="5751" y="234"/>
                </a:lnTo>
                <a:lnTo>
                  <a:pt x="5751" y="231"/>
                </a:lnTo>
                <a:lnTo>
                  <a:pt x="5745" y="231"/>
                </a:lnTo>
                <a:lnTo>
                  <a:pt x="5742" y="212"/>
                </a:lnTo>
                <a:lnTo>
                  <a:pt x="5736" y="194"/>
                </a:lnTo>
                <a:lnTo>
                  <a:pt x="5725" y="180"/>
                </a:lnTo>
                <a:close/>
                <a:moveTo>
                  <a:pt x="2005" y="180"/>
                </a:moveTo>
                <a:lnTo>
                  <a:pt x="1998" y="271"/>
                </a:lnTo>
                <a:lnTo>
                  <a:pt x="2002" y="271"/>
                </a:lnTo>
                <a:lnTo>
                  <a:pt x="2002" y="269"/>
                </a:lnTo>
                <a:lnTo>
                  <a:pt x="2003" y="265"/>
                </a:lnTo>
                <a:lnTo>
                  <a:pt x="2003" y="263"/>
                </a:lnTo>
                <a:lnTo>
                  <a:pt x="2005" y="260"/>
                </a:lnTo>
                <a:lnTo>
                  <a:pt x="2007" y="258"/>
                </a:lnTo>
                <a:lnTo>
                  <a:pt x="2011" y="260"/>
                </a:lnTo>
                <a:lnTo>
                  <a:pt x="2011" y="263"/>
                </a:lnTo>
                <a:lnTo>
                  <a:pt x="2014" y="263"/>
                </a:lnTo>
                <a:lnTo>
                  <a:pt x="2005" y="296"/>
                </a:lnTo>
                <a:lnTo>
                  <a:pt x="2000" y="334"/>
                </a:lnTo>
                <a:lnTo>
                  <a:pt x="1998" y="374"/>
                </a:lnTo>
                <a:lnTo>
                  <a:pt x="1998" y="387"/>
                </a:lnTo>
                <a:lnTo>
                  <a:pt x="1998" y="400"/>
                </a:lnTo>
                <a:lnTo>
                  <a:pt x="1998" y="411"/>
                </a:lnTo>
                <a:lnTo>
                  <a:pt x="2002" y="420"/>
                </a:lnTo>
                <a:lnTo>
                  <a:pt x="2002" y="387"/>
                </a:lnTo>
                <a:lnTo>
                  <a:pt x="2005" y="387"/>
                </a:lnTo>
                <a:lnTo>
                  <a:pt x="2014" y="334"/>
                </a:lnTo>
                <a:lnTo>
                  <a:pt x="2022" y="331"/>
                </a:lnTo>
                <a:lnTo>
                  <a:pt x="2022" y="274"/>
                </a:lnTo>
                <a:lnTo>
                  <a:pt x="2025" y="274"/>
                </a:lnTo>
                <a:lnTo>
                  <a:pt x="2025" y="240"/>
                </a:lnTo>
                <a:lnTo>
                  <a:pt x="2027" y="238"/>
                </a:lnTo>
                <a:lnTo>
                  <a:pt x="2027" y="238"/>
                </a:lnTo>
                <a:lnTo>
                  <a:pt x="2029" y="236"/>
                </a:lnTo>
                <a:lnTo>
                  <a:pt x="2031" y="234"/>
                </a:lnTo>
                <a:lnTo>
                  <a:pt x="2031" y="231"/>
                </a:lnTo>
                <a:lnTo>
                  <a:pt x="2025" y="231"/>
                </a:lnTo>
                <a:lnTo>
                  <a:pt x="2022" y="212"/>
                </a:lnTo>
                <a:lnTo>
                  <a:pt x="2016" y="194"/>
                </a:lnTo>
                <a:lnTo>
                  <a:pt x="2005" y="180"/>
                </a:lnTo>
                <a:close/>
                <a:moveTo>
                  <a:pt x="5322" y="167"/>
                </a:moveTo>
                <a:lnTo>
                  <a:pt x="5322" y="220"/>
                </a:lnTo>
                <a:lnTo>
                  <a:pt x="5325" y="220"/>
                </a:lnTo>
                <a:lnTo>
                  <a:pt x="5322" y="231"/>
                </a:lnTo>
                <a:lnTo>
                  <a:pt x="5325" y="231"/>
                </a:lnTo>
                <a:lnTo>
                  <a:pt x="5325" y="300"/>
                </a:lnTo>
                <a:lnTo>
                  <a:pt x="5331" y="300"/>
                </a:lnTo>
                <a:lnTo>
                  <a:pt x="5331" y="314"/>
                </a:lnTo>
                <a:lnTo>
                  <a:pt x="5334" y="314"/>
                </a:lnTo>
                <a:lnTo>
                  <a:pt x="5334" y="331"/>
                </a:lnTo>
                <a:lnTo>
                  <a:pt x="5338" y="331"/>
                </a:lnTo>
                <a:lnTo>
                  <a:pt x="5338" y="360"/>
                </a:lnTo>
                <a:lnTo>
                  <a:pt x="5342" y="360"/>
                </a:lnTo>
                <a:lnTo>
                  <a:pt x="5342" y="334"/>
                </a:lnTo>
                <a:lnTo>
                  <a:pt x="5345" y="334"/>
                </a:lnTo>
                <a:lnTo>
                  <a:pt x="5347" y="334"/>
                </a:lnTo>
                <a:lnTo>
                  <a:pt x="5349" y="332"/>
                </a:lnTo>
                <a:lnTo>
                  <a:pt x="5349" y="332"/>
                </a:lnTo>
                <a:lnTo>
                  <a:pt x="5349" y="332"/>
                </a:lnTo>
                <a:lnTo>
                  <a:pt x="5351" y="332"/>
                </a:lnTo>
                <a:lnTo>
                  <a:pt x="5354" y="331"/>
                </a:lnTo>
                <a:lnTo>
                  <a:pt x="5351" y="354"/>
                </a:lnTo>
                <a:lnTo>
                  <a:pt x="5347" y="376"/>
                </a:lnTo>
                <a:lnTo>
                  <a:pt x="5345" y="403"/>
                </a:lnTo>
                <a:lnTo>
                  <a:pt x="5351" y="403"/>
                </a:lnTo>
                <a:lnTo>
                  <a:pt x="5351" y="372"/>
                </a:lnTo>
                <a:lnTo>
                  <a:pt x="5356" y="347"/>
                </a:lnTo>
                <a:lnTo>
                  <a:pt x="5362" y="323"/>
                </a:lnTo>
                <a:lnTo>
                  <a:pt x="5363" y="300"/>
                </a:lnTo>
                <a:lnTo>
                  <a:pt x="5358" y="278"/>
                </a:lnTo>
                <a:lnTo>
                  <a:pt x="5354" y="260"/>
                </a:lnTo>
                <a:lnTo>
                  <a:pt x="5362" y="260"/>
                </a:lnTo>
                <a:lnTo>
                  <a:pt x="5365" y="271"/>
                </a:lnTo>
                <a:lnTo>
                  <a:pt x="5371" y="271"/>
                </a:lnTo>
                <a:lnTo>
                  <a:pt x="5371" y="243"/>
                </a:lnTo>
                <a:lnTo>
                  <a:pt x="5373" y="241"/>
                </a:lnTo>
                <a:lnTo>
                  <a:pt x="5373" y="241"/>
                </a:lnTo>
                <a:lnTo>
                  <a:pt x="5373" y="240"/>
                </a:lnTo>
                <a:lnTo>
                  <a:pt x="5373" y="240"/>
                </a:lnTo>
                <a:lnTo>
                  <a:pt x="5373" y="238"/>
                </a:lnTo>
                <a:lnTo>
                  <a:pt x="5374" y="236"/>
                </a:lnTo>
                <a:lnTo>
                  <a:pt x="5365" y="225"/>
                </a:lnTo>
                <a:lnTo>
                  <a:pt x="5360" y="214"/>
                </a:lnTo>
                <a:lnTo>
                  <a:pt x="5354" y="203"/>
                </a:lnTo>
                <a:lnTo>
                  <a:pt x="5345" y="200"/>
                </a:lnTo>
                <a:lnTo>
                  <a:pt x="5345" y="191"/>
                </a:lnTo>
                <a:lnTo>
                  <a:pt x="5338" y="187"/>
                </a:lnTo>
                <a:lnTo>
                  <a:pt x="5325" y="167"/>
                </a:lnTo>
                <a:lnTo>
                  <a:pt x="5322" y="167"/>
                </a:lnTo>
                <a:close/>
                <a:moveTo>
                  <a:pt x="3725" y="167"/>
                </a:moveTo>
                <a:lnTo>
                  <a:pt x="3725" y="271"/>
                </a:lnTo>
                <a:lnTo>
                  <a:pt x="3731" y="271"/>
                </a:lnTo>
                <a:lnTo>
                  <a:pt x="3734" y="307"/>
                </a:lnTo>
                <a:lnTo>
                  <a:pt x="3742" y="307"/>
                </a:lnTo>
                <a:lnTo>
                  <a:pt x="3742" y="278"/>
                </a:lnTo>
                <a:lnTo>
                  <a:pt x="3740" y="249"/>
                </a:lnTo>
                <a:lnTo>
                  <a:pt x="3734" y="223"/>
                </a:lnTo>
                <a:lnTo>
                  <a:pt x="3733" y="209"/>
                </a:lnTo>
                <a:lnTo>
                  <a:pt x="3733" y="192"/>
                </a:lnTo>
                <a:lnTo>
                  <a:pt x="3731" y="178"/>
                </a:lnTo>
                <a:lnTo>
                  <a:pt x="3725" y="167"/>
                </a:lnTo>
                <a:close/>
                <a:moveTo>
                  <a:pt x="1602" y="167"/>
                </a:moveTo>
                <a:lnTo>
                  <a:pt x="1602" y="220"/>
                </a:lnTo>
                <a:lnTo>
                  <a:pt x="1605" y="220"/>
                </a:lnTo>
                <a:lnTo>
                  <a:pt x="1602" y="231"/>
                </a:lnTo>
                <a:lnTo>
                  <a:pt x="1605" y="231"/>
                </a:lnTo>
                <a:lnTo>
                  <a:pt x="1605" y="300"/>
                </a:lnTo>
                <a:lnTo>
                  <a:pt x="1611" y="300"/>
                </a:lnTo>
                <a:lnTo>
                  <a:pt x="1611" y="314"/>
                </a:lnTo>
                <a:lnTo>
                  <a:pt x="1614" y="314"/>
                </a:lnTo>
                <a:lnTo>
                  <a:pt x="1614" y="331"/>
                </a:lnTo>
                <a:lnTo>
                  <a:pt x="1618" y="331"/>
                </a:lnTo>
                <a:lnTo>
                  <a:pt x="1618" y="360"/>
                </a:lnTo>
                <a:lnTo>
                  <a:pt x="1622" y="360"/>
                </a:lnTo>
                <a:lnTo>
                  <a:pt x="1622" y="334"/>
                </a:lnTo>
                <a:lnTo>
                  <a:pt x="1625" y="334"/>
                </a:lnTo>
                <a:lnTo>
                  <a:pt x="1627" y="334"/>
                </a:lnTo>
                <a:lnTo>
                  <a:pt x="1629" y="332"/>
                </a:lnTo>
                <a:lnTo>
                  <a:pt x="1629" y="332"/>
                </a:lnTo>
                <a:lnTo>
                  <a:pt x="1629" y="332"/>
                </a:lnTo>
                <a:lnTo>
                  <a:pt x="1631" y="332"/>
                </a:lnTo>
                <a:lnTo>
                  <a:pt x="1634" y="331"/>
                </a:lnTo>
                <a:lnTo>
                  <a:pt x="1631" y="354"/>
                </a:lnTo>
                <a:lnTo>
                  <a:pt x="1627" y="376"/>
                </a:lnTo>
                <a:lnTo>
                  <a:pt x="1625" y="403"/>
                </a:lnTo>
                <a:lnTo>
                  <a:pt x="1631" y="403"/>
                </a:lnTo>
                <a:lnTo>
                  <a:pt x="1631" y="372"/>
                </a:lnTo>
                <a:lnTo>
                  <a:pt x="1636" y="347"/>
                </a:lnTo>
                <a:lnTo>
                  <a:pt x="1642" y="323"/>
                </a:lnTo>
                <a:lnTo>
                  <a:pt x="1643" y="300"/>
                </a:lnTo>
                <a:lnTo>
                  <a:pt x="1638" y="278"/>
                </a:lnTo>
                <a:lnTo>
                  <a:pt x="1634" y="260"/>
                </a:lnTo>
                <a:lnTo>
                  <a:pt x="1642" y="260"/>
                </a:lnTo>
                <a:lnTo>
                  <a:pt x="1645" y="271"/>
                </a:lnTo>
                <a:lnTo>
                  <a:pt x="1651" y="271"/>
                </a:lnTo>
                <a:lnTo>
                  <a:pt x="1651" y="243"/>
                </a:lnTo>
                <a:lnTo>
                  <a:pt x="1653" y="241"/>
                </a:lnTo>
                <a:lnTo>
                  <a:pt x="1653" y="241"/>
                </a:lnTo>
                <a:lnTo>
                  <a:pt x="1653" y="240"/>
                </a:lnTo>
                <a:lnTo>
                  <a:pt x="1653" y="240"/>
                </a:lnTo>
                <a:lnTo>
                  <a:pt x="1653" y="238"/>
                </a:lnTo>
                <a:lnTo>
                  <a:pt x="1654" y="236"/>
                </a:lnTo>
                <a:lnTo>
                  <a:pt x="1645" y="225"/>
                </a:lnTo>
                <a:lnTo>
                  <a:pt x="1640" y="214"/>
                </a:lnTo>
                <a:lnTo>
                  <a:pt x="1634" y="203"/>
                </a:lnTo>
                <a:lnTo>
                  <a:pt x="1625" y="200"/>
                </a:lnTo>
                <a:lnTo>
                  <a:pt x="1625" y="191"/>
                </a:lnTo>
                <a:lnTo>
                  <a:pt x="1618" y="187"/>
                </a:lnTo>
                <a:lnTo>
                  <a:pt x="1605" y="167"/>
                </a:lnTo>
                <a:lnTo>
                  <a:pt x="1602" y="167"/>
                </a:lnTo>
                <a:close/>
                <a:moveTo>
                  <a:pt x="2398" y="154"/>
                </a:moveTo>
                <a:lnTo>
                  <a:pt x="2398" y="160"/>
                </a:lnTo>
                <a:lnTo>
                  <a:pt x="2385" y="171"/>
                </a:lnTo>
                <a:lnTo>
                  <a:pt x="2373" y="189"/>
                </a:lnTo>
                <a:lnTo>
                  <a:pt x="2360" y="211"/>
                </a:lnTo>
                <a:lnTo>
                  <a:pt x="2351" y="234"/>
                </a:lnTo>
                <a:lnTo>
                  <a:pt x="2345" y="254"/>
                </a:lnTo>
                <a:lnTo>
                  <a:pt x="2351" y="254"/>
                </a:lnTo>
                <a:lnTo>
                  <a:pt x="2351" y="267"/>
                </a:lnTo>
                <a:lnTo>
                  <a:pt x="2354" y="267"/>
                </a:lnTo>
                <a:lnTo>
                  <a:pt x="2354" y="263"/>
                </a:lnTo>
                <a:lnTo>
                  <a:pt x="2356" y="260"/>
                </a:lnTo>
                <a:lnTo>
                  <a:pt x="2356" y="258"/>
                </a:lnTo>
                <a:lnTo>
                  <a:pt x="2358" y="258"/>
                </a:lnTo>
                <a:lnTo>
                  <a:pt x="2362" y="256"/>
                </a:lnTo>
                <a:lnTo>
                  <a:pt x="2365" y="254"/>
                </a:lnTo>
                <a:lnTo>
                  <a:pt x="2362" y="274"/>
                </a:lnTo>
                <a:lnTo>
                  <a:pt x="2358" y="274"/>
                </a:lnTo>
                <a:lnTo>
                  <a:pt x="2358" y="285"/>
                </a:lnTo>
                <a:lnTo>
                  <a:pt x="2360" y="296"/>
                </a:lnTo>
                <a:lnTo>
                  <a:pt x="2363" y="311"/>
                </a:lnTo>
                <a:lnTo>
                  <a:pt x="2367" y="321"/>
                </a:lnTo>
                <a:lnTo>
                  <a:pt x="2371" y="327"/>
                </a:lnTo>
                <a:lnTo>
                  <a:pt x="2373" y="291"/>
                </a:lnTo>
                <a:lnTo>
                  <a:pt x="2380" y="256"/>
                </a:lnTo>
                <a:lnTo>
                  <a:pt x="2389" y="223"/>
                </a:lnTo>
                <a:lnTo>
                  <a:pt x="2398" y="191"/>
                </a:lnTo>
                <a:lnTo>
                  <a:pt x="2411" y="187"/>
                </a:lnTo>
                <a:lnTo>
                  <a:pt x="2407" y="171"/>
                </a:lnTo>
                <a:lnTo>
                  <a:pt x="2402" y="154"/>
                </a:lnTo>
                <a:lnTo>
                  <a:pt x="2398" y="154"/>
                </a:lnTo>
                <a:close/>
                <a:moveTo>
                  <a:pt x="5705" y="151"/>
                </a:moveTo>
                <a:lnTo>
                  <a:pt x="5702" y="176"/>
                </a:lnTo>
                <a:lnTo>
                  <a:pt x="5698" y="176"/>
                </a:lnTo>
                <a:lnTo>
                  <a:pt x="5694" y="267"/>
                </a:lnTo>
                <a:lnTo>
                  <a:pt x="5698" y="267"/>
                </a:lnTo>
                <a:lnTo>
                  <a:pt x="5700" y="278"/>
                </a:lnTo>
                <a:lnTo>
                  <a:pt x="5698" y="289"/>
                </a:lnTo>
                <a:lnTo>
                  <a:pt x="5698" y="300"/>
                </a:lnTo>
                <a:lnTo>
                  <a:pt x="5702" y="307"/>
                </a:lnTo>
                <a:lnTo>
                  <a:pt x="5703" y="283"/>
                </a:lnTo>
                <a:lnTo>
                  <a:pt x="5705" y="261"/>
                </a:lnTo>
                <a:lnTo>
                  <a:pt x="5711" y="243"/>
                </a:lnTo>
                <a:lnTo>
                  <a:pt x="5711" y="207"/>
                </a:lnTo>
                <a:lnTo>
                  <a:pt x="5714" y="207"/>
                </a:lnTo>
                <a:lnTo>
                  <a:pt x="5714" y="176"/>
                </a:lnTo>
                <a:lnTo>
                  <a:pt x="5718" y="176"/>
                </a:lnTo>
                <a:lnTo>
                  <a:pt x="5718" y="171"/>
                </a:lnTo>
                <a:lnTo>
                  <a:pt x="5714" y="171"/>
                </a:lnTo>
                <a:lnTo>
                  <a:pt x="5714" y="169"/>
                </a:lnTo>
                <a:lnTo>
                  <a:pt x="5714" y="167"/>
                </a:lnTo>
                <a:lnTo>
                  <a:pt x="5714" y="165"/>
                </a:lnTo>
                <a:lnTo>
                  <a:pt x="5716" y="165"/>
                </a:lnTo>
                <a:lnTo>
                  <a:pt x="5716" y="163"/>
                </a:lnTo>
                <a:lnTo>
                  <a:pt x="5718" y="163"/>
                </a:lnTo>
                <a:lnTo>
                  <a:pt x="5714" y="151"/>
                </a:lnTo>
                <a:lnTo>
                  <a:pt x="5705" y="151"/>
                </a:lnTo>
                <a:close/>
                <a:moveTo>
                  <a:pt x="1985" y="151"/>
                </a:moveTo>
                <a:lnTo>
                  <a:pt x="1982" y="176"/>
                </a:lnTo>
                <a:lnTo>
                  <a:pt x="1978" y="176"/>
                </a:lnTo>
                <a:lnTo>
                  <a:pt x="1974" y="267"/>
                </a:lnTo>
                <a:lnTo>
                  <a:pt x="1978" y="267"/>
                </a:lnTo>
                <a:lnTo>
                  <a:pt x="1980" y="278"/>
                </a:lnTo>
                <a:lnTo>
                  <a:pt x="1978" y="289"/>
                </a:lnTo>
                <a:lnTo>
                  <a:pt x="1978" y="300"/>
                </a:lnTo>
                <a:lnTo>
                  <a:pt x="1982" y="307"/>
                </a:lnTo>
                <a:lnTo>
                  <a:pt x="1983" y="283"/>
                </a:lnTo>
                <a:lnTo>
                  <a:pt x="1985" y="261"/>
                </a:lnTo>
                <a:lnTo>
                  <a:pt x="1991" y="243"/>
                </a:lnTo>
                <a:lnTo>
                  <a:pt x="1991" y="207"/>
                </a:lnTo>
                <a:lnTo>
                  <a:pt x="1994" y="207"/>
                </a:lnTo>
                <a:lnTo>
                  <a:pt x="1994" y="176"/>
                </a:lnTo>
                <a:lnTo>
                  <a:pt x="1998" y="176"/>
                </a:lnTo>
                <a:lnTo>
                  <a:pt x="1998" y="171"/>
                </a:lnTo>
                <a:lnTo>
                  <a:pt x="1994" y="171"/>
                </a:lnTo>
                <a:lnTo>
                  <a:pt x="1994" y="169"/>
                </a:lnTo>
                <a:lnTo>
                  <a:pt x="1994" y="167"/>
                </a:lnTo>
                <a:lnTo>
                  <a:pt x="1994" y="165"/>
                </a:lnTo>
                <a:lnTo>
                  <a:pt x="1996" y="165"/>
                </a:lnTo>
                <a:lnTo>
                  <a:pt x="1996" y="163"/>
                </a:lnTo>
                <a:lnTo>
                  <a:pt x="1998" y="163"/>
                </a:lnTo>
                <a:lnTo>
                  <a:pt x="1994" y="151"/>
                </a:lnTo>
                <a:lnTo>
                  <a:pt x="1985" y="151"/>
                </a:lnTo>
                <a:close/>
                <a:moveTo>
                  <a:pt x="5774" y="127"/>
                </a:moveTo>
                <a:lnTo>
                  <a:pt x="5773" y="140"/>
                </a:lnTo>
                <a:lnTo>
                  <a:pt x="5769" y="156"/>
                </a:lnTo>
                <a:lnTo>
                  <a:pt x="5765" y="174"/>
                </a:lnTo>
                <a:lnTo>
                  <a:pt x="5763" y="191"/>
                </a:lnTo>
                <a:lnTo>
                  <a:pt x="5763" y="205"/>
                </a:lnTo>
                <a:lnTo>
                  <a:pt x="5765" y="214"/>
                </a:lnTo>
                <a:lnTo>
                  <a:pt x="5767" y="201"/>
                </a:lnTo>
                <a:lnTo>
                  <a:pt x="5769" y="183"/>
                </a:lnTo>
                <a:lnTo>
                  <a:pt x="5773" y="165"/>
                </a:lnTo>
                <a:lnTo>
                  <a:pt x="5774" y="149"/>
                </a:lnTo>
                <a:lnTo>
                  <a:pt x="5776" y="134"/>
                </a:lnTo>
                <a:lnTo>
                  <a:pt x="5774" y="127"/>
                </a:lnTo>
                <a:close/>
                <a:moveTo>
                  <a:pt x="2054" y="127"/>
                </a:moveTo>
                <a:lnTo>
                  <a:pt x="2053" y="140"/>
                </a:lnTo>
                <a:lnTo>
                  <a:pt x="2049" y="156"/>
                </a:lnTo>
                <a:lnTo>
                  <a:pt x="2045" y="174"/>
                </a:lnTo>
                <a:lnTo>
                  <a:pt x="2043" y="191"/>
                </a:lnTo>
                <a:lnTo>
                  <a:pt x="2043" y="205"/>
                </a:lnTo>
                <a:lnTo>
                  <a:pt x="2045" y="214"/>
                </a:lnTo>
                <a:lnTo>
                  <a:pt x="2047" y="201"/>
                </a:lnTo>
                <a:lnTo>
                  <a:pt x="2049" y="183"/>
                </a:lnTo>
                <a:lnTo>
                  <a:pt x="2053" y="165"/>
                </a:lnTo>
                <a:lnTo>
                  <a:pt x="2054" y="149"/>
                </a:lnTo>
                <a:lnTo>
                  <a:pt x="2056" y="134"/>
                </a:lnTo>
                <a:lnTo>
                  <a:pt x="2054" y="127"/>
                </a:lnTo>
                <a:close/>
                <a:moveTo>
                  <a:pt x="5722" y="123"/>
                </a:moveTo>
                <a:lnTo>
                  <a:pt x="5718" y="131"/>
                </a:lnTo>
                <a:lnTo>
                  <a:pt x="5720" y="131"/>
                </a:lnTo>
                <a:lnTo>
                  <a:pt x="5722" y="129"/>
                </a:lnTo>
                <a:lnTo>
                  <a:pt x="5723" y="127"/>
                </a:lnTo>
                <a:lnTo>
                  <a:pt x="5725" y="125"/>
                </a:lnTo>
                <a:lnTo>
                  <a:pt x="5727" y="125"/>
                </a:lnTo>
                <a:lnTo>
                  <a:pt x="5725" y="123"/>
                </a:lnTo>
                <a:lnTo>
                  <a:pt x="5722" y="123"/>
                </a:lnTo>
                <a:close/>
                <a:moveTo>
                  <a:pt x="2002" y="123"/>
                </a:moveTo>
                <a:lnTo>
                  <a:pt x="1998" y="131"/>
                </a:lnTo>
                <a:lnTo>
                  <a:pt x="2000" y="131"/>
                </a:lnTo>
                <a:lnTo>
                  <a:pt x="2002" y="129"/>
                </a:lnTo>
                <a:lnTo>
                  <a:pt x="2003" y="127"/>
                </a:lnTo>
                <a:lnTo>
                  <a:pt x="2005" y="125"/>
                </a:lnTo>
                <a:lnTo>
                  <a:pt x="2007" y="125"/>
                </a:lnTo>
                <a:lnTo>
                  <a:pt x="2005" y="123"/>
                </a:lnTo>
                <a:lnTo>
                  <a:pt x="2002" y="123"/>
                </a:lnTo>
                <a:close/>
                <a:moveTo>
                  <a:pt x="5682" y="120"/>
                </a:moveTo>
                <a:lnTo>
                  <a:pt x="5682" y="131"/>
                </a:lnTo>
                <a:lnTo>
                  <a:pt x="5683" y="145"/>
                </a:lnTo>
                <a:lnTo>
                  <a:pt x="5685" y="160"/>
                </a:lnTo>
                <a:lnTo>
                  <a:pt x="5691" y="167"/>
                </a:lnTo>
                <a:lnTo>
                  <a:pt x="5698" y="131"/>
                </a:lnTo>
                <a:lnTo>
                  <a:pt x="5691" y="127"/>
                </a:lnTo>
                <a:lnTo>
                  <a:pt x="5691" y="120"/>
                </a:lnTo>
                <a:lnTo>
                  <a:pt x="5682" y="120"/>
                </a:lnTo>
                <a:close/>
                <a:moveTo>
                  <a:pt x="1962" y="120"/>
                </a:moveTo>
                <a:lnTo>
                  <a:pt x="1962" y="131"/>
                </a:lnTo>
                <a:lnTo>
                  <a:pt x="1963" y="145"/>
                </a:lnTo>
                <a:lnTo>
                  <a:pt x="1965" y="160"/>
                </a:lnTo>
                <a:lnTo>
                  <a:pt x="1971" y="167"/>
                </a:lnTo>
                <a:lnTo>
                  <a:pt x="1978" y="131"/>
                </a:lnTo>
                <a:lnTo>
                  <a:pt x="1971" y="127"/>
                </a:lnTo>
                <a:lnTo>
                  <a:pt x="1971" y="120"/>
                </a:lnTo>
                <a:lnTo>
                  <a:pt x="1962" y="120"/>
                </a:lnTo>
                <a:close/>
                <a:moveTo>
                  <a:pt x="2551" y="76"/>
                </a:moveTo>
                <a:lnTo>
                  <a:pt x="2551" y="80"/>
                </a:lnTo>
                <a:lnTo>
                  <a:pt x="2545" y="89"/>
                </a:lnTo>
                <a:lnTo>
                  <a:pt x="2543" y="100"/>
                </a:lnTo>
                <a:lnTo>
                  <a:pt x="2543" y="111"/>
                </a:lnTo>
                <a:lnTo>
                  <a:pt x="2542" y="123"/>
                </a:lnTo>
                <a:lnTo>
                  <a:pt x="2538" y="123"/>
                </a:lnTo>
                <a:lnTo>
                  <a:pt x="2534" y="171"/>
                </a:lnTo>
                <a:lnTo>
                  <a:pt x="2531" y="171"/>
                </a:lnTo>
                <a:lnTo>
                  <a:pt x="2531" y="207"/>
                </a:lnTo>
                <a:lnTo>
                  <a:pt x="2525" y="207"/>
                </a:lnTo>
                <a:lnTo>
                  <a:pt x="2525" y="251"/>
                </a:lnTo>
                <a:lnTo>
                  <a:pt x="2522" y="251"/>
                </a:lnTo>
                <a:lnTo>
                  <a:pt x="2520" y="265"/>
                </a:lnTo>
                <a:lnTo>
                  <a:pt x="2520" y="283"/>
                </a:lnTo>
                <a:lnTo>
                  <a:pt x="2522" y="301"/>
                </a:lnTo>
                <a:lnTo>
                  <a:pt x="2525" y="311"/>
                </a:lnTo>
                <a:lnTo>
                  <a:pt x="2527" y="292"/>
                </a:lnTo>
                <a:lnTo>
                  <a:pt x="2533" y="276"/>
                </a:lnTo>
                <a:lnTo>
                  <a:pt x="2538" y="263"/>
                </a:lnTo>
                <a:lnTo>
                  <a:pt x="2542" y="247"/>
                </a:lnTo>
                <a:lnTo>
                  <a:pt x="2551" y="247"/>
                </a:lnTo>
                <a:lnTo>
                  <a:pt x="2547" y="261"/>
                </a:lnTo>
                <a:lnTo>
                  <a:pt x="2543" y="272"/>
                </a:lnTo>
                <a:lnTo>
                  <a:pt x="2538" y="283"/>
                </a:lnTo>
                <a:lnTo>
                  <a:pt x="2538" y="296"/>
                </a:lnTo>
                <a:lnTo>
                  <a:pt x="2534" y="296"/>
                </a:lnTo>
                <a:lnTo>
                  <a:pt x="2538" y="303"/>
                </a:lnTo>
                <a:lnTo>
                  <a:pt x="2534" y="303"/>
                </a:lnTo>
                <a:lnTo>
                  <a:pt x="2531" y="334"/>
                </a:lnTo>
                <a:lnTo>
                  <a:pt x="2525" y="334"/>
                </a:lnTo>
                <a:lnTo>
                  <a:pt x="2525" y="347"/>
                </a:lnTo>
                <a:lnTo>
                  <a:pt x="2525" y="360"/>
                </a:lnTo>
                <a:lnTo>
                  <a:pt x="2527" y="372"/>
                </a:lnTo>
                <a:lnTo>
                  <a:pt x="2531" y="380"/>
                </a:lnTo>
                <a:lnTo>
                  <a:pt x="2533" y="343"/>
                </a:lnTo>
                <a:lnTo>
                  <a:pt x="2540" y="309"/>
                </a:lnTo>
                <a:lnTo>
                  <a:pt x="2551" y="280"/>
                </a:lnTo>
                <a:lnTo>
                  <a:pt x="2554" y="251"/>
                </a:lnTo>
                <a:lnTo>
                  <a:pt x="2558" y="251"/>
                </a:lnTo>
                <a:lnTo>
                  <a:pt x="2560" y="249"/>
                </a:lnTo>
                <a:lnTo>
                  <a:pt x="2560" y="249"/>
                </a:lnTo>
                <a:lnTo>
                  <a:pt x="2560" y="249"/>
                </a:lnTo>
                <a:lnTo>
                  <a:pt x="2562" y="249"/>
                </a:lnTo>
                <a:lnTo>
                  <a:pt x="2563" y="249"/>
                </a:lnTo>
                <a:lnTo>
                  <a:pt x="2565" y="247"/>
                </a:lnTo>
                <a:lnTo>
                  <a:pt x="2562" y="269"/>
                </a:lnTo>
                <a:lnTo>
                  <a:pt x="2554" y="287"/>
                </a:lnTo>
                <a:lnTo>
                  <a:pt x="2554" y="307"/>
                </a:lnTo>
                <a:lnTo>
                  <a:pt x="2551" y="307"/>
                </a:lnTo>
                <a:lnTo>
                  <a:pt x="2551" y="407"/>
                </a:lnTo>
                <a:lnTo>
                  <a:pt x="2554" y="407"/>
                </a:lnTo>
                <a:lnTo>
                  <a:pt x="2554" y="403"/>
                </a:lnTo>
                <a:lnTo>
                  <a:pt x="2558" y="392"/>
                </a:lnTo>
                <a:lnTo>
                  <a:pt x="2560" y="380"/>
                </a:lnTo>
                <a:lnTo>
                  <a:pt x="2560" y="365"/>
                </a:lnTo>
                <a:lnTo>
                  <a:pt x="2562" y="351"/>
                </a:lnTo>
                <a:lnTo>
                  <a:pt x="2565" y="351"/>
                </a:lnTo>
                <a:lnTo>
                  <a:pt x="2565" y="334"/>
                </a:lnTo>
                <a:lnTo>
                  <a:pt x="2571" y="334"/>
                </a:lnTo>
                <a:lnTo>
                  <a:pt x="2574" y="300"/>
                </a:lnTo>
                <a:lnTo>
                  <a:pt x="2578" y="300"/>
                </a:lnTo>
                <a:lnTo>
                  <a:pt x="2578" y="247"/>
                </a:lnTo>
                <a:lnTo>
                  <a:pt x="2578" y="212"/>
                </a:lnTo>
                <a:lnTo>
                  <a:pt x="2576" y="180"/>
                </a:lnTo>
                <a:lnTo>
                  <a:pt x="2571" y="151"/>
                </a:lnTo>
                <a:lnTo>
                  <a:pt x="2571" y="131"/>
                </a:lnTo>
                <a:lnTo>
                  <a:pt x="2565" y="131"/>
                </a:lnTo>
                <a:lnTo>
                  <a:pt x="2565" y="120"/>
                </a:lnTo>
                <a:lnTo>
                  <a:pt x="2562" y="120"/>
                </a:lnTo>
                <a:lnTo>
                  <a:pt x="2562" y="103"/>
                </a:lnTo>
                <a:lnTo>
                  <a:pt x="2558" y="103"/>
                </a:lnTo>
                <a:lnTo>
                  <a:pt x="2554" y="76"/>
                </a:lnTo>
                <a:lnTo>
                  <a:pt x="2551" y="76"/>
                </a:lnTo>
                <a:close/>
                <a:moveTo>
                  <a:pt x="3725" y="0"/>
                </a:moveTo>
                <a:lnTo>
                  <a:pt x="3738" y="0"/>
                </a:lnTo>
                <a:lnTo>
                  <a:pt x="3738" y="3"/>
                </a:lnTo>
                <a:lnTo>
                  <a:pt x="3734" y="12"/>
                </a:lnTo>
                <a:lnTo>
                  <a:pt x="3734" y="25"/>
                </a:lnTo>
                <a:lnTo>
                  <a:pt x="3734" y="40"/>
                </a:lnTo>
                <a:lnTo>
                  <a:pt x="3731" y="40"/>
                </a:lnTo>
                <a:lnTo>
                  <a:pt x="3731" y="123"/>
                </a:lnTo>
                <a:lnTo>
                  <a:pt x="3725" y="123"/>
                </a:lnTo>
                <a:lnTo>
                  <a:pt x="3725" y="127"/>
                </a:lnTo>
                <a:lnTo>
                  <a:pt x="3731" y="127"/>
                </a:lnTo>
                <a:lnTo>
                  <a:pt x="3731" y="140"/>
                </a:lnTo>
                <a:lnTo>
                  <a:pt x="3725" y="140"/>
                </a:lnTo>
                <a:lnTo>
                  <a:pt x="3725" y="143"/>
                </a:lnTo>
                <a:lnTo>
                  <a:pt x="3734" y="147"/>
                </a:lnTo>
                <a:lnTo>
                  <a:pt x="3734" y="167"/>
                </a:lnTo>
                <a:lnTo>
                  <a:pt x="3738" y="167"/>
                </a:lnTo>
                <a:lnTo>
                  <a:pt x="3738" y="183"/>
                </a:lnTo>
                <a:lnTo>
                  <a:pt x="3742" y="183"/>
                </a:lnTo>
                <a:lnTo>
                  <a:pt x="3742" y="203"/>
                </a:lnTo>
                <a:lnTo>
                  <a:pt x="3745" y="203"/>
                </a:lnTo>
                <a:lnTo>
                  <a:pt x="3751" y="247"/>
                </a:lnTo>
                <a:lnTo>
                  <a:pt x="3754" y="247"/>
                </a:lnTo>
                <a:lnTo>
                  <a:pt x="3754" y="254"/>
                </a:lnTo>
                <a:lnTo>
                  <a:pt x="3762" y="260"/>
                </a:lnTo>
                <a:lnTo>
                  <a:pt x="3762" y="274"/>
                </a:lnTo>
                <a:lnTo>
                  <a:pt x="3765" y="274"/>
                </a:lnTo>
                <a:lnTo>
                  <a:pt x="3758" y="180"/>
                </a:lnTo>
                <a:lnTo>
                  <a:pt x="3753" y="165"/>
                </a:lnTo>
                <a:lnTo>
                  <a:pt x="3751" y="147"/>
                </a:lnTo>
                <a:lnTo>
                  <a:pt x="3754" y="147"/>
                </a:lnTo>
                <a:lnTo>
                  <a:pt x="3754" y="151"/>
                </a:lnTo>
                <a:lnTo>
                  <a:pt x="3765" y="147"/>
                </a:lnTo>
                <a:lnTo>
                  <a:pt x="3765" y="151"/>
                </a:lnTo>
                <a:lnTo>
                  <a:pt x="3771" y="151"/>
                </a:lnTo>
                <a:lnTo>
                  <a:pt x="3771" y="163"/>
                </a:lnTo>
                <a:lnTo>
                  <a:pt x="3774" y="163"/>
                </a:lnTo>
                <a:lnTo>
                  <a:pt x="3771" y="123"/>
                </a:lnTo>
                <a:lnTo>
                  <a:pt x="3782" y="123"/>
                </a:lnTo>
                <a:lnTo>
                  <a:pt x="3785" y="147"/>
                </a:lnTo>
                <a:lnTo>
                  <a:pt x="3791" y="167"/>
                </a:lnTo>
                <a:lnTo>
                  <a:pt x="3791" y="203"/>
                </a:lnTo>
                <a:lnTo>
                  <a:pt x="3794" y="203"/>
                </a:lnTo>
                <a:lnTo>
                  <a:pt x="3794" y="231"/>
                </a:lnTo>
                <a:lnTo>
                  <a:pt x="3798" y="231"/>
                </a:lnTo>
                <a:lnTo>
                  <a:pt x="3798" y="240"/>
                </a:lnTo>
                <a:lnTo>
                  <a:pt x="3802" y="240"/>
                </a:lnTo>
                <a:lnTo>
                  <a:pt x="3805" y="263"/>
                </a:lnTo>
                <a:lnTo>
                  <a:pt x="3811" y="263"/>
                </a:lnTo>
                <a:lnTo>
                  <a:pt x="3811" y="231"/>
                </a:lnTo>
                <a:lnTo>
                  <a:pt x="3813" y="201"/>
                </a:lnTo>
                <a:lnTo>
                  <a:pt x="3818" y="176"/>
                </a:lnTo>
                <a:lnTo>
                  <a:pt x="3822" y="176"/>
                </a:lnTo>
                <a:lnTo>
                  <a:pt x="3822" y="180"/>
                </a:lnTo>
                <a:lnTo>
                  <a:pt x="3825" y="180"/>
                </a:lnTo>
                <a:lnTo>
                  <a:pt x="3825" y="183"/>
                </a:lnTo>
                <a:lnTo>
                  <a:pt x="3822" y="191"/>
                </a:lnTo>
                <a:lnTo>
                  <a:pt x="3831" y="187"/>
                </a:lnTo>
                <a:lnTo>
                  <a:pt x="3831" y="254"/>
                </a:lnTo>
                <a:lnTo>
                  <a:pt x="3838" y="265"/>
                </a:lnTo>
                <a:lnTo>
                  <a:pt x="3845" y="281"/>
                </a:lnTo>
                <a:lnTo>
                  <a:pt x="3851" y="300"/>
                </a:lnTo>
                <a:lnTo>
                  <a:pt x="3854" y="320"/>
                </a:lnTo>
                <a:lnTo>
                  <a:pt x="3858" y="334"/>
                </a:lnTo>
                <a:lnTo>
                  <a:pt x="3860" y="334"/>
                </a:lnTo>
                <a:lnTo>
                  <a:pt x="3860" y="334"/>
                </a:lnTo>
                <a:lnTo>
                  <a:pt x="3860" y="334"/>
                </a:lnTo>
                <a:lnTo>
                  <a:pt x="3860" y="334"/>
                </a:lnTo>
                <a:lnTo>
                  <a:pt x="3862" y="332"/>
                </a:lnTo>
                <a:lnTo>
                  <a:pt x="3862" y="331"/>
                </a:lnTo>
                <a:lnTo>
                  <a:pt x="3865" y="331"/>
                </a:lnTo>
                <a:lnTo>
                  <a:pt x="3862" y="314"/>
                </a:lnTo>
                <a:lnTo>
                  <a:pt x="3863" y="294"/>
                </a:lnTo>
                <a:lnTo>
                  <a:pt x="3863" y="269"/>
                </a:lnTo>
                <a:lnTo>
                  <a:pt x="3863" y="245"/>
                </a:lnTo>
                <a:lnTo>
                  <a:pt x="3865" y="223"/>
                </a:lnTo>
                <a:lnTo>
                  <a:pt x="3871" y="223"/>
                </a:lnTo>
                <a:lnTo>
                  <a:pt x="3865" y="214"/>
                </a:lnTo>
                <a:lnTo>
                  <a:pt x="3871" y="214"/>
                </a:lnTo>
                <a:lnTo>
                  <a:pt x="3871" y="180"/>
                </a:lnTo>
                <a:lnTo>
                  <a:pt x="3874" y="180"/>
                </a:lnTo>
                <a:lnTo>
                  <a:pt x="3874" y="154"/>
                </a:lnTo>
                <a:lnTo>
                  <a:pt x="3882" y="132"/>
                </a:lnTo>
                <a:lnTo>
                  <a:pt x="3885" y="107"/>
                </a:lnTo>
                <a:lnTo>
                  <a:pt x="3894" y="107"/>
                </a:lnTo>
                <a:lnTo>
                  <a:pt x="3885" y="167"/>
                </a:lnTo>
                <a:lnTo>
                  <a:pt x="3882" y="167"/>
                </a:lnTo>
                <a:lnTo>
                  <a:pt x="3882" y="203"/>
                </a:lnTo>
                <a:lnTo>
                  <a:pt x="3878" y="203"/>
                </a:lnTo>
                <a:lnTo>
                  <a:pt x="3882" y="211"/>
                </a:lnTo>
                <a:lnTo>
                  <a:pt x="3882" y="214"/>
                </a:lnTo>
                <a:lnTo>
                  <a:pt x="3880" y="218"/>
                </a:lnTo>
                <a:lnTo>
                  <a:pt x="3878" y="218"/>
                </a:lnTo>
                <a:lnTo>
                  <a:pt x="3878" y="220"/>
                </a:lnTo>
                <a:lnTo>
                  <a:pt x="3882" y="260"/>
                </a:lnTo>
                <a:lnTo>
                  <a:pt x="3882" y="323"/>
                </a:lnTo>
                <a:lnTo>
                  <a:pt x="3885" y="323"/>
                </a:lnTo>
                <a:lnTo>
                  <a:pt x="3887" y="336"/>
                </a:lnTo>
                <a:lnTo>
                  <a:pt x="3887" y="349"/>
                </a:lnTo>
                <a:lnTo>
                  <a:pt x="3891" y="360"/>
                </a:lnTo>
                <a:lnTo>
                  <a:pt x="3894" y="327"/>
                </a:lnTo>
                <a:lnTo>
                  <a:pt x="3898" y="327"/>
                </a:lnTo>
                <a:lnTo>
                  <a:pt x="3898" y="320"/>
                </a:lnTo>
                <a:lnTo>
                  <a:pt x="3902" y="320"/>
                </a:lnTo>
                <a:lnTo>
                  <a:pt x="3905" y="300"/>
                </a:lnTo>
                <a:lnTo>
                  <a:pt x="3922" y="287"/>
                </a:lnTo>
                <a:lnTo>
                  <a:pt x="3923" y="256"/>
                </a:lnTo>
                <a:lnTo>
                  <a:pt x="3925" y="221"/>
                </a:lnTo>
                <a:lnTo>
                  <a:pt x="3931" y="185"/>
                </a:lnTo>
                <a:lnTo>
                  <a:pt x="3938" y="154"/>
                </a:lnTo>
                <a:lnTo>
                  <a:pt x="3940" y="143"/>
                </a:lnTo>
                <a:lnTo>
                  <a:pt x="3940" y="132"/>
                </a:lnTo>
                <a:lnTo>
                  <a:pt x="3943" y="123"/>
                </a:lnTo>
                <a:lnTo>
                  <a:pt x="3951" y="114"/>
                </a:lnTo>
                <a:lnTo>
                  <a:pt x="3951" y="111"/>
                </a:lnTo>
                <a:lnTo>
                  <a:pt x="3954" y="111"/>
                </a:lnTo>
                <a:lnTo>
                  <a:pt x="3954" y="131"/>
                </a:lnTo>
                <a:lnTo>
                  <a:pt x="3951" y="131"/>
                </a:lnTo>
                <a:lnTo>
                  <a:pt x="3942" y="191"/>
                </a:lnTo>
                <a:lnTo>
                  <a:pt x="3938" y="211"/>
                </a:lnTo>
                <a:lnTo>
                  <a:pt x="3936" y="238"/>
                </a:lnTo>
                <a:lnTo>
                  <a:pt x="3936" y="271"/>
                </a:lnTo>
                <a:lnTo>
                  <a:pt x="3936" y="305"/>
                </a:lnTo>
                <a:lnTo>
                  <a:pt x="3936" y="338"/>
                </a:lnTo>
                <a:lnTo>
                  <a:pt x="3938" y="365"/>
                </a:lnTo>
                <a:lnTo>
                  <a:pt x="3942" y="383"/>
                </a:lnTo>
                <a:lnTo>
                  <a:pt x="3943" y="394"/>
                </a:lnTo>
                <a:lnTo>
                  <a:pt x="3942" y="407"/>
                </a:lnTo>
                <a:lnTo>
                  <a:pt x="3942" y="418"/>
                </a:lnTo>
                <a:lnTo>
                  <a:pt x="3945" y="427"/>
                </a:lnTo>
                <a:lnTo>
                  <a:pt x="3945" y="283"/>
                </a:lnTo>
                <a:lnTo>
                  <a:pt x="3942" y="283"/>
                </a:lnTo>
                <a:lnTo>
                  <a:pt x="3942" y="251"/>
                </a:lnTo>
                <a:lnTo>
                  <a:pt x="3954" y="254"/>
                </a:lnTo>
                <a:lnTo>
                  <a:pt x="3958" y="283"/>
                </a:lnTo>
                <a:lnTo>
                  <a:pt x="3962" y="283"/>
                </a:lnTo>
                <a:lnTo>
                  <a:pt x="3971" y="207"/>
                </a:lnTo>
                <a:lnTo>
                  <a:pt x="3974" y="207"/>
                </a:lnTo>
                <a:lnTo>
                  <a:pt x="3974" y="196"/>
                </a:lnTo>
                <a:lnTo>
                  <a:pt x="3978" y="196"/>
                </a:lnTo>
                <a:lnTo>
                  <a:pt x="3978" y="180"/>
                </a:lnTo>
                <a:lnTo>
                  <a:pt x="3982" y="180"/>
                </a:lnTo>
                <a:lnTo>
                  <a:pt x="3982" y="169"/>
                </a:lnTo>
                <a:lnTo>
                  <a:pt x="3978" y="156"/>
                </a:lnTo>
                <a:lnTo>
                  <a:pt x="3973" y="143"/>
                </a:lnTo>
                <a:lnTo>
                  <a:pt x="3971" y="131"/>
                </a:lnTo>
                <a:lnTo>
                  <a:pt x="3974" y="132"/>
                </a:lnTo>
                <a:lnTo>
                  <a:pt x="3978" y="132"/>
                </a:lnTo>
                <a:lnTo>
                  <a:pt x="3980" y="134"/>
                </a:lnTo>
                <a:lnTo>
                  <a:pt x="3980" y="136"/>
                </a:lnTo>
                <a:lnTo>
                  <a:pt x="3982" y="138"/>
                </a:lnTo>
                <a:lnTo>
                  <a:pt x="3982" y="143"/>
                </a:lnTo>
                <a:lnTo>
                  <a:pt x="3989" y="154"/>
                </a:lnTo>
                <a:lnTo>
                  <a:pt x="3993" y="171"/>
                </a:lnTo>
                <a:lnTo>
                  <a:pt x="3994" y="185"/>
                </a:lnTo>
                <a:lnTo>
                  <a:pt x="3996" y="200"/>
                </a:lnTo>
                <a:lnTo>
                  <a:pt x="4002" y="211"/>
                </a:lnTo>
                <a:lnTo>
                  <a:pt x="4002" y="203"/>
                </a:lnTo>
                <a:lnTo>
                  <a:pt x="4005" y="192"/>
                </a:lnTo>
                <a:lnTo>
                  <a:pt x="4005" y="180"/>
                </a:lnTo>
                <a:lnTo>
                  <a:pt x="4002" y="167"/>
                </a:lnTo>
                <a:lnTo>
                  <a:pt x="4014" y="167"/>
                </a:lnTo>
                <a:lnTo>
                  <a:pt x="4014" y="151"/>
                </a:lnTo>
                <a:lnTo>
                  <a:pt x="4025" y="151"/>
                </a:lnTo>
                <a:lnTo>
                  <a:pt x="4022" y="200"/>
                </a:lnTo>
                <a:lnTo>
                  <a:pt x="4031" y="203"/>
                </a:lnTo>
                <a:lnTo>
                  <a:pt x="4031" y="220"/>
                </a:lnTo>
                <a:lnTo>
                  <a:pt x="4034" y="220"/>
                </a:lnTo>
                <a:lnTo>
                  <a:pt x="4038" y="236"/>
                </a:lnTo>
                <a:lnTo>
                  <a:pt x="4042" y="236"/>
                </a:lnTo>
                <a:lnTo>
                  <a:pt x="4051" y="271"/>
                </a:lnTo>
                <a:lnTo>
                  <a:pt x="4058" y="271"/>
                </a:lnTo>
                <a:lnTo>
                  <a:pt x="4062" y="307"/>
                </a:lnTo>
                <a:lnTo>
                  <a:pt x="4065" y="307"/>
                </a:lnTo>
                <a:lnTo>
                  <a:pt x="4065" y="303"/>
                </a:lnTo>
                <a:lnTo>
                  <a:pt x="4074" y="289"/>
                </a:lnTo>
                <a:lnTo>
                  <a:pt x="4076" y="269"/>
                </a:lnTo>
                <a:lnTo>
                  <a:pt x="4076" y="245"/>
                </a:lnTo>
                <a:lnTo>
                  <a:pt x="4074" y="221"/>
                </a:lnTo>
                <a:lnTo>
                  <a:pt x="4073" y="198"/>
                </a:lnTo>
                <a:lnTo>
                  <a:pt x="4071" y="180"/>
                </a:lnTo>
                <a:lnTo>
                  <a:pt x="4074" y="180"/>
                </a:lnTo>
                <a:lnTo>
                  <a:pt x="4074" y="183"/>
                </a:lnTo>
                <a:lnTo>
                  <a:pt x="4076" y="185"/>
                </a:lnTo>
                <a:lnTo>
                  <a:pt x="4076" y="185"/>
                </a:lnTo>
                <a:lnTo>
                  <a:pt x="4076" y="183"/>
                </a:lnTo>
                <a:lnTo>
                  <a:pt x="4078" y="181"/>
                </a:lnTo>
                <a:lnTo>
                  <a:pt x="4078" y="178"/>
                </a:lnTo>
                <a:lnTo>
                  <a:pt x="4078" y="176"/>
                </a:lnTo>
                <a:lnTo>
                  <a:pt x="4078" y="176"/>
                </a:lnTo>
                <a:lnTo>
                  <a:pt x="4074" y="176"/>
                </a:lnTo>
                <a:lnTo>
                  <a:pt x="4065" y="123"/>
                </a:lnTo>
                <a:lnTo>
                  <a:pt x="4062" y="123"/>
                </a:lnTo>
                <a:lnTo>
                  <a:pt x="4062" y="100"/>
                </a:lnTo>
                <a:lnTo>
                  <a:pt x="4058" y="100"/>
                </a:lnTo>
                <a:lnTo>
                  <a:pt x="4054" y="80"/>
                </a:lnTo>
                <a:lnTo>
                  <a:pt x="4065" y="80"/>
                </a:lnTo>
                <a:lnTo>
                  <a:pt x="4071" y="112"/>
                </a:lnTo>
                <a:lnTo>
                  <a:pt x="4080" y="145"/>
                </a:lnTo>
                <a:lnTo>
                  <a:pt x="4091" y="176"/>
                </a:lnTo>
                <a:lnTo>
                  <a:pt x="4098" y="240"/>
                </a:lnTo>
                <a:lnTo>
                  <a:pt x="4100" y="238"/>
                </a:lnTo>
                <a:lnTo>
                  <a:pt x="4100" y="238"/>
                </a:lnTo>
                <a:lnTo>
                  <a:pt x="4100" y="238"/>
                </a:lnTo>
                <a:lnTo>
                  <a:pt x="4100" y="238"/>
                </a:lnTo>
                <a:lnTo>
                  <a:pt x="4102" y="236"/>
                </a:lnTo>
                <a:lnTo>
                  <a:pt x="4102" y="236"/>
                </a:lnTo>
                <a:lnTo>
                  <a:pt x="4109" y="227"/>
                </a:lnTo>
                <a:lnTo>
                  <a:pt x="4111" y="218"/>
                </a:lnTo>
                <a:lnTo>
                  <a:pt x="4111" y="207"/>
                </a:lnTo>
                <a:lnTo>
                  <a:pt x="4114" y="196"/>
                </a:lnTo>
                <a:lnTo>
                  <a:pt x="4125" y="156"/>
                </a:lnTo>
                <a:lnTo>
                  <a:pt x="4134" y="114"/>
                </a:lnTo>
                <a:lnTo>
                  <a:pt x="4142" y="114"/>
                </a:lnTo>
                <a:lnTo>
                  <a:pt x="4140" y="143"/>
                </a:lnTo>
                <a:lnTo>
                  <a:pt x="4133" y="169"/>
                </a:lnTo>
                <a:lnTo>
                  <a:pt x="4127" y="194"/>
                </a:lnTo>
                <a:lnTo>
                  <a:pt x="4122" y="220"/>
                </a:lnTo>
                <a:lnTo>
                  <a:pt x="4125" y="220"/>
                </a:lnTo>
                <a:lnTo>
                  <a:pt x="4125" y="211"/>
                </a:lnTo>
                <a:lnTo>
                  <a:pt x="4133" y="198"/>
                </a:lnTo>
                <a:lnTo>
                  <a:pt x="4140" y="178"/>
                </a:lnTo>
                <a:lnTo>
                  <a:pt x="4143" y="154"/>
                </a:lnTo>
                <a:lnTo>
                  <a:pt x="4149" y="132"/>
                </a:lnTo>
                <a:lnTo>
                  <a:pt x="4154" y="114"/>
                </a:lnTo>
                <a:lnTo>
                  <a:pt x="4158" y="114"/>
                </a:lnTo>
                <a:lnTo>
                  <a:pt x="4158" y="140"/>
                </a:lnTo>
                <a:lnTo>
                  <a:pt x="4154" y="140"/>
                </a:lnTo>
                <a:lnTo>
                  <a:pt x="4154" y="160"/>
                </a:lnTo>
                <a:lnTo>
                  <a:pt x="4151" y="160"/>
                </a:lnTo>
                <a:lnTo>
                  <a:pt x="4143" y="189"/>
                </a:lnTo>
                <a:lnTo>
                  <a:pt x="4143" y="220"/>
                </a:lnTo>
                <a:lnTo>
                  <a:pt x="4145" y="252"/>
                </a:lnTo>
                <a:lnTo>
                  <a:pt x="4145" y="287"/>
                </a:lnTo>
                <a:lnTo>
                  <a:pt x="4154" y="287"/>
                </a:lnTo>
                <a:lnTo>
                  <a:pt x="4154" y="311"/>
                </a:lnTo>
                <a:lnTo>
                  <a:pt x="4158" y="311"/>
                </a:lnTo>
                <a:lnTo>
                  <a:pt x="4158" y="307"/>
                </a:lnTo>
                <a:lnTo>
                  <a:pt x="4162" y="307"/>
                </a:lnTo>
                <a:lnTo>
                  <a:pt x="4171" y="260"/>
                </a:lnTo>
                <a:lnTo>
                  <a:pt x="4174" y="260"/>
                </a:lnTo>
                <a:lnTo>
                  <a:pt x="4174" y="243"/>
                </a:lnTo>
                <a:lnTo>
                  <a:pt x="4178" y="243"/>
                </a:lnTo>
                <a:lnTo>
                  <a:pt x="4178" y="223"/>
                </a:lnTo>
                <a:lnTo>
                  <a:pt x="4182" y="223"/>
                </a:lnTo>
                <a:lnTo>
                  <a:pt x="4182" y="211"/>
                </a:lnTo>
                <a:lnTo>
                  <a:pt x="4185" y="211"/>
                </a:lnTo>
                <a:lnTo>
                  <a:pt x="4185" y="196"/>
                </a:lnTo>
                <a:lnTo>
                  <a:pt x="4191" y="196"/>
                </a:lnTo>
                <a:lnTo>
                  <a:pt x="4191" y="176"/>
                </a:lnTo>
                <a:lnTo>
                  <a:pt x="4196" y="156"/>
                </a:lnTo>
                <a:lnTo>
                  <a:pt x="4200" y="138"/>
                </a:lnTo>
                <a:lnTo>
                  <a:pt x="4202" y="114"/>
                </a:lnTo>
                <a:lnTo>
                  <a:pt x="4214" y="114"/>
                </a:lnTo>
                <a:lnTo>
                  <a:pt x="4214" y="120"/>
                </a:lnTo>
                <a:lnTo>
                  <a:pt x="4211" y="120"/>
                </a:lnTo>
                <a:lnTo>
                  <a:pt x="4211" y="143"/>
                </a:lnTo>
                <a:lnTo>
                  <a:pt x="4205" y="143"/>
                </a:lnTo>
                <a:lnTo>
                  <a:pt x="4194" y="211"/>
                </a:lnTo>
                <a:lnTo>
                  <a:pt x="4198" y="211"/>
                </a:lnTo>
                <a:lnTo>
                  <a:pt x="4214" y="154"/>
                </a:lnTo>
                <a:lnTo>
                  <a:pt x="4222" y="154"/>
                </a:lnTo>
                <a:lnTo>
                  <a:pt x="4218" y="176"/>
                </a:lnTo>
                <a:lnTo>
                  <a:pt x="4211" y="194"/>
                </a:lnTo>
                <a:lnTo>
                  <a:pt x="4205" y="214"/>
                </a:lnTo>
                <a:lnTo>
                  <a:pt x="4214" y="214"/>
                </a:lnTo>
                <a:lnTo>
                  <a:pt x="4214" y="231"/>
                </a:lnTo>
                <a:lnTo>
                  <a:pt x="4218" y="231"/>
                </a:lnTo>
                <a:lnTo>
                  <a:pt x="4220" y="216"/>
                </a:lnTo>
                <a:lnTo>
                  <a:pt x="4225" y="203"/>
                </a:lnTo>
                <a:lnTo>
                  <a:pt x="4231" y="191"/>
                </a:lnTo>
                <a:lnTo>
                  <a:pt x="4231" y="171"/>
                </a:lnTo>
                <a:lnTo>
                  <a:pt x="4234" y="171"/>
                </a:lnTo>
                <a:lnTo>
                  <a:pt x="4236" y="169"/>
                </a:lnTo>
                <a:lnTo>
                  <a:pt x="4236" y="169"/>
                </a:lnTo>
                <a:lnTo>
                  <a:pt x="4236" y="169"/>
                </a:lnTo>
                <a:lnTo>
                  <a:pt x="4238" y="169"/>
                </a:lnTo>
                <a:lnTo>
                  <a:pt x="4240" y="169"/>
                </a:lnTo>
                <a:lnTo>
                  <a:pt x="4242" y="167"/>
                </a:lnTo>
                <a:lnTo>
                  <a:pt x="4242" y="180"/>
                </a:lnTo>
                <a:lnTo>
                  <a:pt x="4238" y="196"/>
                </a:lnTo>
                <a:lnTo>
                  <a:pt x="4238" y="211"/>
                </a:lnTo>
                <a:lnTo>
                  <a:pt x="4238" y="225"/>
                </a:lnTo>
                <a:lnTo>
                  <a:pt x="4242" y="236"/>
                </a:lnTo>
                <a:lnTo>
                  <a:pt x="4243" y="212"/>
                </a:lnTo>
                <a:lnTo>
                  <a:pt x="4249" y="192"/>
                </a:lnTo>
                <a:lnTo>
                  <a:pt x="4254" y="172"/>
                </a:lnTo>
                <a:lnTo>
                  <a:pt x="4258" y="151"/>
                </a:lnTo>
                <a:lnTo>
                  <a:pt x="4271" y="151"/>
                </a:lnTo>
                <a:lnTo>
                  <a:pt x="4265" y="189"/>
                </a:lnTo>
                <a:lnTo>
                  <a:pt x="4262" y="229"/>
                </a:lnTo>
                <a:lnTo>
                  <a:pt x="4258" y="271"/>
                </a:lnTo>
                <a:lnTo>
                  <a:pt x="4260" y="311"/>
                </a:lnTo>
                <a:lnTo>
                  <a:pt x="4265" y="347"/>
                </a:lnTo>
                <a:lnTo>
                  <a:pt x="4267" y="360"/>
                </a:lnTo>
                <a:lnTo>
                  <a:pt x="4269" y="374"/>
                </a:lnTo>
                <a:lnTo>
                  <a:pt x="4269" y="389"/>
                </a:lnTo>
                <a:lnTo>
                  <a:pt x="4269" y="401"/>
                </a:lnTo>
                <a:lnTo>
                  <a:pt x="4274" y="411"/>
                </a:lnTo>
                <a:lnTo>
                  <a:pt x="4274" y="311"/>
                </a:lnTo>
                <a:lnTo>
                  <a:pt x="4278" y="311"/>
                </a:lnTo>
                <a:lnTo>
                  <a:pt x="4280" y="294"/>
                </a:lnTo>
                <a:lnTo>
                  <a:pt x="4280" y="276"/>
                </a:lnTo>
                <a:lnTo>
                  <a:pt x="4278" y="263"/>
                </a:lnTo>
                <a:lnTo>
                  <a:pt x="4285" y="263"/>
                </a:lnTo>
                <a:lnTo>
                  <a:pt x="4285" y="247"/>
                </a:lnTo>
                <a:lnTo>
                  <a:pt x="4298" y="247"/>
                </a:lnTo>
                <a:lnTo>
                  <a:pt x="4294" y="271"/>
                </a:lnTo>
                <a:lnTo>
                  <a:pt x="4291" y="271"/>
                </a:lnTo>
                <a:lnTo>
                  <a:pt x="4291" y="281"/>
                </a:lnTo>
                <a:lnTo>
                  <a:pt x="4293" y="296"/>
                </a:lnTo>
                <a:lnTo>
                  <a:pt x="4296" y="314"/>
                </a:lnTo>
                <a:lnTo>
                  <a:pt x="4300" y="331"/>
                </a:lnTo>
                <a:lnTo>
                  <a:pt x="4303" y="345"/>
                </a:lnTo>
                <a:lnTo>
                  <a:pt x="4305" y="351"/>
                </a:lnTo>
                <a:lnTo>
                  <a:pt x="4309" y="311"/>
                </a:lnTo>
                <a:lnTo>
                  <a:pt x="4313" y="271"/>
                </a:lnTo>
                <a:lnTo>
                  <a:pt x="4314" y="227"/>
                </a:lnTo>
                <a:lnTo>
                  <a:pt x="4314" y="191"/>
                </a:lnTo>
                <a:lnTo>
                  <a:pt x="4311" y="191"/>
                </a:lnTo>
                <a:lnTo>
                  <a:pt x="4311" y="163"/>
                </a:lnTo>
                <a:lnTo>
                  <a:pt x="4305" y="163"/>
                </a:lnTo>
                <a:lnTo>
                  <a:pt x="4305" y="136"/>
                </a:lnTo>
                <a:lnTo>
                  <a:pt x="4298" y="103"/>
                </a:lnTo>
                <a:lnTo>
                  <a:pt x="4291" y="71"/>
                </a:lnTo>
                <a:lnTo>
                  <a:pt x="4302" y="76"/>
                </a:lnTo>
                <a:lnTo>
                  <a:pt x="4325" y="207"/>
                </a:lnTo>
                <a:lnTo>
                  <a:pt x="4327" y="221"/>
                </a:lnTo>
                <a:lnTo>
                  <a:pt x="4325" y="238"/>
                </a:lnTo>
                <a:lnTo>
                  <a:pt x="4325" y="252"/>
                </a:lnTo>
                <a:lnTo>
                  <a:pt x="4331" y="263"/>
                </a:lnTo>
                <a:lnTo>
                  <a:pt x="4358" y="103"/>
                </a:lnTo>
                <a:lnTo>
                  <a:pt x="4365" y="103"/>
                </a:lnTo>
                <a:lnTo>
                  <a:pt x="4351" y="211"/>
                </a:lnTo>
                <a:lnTo>
                  <a:pt x="4354" y="211"/>
                </a:lnTo>
                <a:lnTo>
                  <a:pt x="4358" y="183"/>
                </a:lnTo>
                <a:lnTo>
                  <a:pt x="4371" y="183"/>
                </a:lnTo>
                <a:lnTo>
                  <a:pt x="4371" y="214"/>
                </a:lnTo>
                <a:lnTo>
                  <a:pt x="4373" y="245"/>
                </a:lnTo>
                <a:lnTo>
                  <a:pt x="4378" y="271"/>
                </a:lnTo>
                <a:lnTo>
                  <a:pt x="4374" y="283"/>
                </a:lnTo>
                <a:lnTo>
                  <a:pt x="4382" y="283"/>
                </a:lnTo>
                <a:lnTo>
                  <a:pt x="4385" y="311"/>
                </a:lnTo>
                <a:lnTo>
                  <a:pt x="4391" y="311"/>
                </a:lnTo>
                <a:lnTo>
                  <a:pt x="4391" y="307"/>
                </a:lnTo>
                <a:lnTo>
                  <a:pt x="4425" y="200"/>
                </a:lnTo>
                <a:lnTo>
                  <a:pt x="4425" y="183"/>
                </a:lnTo>
                <a:lnTo>
                  <a:pt x="4431" y="183"/>
                </a:lnTo>
                <a:lnTo>
                  <a:pt x="4434" y="154"/>
                </a:lnTo>
                <a:lnTo>
                  <a:pt x="4438" y="154"/>
                </a:lnTo>
                <a:lnTo>
                  <a:pt x="4440" y="154"/>
                </a:lnTo>
                <a:lnTo>
                  <a:pt x="4440" y="152"/>
                </a:lnTo>
                <a:lnTo>
                  <a:pt x="4440" y="152"/>
                </a:lnTo>
                <a:lnTo>
                  <a:pt x="4442" y="152"/>
                </a:lnTo>
                <a:lnTo>
                  <a:pt x="4443" y="152"/>
                </a:lnTo>
                <a:lnTo>
                  <a:pt x="4445" y="151"/>
                </a:lnTo>
                <a:lnTo>
                  <a:pt x="4434" y="207"/>
                </a:lnTo>
                <a:lnTo>
                  <a:pt x="4442" y="207"/>
                </a:lnTo>
                <a:lnTo>
                  <a:pt x="4443" y="223"/>
                </a:lnTo>
                <a:lnTo>
                  <a:pt x="4449" y="236"/>
                </a:lnTo>
                <a:lnTo>
                  <a:pt x="4454" y="247"/>
                </a:lnTo>
                <a:lnTo>
                  <a:pt x="4454" y="267"/>
                </a:lnTo>
                <a:lnTo>
                  <a:pt x="4458" y="267"/>
                </a:lnTo>
                <a:lnTo>
                  <a:pt x="4458" y="280"/>
                </a:lnTo>
                <a:lnTo>
                  <a:pt x="4462" y="280"/>
                </a:lnTo>
                <a:lnTo>
                  <a:pt x="4465" y="323"/>
                </a:lnTo>
                <a:lnTo>
                  <a:pt x="4471" y="323"/>
                </a:lnTo>
                <a:lnTo>
                  <a:pt x="4473" y="338"/>
                </a:lnTo>
                <a:lnTo>
                  <a:pt x="4473" y="352"/>
                </a:lnTo>
                <a:lnTo>
                  <a:pt x="4473" y="365"/>
                </a:lnTo>
                <a:lnTo>
                  <a:pt x="4478" y="374"/>
                </a:lnTo>
                <a:lnTo>
                  <a:pt x="4478" y="367"/>
                </a:lnTo>
                <a:lnTo>
                  <a:pt x="4485" y="358"/>
                </a:lnTo>
                <a:lnTo>
                  <a:pt x="4487" y="343"/>
                </a:lnTo>
                <a:lnTo>
                  <a:pt x="4485" y="327"/>
                </a:lnTo>
                <a:lnTo>
                  <a:pt x="4482" y="327"/>
                </a:lnTo>
                <a:lnTo>
                  <a:pt x="4482" y="300"/>
                </a:lnTo>
                <a:lnTo>
                  <a:pt x="4478" y="300"/>
                </a:lnTo>
                <a:lnTo>
                  <a:pt x="4478" y="280"/>
                </a:lnTo>
                <a:lnTo>
                  <a:pt x="4474" y="280"/>
                </a:lnTo>
                <a:lnTo>
                  <a:pt x="4474" y="271"/>
                </a:lnTo>
                <a:lnTo>
                  <a:pt x="4471" y="271"/>
                </a:lnTo>
                <a:lnTo>
                  <a:pt x="4471" y="267"/>
                </a:lnTo>
                <a:lnTo>
                  <a:pt x="4474" y="267"/>
                </a:lnTo>
                <a:lnTo>
                  <a:pt x="4476" y="265"/>
                </a:lnTo>
                <a:lnTo>
                  <a:pt x="4476" y="265"/>
                </a:lnTo>
                <a:lnTo>
                  <a:pt x="4476" y="265"/>
                </a:lnTo>
                <a:lnTo>
                  <a:pt x="4478" y="265"/>
                </a:lnTo>
                <a:lnTo>
                  <a:pt x="4480" y="263"/>
                </a:lnTo>
                <a:lnTo>
                  <a:pt x="4482" y="263"/>
                </a:lnTo>
                <a:lnTo>
                  <a:pt x="4482" y="274"/>
                </a:lnTo>
                <a:lnTo>
                  <a:pt x="4485" y="274"/>
                </a:lnTo>
                <a:lnTo>
                  <a:pt x="4485" y="260"/>
                </a:lnTo>
                <a:lnTo>
                  <a:pt x="4498" y="260"/>
                </a:lnTo>
                <a:lnTo>
                  <a:pt x="4500" y="280"/>
                </a:lnTo>
                <a:lnTo>
                  <a:pt x="4505" y="298"/>
                </a:lnTo>
                <a:lnTo>
                  <a:pt x="4511" y="314"/>
                </a:lnTo>
                <a:lnTo>
                  <a:pt x="4511" y="347"/>
                </a:lnTo>
                <a:lnTo>
                  <a:pt x="4516" y="385"/>
                </a:lnTo>
                <a:lnTo>
                  <a:pt x="4518" y="431"/>
                </a:lnTo>
                <a:lnTo>
                  <a:pt x="4518" y="441"/>
                </a:lnTo>
                <a:lnTo>
                  <a:pt x="4520" y="449"/>
                </a:lnTo>
                <a:lnTo>
                  <a:pt x="4520" y="454"/>
                </a:lnTo>
                <a:lnTo>
                  <a:pt x="4518" y="463"/>
                </a:lnTo>
                <a:lnTo>
                  <a:pt x="4531" y="463"/>
                </a:lnTo>
                <a:lnTo>
                  <a:pt x="4534" y="314"/>
                </a:lnTo>
                <a:lnTo>
                  <a:pt x="4529" y="300"/>
                </a:lnTo>
                <a:lnTo>
                  <a:pt x="4523" y="283"/>
                </a:lnTo>
                <a:lnTo>
                  <a:pt x="4522" y="263"/>
                </a:lnTo>
                <a:lnTo>
                  <a:pt x="4525" y="263"/>
                </a:lnTo>
                <a:lnTo>
                  <a:pt x="4527" y="267"/>
                </a:lnTo>
                <a:lnTo>
                  <a:pt x="4527" y="267"/>
                </a:lnTo>
                <a:lnTo>
                  <a:pt x="4527" y="269"/>
                </a:lnTo>
                <a:lnTo>
                  <a:pt x="4527" y="269"/>
                </a:lnTo>
                <a:lnTo>
                  <a:pt x="4529" y="269"/>
                </a:lnTo>
                <a:lnTo>
                  <a:pt x="4531" y="271"/>
                </a:lnTo>
                <a:lnTo>
                  <a:pt x="4531" y="260"/>
                </a:lnTo>
                <a:lnTo>
                  <a:pt x="4525" y="247"/>
                </a:lnTo>
                <a:lnTo>
                  <a:pt x="4523" y="232"/>
                </a:lnTo>
                <a:lnTo>
                  <a:pt x="4522" y="220"/>
                </a:lnTo>
                <a:lnTo>
                  <a:pt x="4502" y="163"/>
                </a:lnTo>
                <a:lnTo>
                  <a:pt x="4503" y="161"/>
                </a:lnTo>
                <a:lnTo>
                  <a:pt x="4503" y="161"/>
                </a:lnTo>
                <a:lnTo>
                  <a:pt x="4505" y="161"/>
                </a:lnTo>
                <a:lnTo>
                  <a:pt x="4505" y="161"/>
                </a:lnTo>
                <a:lnTo>
                  <a:pt x="4505" y="161"/>
                </a:lnTo>
                <a:lnTo>
                  <a:pt x="4505" y="160"/>
                </a:lnTo>
                <a:lnTo>
                  <a:pt x="4507" y="160"/>
                </a:lnTo>
                <a:lnTo>
                  <a:pt x="4509" y="161"/>
                </a:lnTo>
                <a:lnTo>
                  <a:pt x="4509" y="161"/>
                </a:lnTo>
                <a:lnTo>
                  <a:pt x="4509" y="161"/>
                </a:lnTo>
                <a:lnTo>
                  <a:pt x="4509" y="161"/>
                </a:lnTo>
                <a:lnTo>
                  <a:pt x="4511" y="163"/>
                </a:lnTo>
                <a:lnTo>
                  <a:pt x="4516" y="174"/>
                </a:lnTo>
                <a:lnTo>
                  <a:pt x="4520" y="185"/>
                </a:lnTo>
                <a:lnTo>
                  <a:pt x="4522" y="200"/>
                </a:lnTo>
                <a:lnTo>
                  <a:pt x="4525" y="200"/>
                </a:lnTo>
                <a:lnTo>
                  <a:pt x="4525" y="220"/>
                </a:lnTo>
                <a:lnTo>
                  <a:pt x="4531" y="220"/>
                </a:lnTo>
                <a:lnTo>
                  <a:pt x="4531" y="231"/>
                </a:lnTo>
                <a:lnTo>
                  <a:pt x="4534" y="231"/>
                </a:lnTo>
                <a:lnTo>
                  <a:pt x="4534" y="254"/>
                </a:lnTo>
                <a:lnTo>
                  <a:pt x="4538" y="254"/>
                </a:lnTo>
                <a:lnTo>
                  <a:pt x="4538" y="271"/>
                </a:lnTo>
                <a:lnTo>
                  <a:pt x="4543" y="291"/>
                </a:lnTo>
                <a:lnTo>
                  <a:pt x="4551" y="311"/>
                </a:lnTo>
                <a:lnTo>
                  <a:pt x="4554" y="311"/>
                </a:lnTo>
                <a:lnTo>
                  <a:pt x="4554" y="267"/>
                </a:lnTo>
                <a:lnTo>
                  <a:pt x="4551" y="267"/>
                </a:lnTo>
                <a:lnTo>
                  <a:pt x="4551" y="243"/>
                </a:lnTo>
                <a:lnTo>
                  <a:pt x="4545" y="243"/>
                </a:lnTo>
                <a:lnTo>
                  <a:pt x="4542" y="220"/>
                </a:lnTo>
                <a:lnTo>
                  <a:pt x="4534" y="214"/>
                </a:lnTo>
                <a:lnTo>
                  <a:pt x="4531" y="200"/>
                </a:lnTo>
                <a:lnTo>
                  <a:pt x="4538" y="203"/>
                </a:lnTo>
                <a:lnTo>
                  <a:pt x="4525" y="163"/>
                </a:lnTo>
                <a:lnTo>
                  <a:pt x="4534" y="163"/>
                </a:lnTo>
                <a:lnTo>
                  <a:pt x="4585" y="314"/>
                </a:lnTo>
                <a:lnTo>
                  <a:pt x="4585" y="311"/>
                </a:lnTo>
                <a:lnTo>
                  <a:pt x="4589" y="309"/>
                </a:lnTo>
                <a:lnTo>
                  <a:pt x="4589" y="307"/>
                </a:lnTo>
                <a:lnTo>
                  <a:pt x="4589" y="305"/>
                </a:lnTo>
                <a:lnTo>
                  <a:pt x="4589" y="305"/>
                </a:lnTo>
                <a:lnTo>
                  <a:pt x="4589" y="303"/>
                </a:lnTo>
                <a:lnTo>
                  <a:pt x="4589" y="301"/>
                </a:lnTo>
                <a:lnTo>
                  <a:pt x="4591" y="300"/>
                </a:lnTo>
                <a:lnTo>
                  <a:pt x="4594" y="300"/>
                </a:lnTo>
                <a:lnTo>
                  <a:pt x="4594" y="303"/>
                </a:lnTo>
                <a:lnTo>
                  <a:pt x="4596" y="301"/>
                </a:lnTo>
                <a:lnTo>
                  <a:pt x="4596" y="301"/>
                </a:lnTo>
                <a:lnTo>
                  <a:pt x="4596" y="300"/>
                </a:lnTo>
                <a:lnTo>
                  <a:pt x="4596" y="300"/>
                </a:lnTo>
                <a:lnTo>
                  <a:pt x="4598" y="298"/>
                </a:lnTo>
                <a:lnTo>
                  <a:pt x="4598" y="296"/>
                </a:lnTo>
                <a:lnTo>
                  <a:pt x="4591" y="296"/>
                </a:lnTo>
                <a:lnTo>
                  <a:pt x="4585" y="263"/>
                </a:lnTo>
                <a:lnTo>
                  <a:pt x="4594" y="263"/>
                </a:lnTo>
                <a:lnTo>
                  <a:pt x="4594" y="254"/>
                </a:lnTo>
                <a:lnTo>
                  <a:pt x="4602" y="254"/>
                </a:lnTo>
                <a:lnTo>
                  <a:pt x="4602" y="271"/>
                </a:lnTo>
                <a:lnTo>
                  <a:pt x="4600" y="281"/>
                </a:lnTo>
                <a:lnTo>
                  <a:pt x="4602" y="291"/>
                </a:lnTo>
                <a:lnTo>
                  <a:pt x="4605" y="291"/>
                </a:lnTo>
                <a:lnTo>
                  <a:pt x="4611" y="236"/>
                </a:lnTo>
                <a:lnTo>
                  <a:pt x="4618" y="231"/>
                </a:lnTo>
                <a:lnTo>
                  <a:pt x="4618" y="220"/>
                </a:lnTo>
                <a:lnTo>
                  <a:pt x="4622" y="220"/>
                </a:lnTo>
                <a:lnTo>
                  <a:pt x="4622" y="214"/>
                </a:lnTo>
                <a:lnTo>
                  <a:pt x="4618" y="214"/>
                </a:lnTo>
                <a:lnTo>
                  <a:pt x="4618" y="163"/>
                </a:lnTo>
                <a:lnTo>
                  <a:pt x="4614" y="163"/>
                </a:lnTo>
                <a:lnTo>
                  <a:pt x="4614" y="160"/>
                </a:lnTo>
                <a:lnTo>
                  <a:pt x="4618" y="160"/>
                </a:lnTo>
                <a:lnTo>
                  <a:pt x="4618" y="154"/>
                </a:lnTo>
                <a:lnTo>
                  <a:pt x="4614" y="154"/>
                </a:lnTo>
                <a:lnTo>
                  <a:pt x="4614" y="152"/>
                </a:lnTo>
                <a:lnTo>
                  <a:pt x="4616" y="149"/>
                </a:lnTo>
                <a:lnTo>
                  <a:pt x="4618" y="147"/>
                </a:lnTo>
                <a:lnTo>
                  <a:pt x="4618" y="147"/>
                </a:lnTo>
                <a:lnTo>
                  <a:pt x="4614" y="140"/>
                </a:lnTo>
                <a:lnTo>
                  <a:pt x="4614" y="136"/>
                </a:lnTo>
                <a:lnTo>
                  <a:pt x="4618" y="136"/>
                </a:lnTo>
                <a:lnTo>
                  <a:pt x="4618" y="131"/>
                </a:lnTo>
                <a:lnTo>
                  <a:pt x="4614" y="131"/>
                </a:lnTo>
                <a:lnTo>
                  <a:pt x="4618" y="107"/>
                </a:lnTo>
                <a:lnTo>
                  <a:pt x="4625" y="107"/>
                </a:lnTo>
                <a:lnTo>
                  <a:pt x="4625" y="167"/>
                </a:lnTo>
                <a:lnTo>
                  <a:pt x="4634" y="167"/>
                </a:lnTo>
                <a:lnTo>
                  <a:pt x="4642" y="311"/>
                </a:lnTo>
                <a:lnTo>
                  <a:pt x="4645" y="311"/>
                </a:lnTo>
                <a:lnTo>
                  <a:pt x="4647" y="325"/>
                </a:lnTo>
                <a:lnTo>
                  <a:pt x="4647" y="341"/>
                </a:lnTo>
                <a:lnTo>
                  <a:pt x="4649" y="356"/>
                </a:lnTo>
                <a:lnTo>
                  <a:pt x="4654" y="367"/>
                </a:lnTo>
                <a:lnTo>
                  <a:pt x="4651" y="323"/>
                </a:lnTo>
                <a:lnTo>
                  <a:pt x="4654" y="323"/>
                </a:lnTo>
                <a:lnTo>
                  <a:pt x="4658" y="329"/>
                </a:lnTo>
                <a:lnTo>
                  <a:pt x="4662" y="332"/>
                </a:lnTo>
                <a:lnTo>
                  <a:pt x="4665" y="334"/>
                </a:lnTo>
                <a:lnTo>
                  <a:pt x="4665" y="296"/>
                </a:lnTo>
                <a:lnTo>
                  <a:pt x="4658" y="296"/>
                </a:lnTo>
                <a:lnTo>
                  <a:pt x="4658" y="287"/>
                </a:lnTo>
                <a:lnTo>
                  <a:pt x="4665" y="287"/>
                </a:lnTo>
                <a:lnTo>
                  <a:pt x="4662" y="107"/>
                </a:lnTo>
                <a:lnTo>
                  <a:pt x="4674" y="107"/>
                </a:lnTo>
                <a:lnTo>
                  <a:pt x="4674" y="111"/>
                </a:lnTo>
                <a:lnTo>
                  <a:pt x="4671" y="121"/>
                </a:lnTo>
                <a:lnTo>
                  <a:pt x="4669" y="138"/>
                </a:lnTo>
                <a:lnTo>
                  <a:pt x="4669" y="156"/>
                </a:lnTo>
                <a:lnTo>
                  <a:pt x="4671" y="171"/>
                </a:lnTo>
                <a:lnTo>
                  <a:pt x="4682" y="287"/>
                </a:lnTo>
                <a:lnTo>
                  <a:pt x="4687" y="287"/>
                </a:lnTo>
                <a:lnTo>
                  <a:pt x="4691" y="289"/>
                </a:lnTo>
                <a:lnTo>
                  <a:pt x="4694" y="289"/>
                </a:lnTo>
                <a:lnTo>
                  <a:pt x="4698" y="291"/>
                </a:lnTo>
                <a:lnTo>
                  <a:pt x="4698" y="236"/>
                </a:lnTo>
                <a:lnTo>
                  <a:pt x="4711" y="236"/>
                </a:lnTo>
                <a:lnTo>
                  <a:pt x="4713" y="269"/>
                </a:lnTo>
                <a:lnTo>
                  <a:pt x="4722" y="300"/>
                </a:lnTo>
                <a:lnTo>
                  <a:pt x="4725" y="300"/>
                </a:lnTo>
                <a:lnTo>
                  <a:pt x="4725" y="143"/>
                </a:lnTo>
                <a:lnTo>
                  <a:pt x="4738" y="147"/>
                </a:lnTo>
                <a:lnTo>
                  <a:pt x="4742" y="189"/>
                </a:lnTo>
                <a:lnTo>
                  <a:pt x="4751" y="223"/>
                </a:lnTo>
                <a:lnTo>
                  <a:pt x="4751" y="254"/>
                </a:lnTo>
                <a:lnTo>
                  <a:pt x="4754" y="254"/>
                </a:lnTo>
                <a:lnTo>
                  <a:pt x="4758" y="300"/>
                </a:lnTo>
                <a:lnTo>
                  <a:pt x="4765" y="303"/>
                </a:lnTo>
                <a:lnTo>
                  <a:pt x="4765" y="314"/>
                </a:lnTo>
                <a:lnTo>
                  <a:pt x="4769" y="323"/>
                </a:lnTo>
                <a:lnTo>
                  <a:pt x="4774" y="329"/>
                </a:lnTo>
                <a:lnTo>
                  <a:pt x="4780" y="336"/>
                </a:lnTo>
                <a:lnTo>
                  <a:pt x="4785" y="340"/>
                </a:lnTo>
                <a:lnTo>
                  <a:pt x="4794" y="343"/>
                </a:lnTo>
                <a:lnTo>
                  <a:pt x="4794" y="347"/>
                </a:lnTo>
                <a:lnTo>
                  <a:pt x="4796" y="349"/>
                </a:lnTo>
                <a:lnTo>
                  <a:pt x="4796" y="351"/>
                </a:lnTo>
                <a:lnTo>
                  <a:pt x="4798" y="352"/>
                </a:lnTo>
                <a:lnTo>
                  <a:pt x="4800" y="354"/>
                </a:lnTo>
                <a:lnTo>
                  <a:pt x="4802" y="356"/>
                </a:lnTo>
                <a:lnTo>
                  <a:pt x="4803" y="356"/>
                </a:lnTo>
                <a:lnTo>
                  <a:pt x="4803" y="358"/>
                </a:lnTo>
                <a:lnTo>
                  <a:pt x="4803" y="358"/>
                </a:lnTo>
                <a:lnTo>
                  <a:pt x="4803" y="358"/>
                </a:lnTo>
                <a:lnTo>
                  <a:pt x="4805" y="358"/>
                </a:lnTo>
                <a:lnTo>
                  <a:pt x="4805" y="360"/>
                </a:lnTo>
                <a:lnTo>
                  <a:pt x="4805" y="351"/>
                </a:lnTo>
                <a:lnTo>
                  <a:pt x="4802" y="351"/>
                </a:lnTo>
                <a:lnTo>
                  <a:pt x="4802" y="323"/>
                </a:lnTo>
                <a:lnTo>
                  <a:pt x="4798" y="323"/>
                </a:lnTo>
                <a:lnTo>
                  <a:pt x="4791" y="287"/>
                </a:lnTo>
                <a:lnTo>
                  <a:pt x="4785" y="287"/>
                </a:lnTo>
                <a:lnTo>
                  <a:pt x="4785" y="274"/>
                </a:lnTo>
                <a:lnTo>
                  <a:pt x="4782" y="274"/>
                </a:lnTo>
                <a:lnTo>
                  <a:pt x="4780" y="272"/>
                </a:lnTo>
                <a:lnTo>
                  <a:pt x="4780" y="269"/>
                </a:lnTo>
                <a:lnTo>
                  <a:pt x="4780" y="267"/>
                </a:lnTo>
                <a:lnTo>
                  <a:pt x="4778" y="263"/>
                </a:lnTo>
                <a:lnTo>
                  <a:pt x="4778" y="260"/>
                </a:lnTo>
                <a:lnTo>
                  <a:pt x="4782" y="260"/>
                </a:lnTo>
                <a:lnTo>
                  <a:pt x="4789" y="269"/>
                </a:lnTo>
                <a:lnTo>
                  <a:pt x="4794" y="280"/>
                </a:lnTo>
                <a:lnTo>
                  <a:pt x="4798" y="291"/>
                </a:lnTo>
                <a:lnTo>
                  <a:pt x="4802" y="291"/>
                </a:lnTo>
                <a:lnTo>
                  <a:pt x="4794" y="267"/>
                </a:lnTo>
                <a:lnTo>
                  <a:pt x="4783" y="243"/>
                </a:lnTo>
                <a:lnTo>
                  <a:pt x="4774" y="220"/>
                </a:lnTo>
                <a:lnTo>
                  <a:pt x="4778" y="220"/>
                </a:lnTo>
                <a:lnTo>
                  <a:pt x="4782" y="221"/>
                </a:lnTo>
                <a:lnTo>
                  <a:pt x="4783" y="221"/>
                </a:lnTo>
                <a:lnTo>
                  <a:pt x="4783" y="223"/>
                </a:lnTo>
                <a:lnTo>
                  <a:pt x="4785" y="227"/>
                </a:lnTo>
                <a:lnTo>
                  <a:pt x="4785" y="231"/>
                </a:lnTo>
                <a:lnTo>
                  <a:pt x="4796" y="245"/>
                </a:lnTo>
                <a:lnTo>
                  <a:pt x="4803" y="263"/>
                </a:lnTo>
                <a:lnTo>
                  <a:pt x="4809" y="283"/>
                </a:lnTo>
                <a:lnTo>
                  <a:pt x="4814" y="303"/>
                </a:lnTo>
                <a:lnTo>
                  <a:pt x="4818" y="303"/>
                </a:lnTo>
                <a:lnTo>
                  <a:pt x="4818" y="323"/>
                </a:lnTo>
                <a:lnTo>
                  <a:pt x="4822" y="323"/>
                </a:lnTo>
                <a:lnTo>
                  <a:pt x="4814" y="240"/>
                </a:lnTo>
                <a:lnTo>
                  <a:pt x="4811" y="240"/>
                </a:lnTo>
                <a:lnTo>
                  <a:pt x="4811" y="223"/>
                </a:lnTo>
                <a:lnTo>
                  <a:pt x="4805" y="223"/>
                </a:lnTo>
                <a:lnTo>
                  <a:pt x="4802" y="191"/>
                </a:lnTo>
                <a:lnTo>
                  <a:pt x="4798" y="191"/>
                </a:lnTo>
                <a:lnTo>
                  <a:pt x="4798" y="183"/>
                </a:lnTo>
                <a:lnTo>
                  <a:pt x="4794" y="183"/>
                </a:lnTo>
                <a:lnTo>
                  <a:pt x="4794" y="171"/>
                </a:lnTo>
                <a:lnTo>
                  <a:pt x="4791" y="171"/>
                </a:lnTo>
                <a:lnTo>
                  <a:pt x="4785" y="154"/>
                </a:lnTo>
                <a:lnTo>
                  <a:pt x="4782" y="154"/>
                </a:lnTo>
                <a:lnTo>
                  <a:pt x="4782" y="143"/>
                </a:lnTo>
                <a:lnTo>
                  <a:pt x="4778" y="143"/>
                </a:lnTo>
                <a:lnTo>
                  <a:pt x="4771" y="120"/>
                </a:lnTo>
                <a:lnTo>
                  <a:pt x="4765" y="120"/>
                </a:lnTo>
                <a:lnTo>
                  <a:pt x="4765" y="111"/>
                </a:lnTo>
                <a:lnTo>
                  <a:pt x="4758" y="98"/>
                </a:lnTo>
                <a:lnTo>
                  <a:pt x="4751" y="85"/>
                </a:lnTo>
                <a:lnTo>
                  <a:pt x="4745" y="67"/>
                </a:lnTo>
                <a:lnTo>
                  <a:pt x="4758" y="71"/>
                </a:lnTo>
                <a:lnTo>
                  <a:pt x="4762" y="89"/>
                </a:lnTo>
                <a:lnTo>
                  <a:pt x="4771" y="101"/>
                </a:lnTo>
                <a:lnTo>
                  <a:pt x="4778" y="114"/>
                </a:lnTo>
                <a:lnTo>
                  <a:pt x="4778" y="123"/>
                </a:lnTo>
                <a:lnTo>
                  <a:pt x="4782" y="123"/>
                </a:lnTo>
                <a:lnTo>
                  <a:pt x="4782" y="131"/>
                </a:lnTo>
                <a:lnTo>
                  <a:pt x="4785" y="131"/>
                </a:lnTo>
                <a:lnTo>
                  <a:pt x="4785" y="140"/>
                </a:lnTo>
                <a:lnTo>
                  <a:pt x="4791" y="140"/>
                </a:lnTo>
                <a:lnTo>
                  <a:pt x="4791" y="147"/>
                </a:lnTo>
                <a:lnTo>
                  <a:pt x="4794" y="147"/>
                </a:lnTo>
                <a:lnTo>
                  <a:pt x="4802" y="171"/>
                </a:lnTo>
                <a:lnTo>
                  <a:pt x="4805" y="171"/>
                </a:lnTo>
                <a:lnTo>
                  <a:pt x="4805" y="183"/>
                </a:lnTo>
                <a:lnTo>
                  <a:pt x="4811" y="183"/>
                </a:lnTo>
                <a:lnTo>
                  <a:pt x="4811" y="191"/>
                </a:lnTo>
                <a:lnTo>
                  <a:pt x="4814" y="191"/>
                </a:lnTo>
                <a:lnTo>
                  <a:pt x="4822" y="227"/>
                </a:lnTo>
                <a:lnTo>
                  <a:pt x="4825" y="227"/>
                </a:lnTo>
                <a:lnTo>
                  <a:pt x="4825" y="236"/>
                </a:lnTo>
                <a:lnTo>
                  <a:pt x="4831" y="236"/>
                </a:lnTo>
                <a:lnTo>
                  <a:pt x="4831" y="254"/>
                </a:lnTo>
                <a:lnTo>
                  <a:pt x="4834" y="254"/>
                </a:lnTo>
                <a:lnTo>
                  <a:pt x="4836" y="218"/>
                </a:lnTo>
                <a:lnTo>
                  <a:pt x="4838" y="178"/>
                </a:lnTo>
                <a:lnTo>
                  <a:pt x="4834" y="140"/>
                </a:lnTo>
                <a:lnTo>
                  <a:pt x="4825" y="103"/>
                </a:lnTo>
                <a:lnTo>
                  <a:pt x="4838" y="103"/>
                </a:lnTo>
                <a:lnTo>
                  <a:pt x="4843" y="134"/>
                </a:lnTo>
                <a:lnTo>
                  <a:pt x="4851" y="163"/>
                </a:lnTo>
                <a:lnTo>
                  <a:pt x="4851" y="178"/>
                </a:lnTo>
                <a:lnTo>
                  <a:pt x="4851" y="194"/>
                </a:lnTo>
                <a:lnTo>
                  <a:pt x="4849" y="209"/>
                </a:lnTo>
                <a:lnTo>
                  <a:pt x="4854" y="220"/>
                </a:lnTo>
                <a:lnTo>
                  <a:pt x="4858" y="180"/>
                </a:lnTo>
                <a:lnTo>
                  <a:pt x="4865" y="180"/>
                </a:lnTo>
                <a:lnTo>
                  <a:pt x="4871" y="196"/>
                </a:lnTo>
                <a:lnTo>
                  <a:pt x="4874" y="196"/>
                </a:lnTo>
                <a:lnTo>
                  <a:pt x="4874" y="211"/>
                </a:lnTo>
                <a:lnTo>
                  <a:pt x="4878" y="211"/>
                </a:lnTo>
                <a:lnTo>
                  <a:pt x="4882" y="247"/>
                </a:lnTo>
                <a:lnTo>
                  <a:pt x="4885" y="247"/>
                </a:lnTo>
                <a:lnTo>
                  <a:pt x="4885" y="271"/>
                </a:lnTo>
                <a:lnTo>
                  <a:pt x="4894" y="274"/>
                </a:lnTo>
                <a:lnTo>
                  <a:pt x="4894" y="283"/>
                </a:lnTo>
                <a:lnTo>
                  <a:pt x="4898" y="283"/>
                </a:lnTo>
                <a:lnTo>
                  <a:pt x="4898" y="296"/>
                </a:lnTo>
                <a:lnTo>
                  <a:pt x="4902" y="296"/>
                </a:lnTo>
                <a:lnTo>
                  <a:pt x="4905" y="320"/>
                </a:lnTo>
                <a:lnTo>
                  <a:pt x="4911" y="320"/>
                </a:lnTo>
                <a:lnTo>
                  <a:pt x="4913" y="291"/>
                </a:lnTo>
                <a:lnTo>
                  <a:pt x="4918" y="265"/>
                </a:lnTo>
                <a:lnTo>
                  <a:pt x="4927" y="240"/>
                </a:lnTo>
                <a:lnTo>
                  <a:pt x="4934" y="214"/>
                </a:lnTo>
                <a:lnTo>
                  <a:pt x="4931" y="154"/>
                </a:lnTo>
                <a:lnTo>
                  <a:pt x="4942" y="154"/>
                </a:lnTo>
                <a:lnTo>
                  <a:pt x="4945" y="214"/>
                </a:lnTo>
                <a:lnTo>
                  <a:pt x="4954" y="214"/>
                </a:lnTo>
                <a:lnTo>
                  <a:pt x="4958" y="231"/>
                </a:lnTo>
                <a:lnTo>
                  <a:pt x="4951" y="231"/>
                </a:lnTo>
                <a:lnTo>
                  <a:pt x="4951" y="223"/>
                </a:lnTo>
                <a:lnTo>
                  <a:pt x="4945" y="223"/>
                </a:lnTo>
                <a:lnTo>
                  <a:pt x="4945" y="327"/>
                </a:lnTo>
                <a:lnTo>
                  <a:pt x="4951" y="327"/>
                </a:lnTo>
                <a:lnTo>
                  <a:pt x="4951" y="340"/>
                </a:lnTo>
                <a:lnTo>
                  <a:pt x="4954" y="340"/>
                </a:lnTo>
                <a:lnTo>
                  <a:pt x="4956" y="338"/>
                </a:lnTo>
                <a:lnTo>
                  <a:pt x="4956" y="336"/>
                </a:lnTo>
                <a:lnTo>
                  <a:pt x="4956" y="336"/>
                </a:lnTo>
                <a:lnTo>
                  <a:pt x="4956" y="336"/>
                </a:lnTo>
                <a:lnTo>
                  <a:pt x="4958" y="334"/>
                </a:lnTo>
                <a:lnTo>
                  <a:pt x="4965" y="340"/>
                </a:lnTo>
                <a:lnTo>
                  <a:pt x="4965" y="303"/>
                </a:lnTo>
                <a:lnTo>
                  <a:pt x="4962" y="303"/>
                </a:lnTo>
                <a:lnTo>
                  <a:pt x="4962" y="271"/>
                </a:lnTo>
                <a:lnTo>
                  <a:pt x="4951" y="236"/>
                </a:lnTo>
                <a:lnTo>
                  <a:pt x="4962" y="236"/>
                </a:lnTo>
                <a:lnTo>
                  <a:pt x="4965" y="254"/>
                </a:lnTo>
                <a:lnTo>
                  <a:pt x="4971" y="254"/>
                </a:lnTo>
                <a:lnTo>
                  <a:pt x="4971" y="274"/>
                </a:lnTo>
                <a:lnTo>
                  <a:pt x="4974" y="274"/>
                </a:lnTo>
                <a:lnTo>
                  <a:pt x="4974" y="283"/>
                </a:lnTo>
                <a:lnTo>
                  <a:pt x="4978" y="283"/>
                </a:lnTo>
                <a:lnTo>
                  <a:pt x="4978" y="300"/>
                </a:lnTo>
                <a:lnTo>
                  <a:pt x="4982" y="300"/>
                </a:lnTo>
                <a:lnTo>
                  <a:pt x="4982" y="314"/>
                </a:lnTo>
                <a:lnTo>
                  <a:pt x="4985" y="314"/>
                </a:lnTo>
                <a:lnTo>
                  <a:pt x="4991" y="343"/>
                </a:lnTo>
                <a:lnTo>
                  <a:pt x="4994" y="343"/>
                </a:lnTo>
                <a:lnTo>
                  <a:pt x="4998" y="334"/>
                </a:lnTo>
                <a:lnTo>
                  <a:pt x="5002" y="325"/>
                </a:lnTo>
                <a:lnTo>
                  <a:pt x="5002" y="311"/>
                </a:lnTo>
                <a:lnTo>
                  <a:pt x="4991" y="274"/>
                </a:lnTo>
                <a:lnTo>
                  <a:pt x="5002" y="280"/>
                </a:lnTo>
                <a:lnTo>
                  <a:pt x="5003" y="287"/>
                </a:lnTo>
                <a:lnTo>
                  <a:pt x="5007" y="301"/>
                </a:lnTo>
                <a:lnTo>
                  <a:pt x="5011" y="318"/>
                </a:lnTo>
                <a:lnTo>
                  <a:pt x="5014" y="332"/>
                </a:lnTo>
                <a:lnTo>
                  <a:pt x="5020" y="345"/>
                </a:lnTo>
                <a:lnTo>
                  <a:pt x="5022" y="351"/>
                </a:lnTo>
                <a:lnTo>
                  <a:pt x="5023" y="332"/>
                </a:lnTo>
                <a:lnTo>
                  <a:pt x="5025" y="316"/>
                </a:lnTo>
                <a:lnTo>
                  <a:pt x="5025" y="296"/>
                </a:lnTo>
                <a:lnTo>
                  <a:pt x="5022" y="271"/>
                </a:lnTo>
                <a:lnTo>
                  <a:pt x="5034" y="271"/>
                </a:lnTo>
                <a:lnTo>
                  <a:pt x="5036" y="294"/>
                </a:lnTo>
                <a:lnTo>
                  <a:pt x="5043" y="316"/>
                </a:lnTo>
                <a:lnTo>
                  <a:pt x="5051" y="334"/>
                </a:lnTo>
                <a:lnTo>
                  <a:pt x="5051" y="356"/>
                </a:lnTo>
                <a:lnTo>
                  <a:pt x="5054" y="356"/>
                </a:lnTo>
                <a:lnTo>
                  <a:pt x="5042" y="223"/>
                </a:lnTo>
                <a:lnTo>
                  <a:pt x="5038" y="223"/>
                </a:lnTo>
                <a:lnTo>
                  <a:pt x="5034" y="200"/>
                </a:lnTo>
                <a:lnTo>
                  <a:pt x="5031" y="194"/>
                </a:lnTo>
                <a:lnTo>
                  <a:pt x="5029" y="191"/>
                </a:lnTo>
                <a:lnTo>
                  <a:pt x="5025" y="187"/>
                </a:lnTo>
                <a:lnTo>
                  <a:pt x="5023" y="183"/>
                </a:lnTo>
                <a:lnTo>
                  <a:pt x="5020" y="178"/>
                </a:lnTo>
                <a:lnTo>
                  <a:pt x="5018" y="171"/>
                </a:lnTo>
                <a:lnTo>
                  <a:pt x="5031" y="180"/>
                </a:lnTo>
                <a:lnTo>
                  <a:pt x="5042" y="194"/>
                </a:lnTo>
                <a:lnTo>
                  <a:pt x="5051" y="212"/>
                </a:lnTo>
                <a:lnTo>
                  <a:pt x="5058" y="234"/>
                </a:lnTo>
                <a:lnTo>
                  <a:pt x="5065" y="254"/>
                </a:lnTo>
                <a:lnTo>
                  <a:pt x="5071" y="271"/>
                </a:lnTo>
                <a:lnTo>
                  <a:pt x="5071" y="296"/>
                </a:lnTo>
                <a:lnTo>
                  <a:pt x="5078" y="300"/>
                </a:lnTo>
                <a:lnTo>
                  <a:pt x="5074" y="307"/>
                </a:lnTo>
                <a:lnTo>
                  <a:pt x="5082" y="311"/>
                </a:lnTo>
                <a:lnTo>
                  <a:pt x="5082" y="327"/>
                </a:lnTo>
                <a:lnTo>
                  <a:pt x="5085" y="327"/>
                </a:lnTo>
                <a:lnTo>
                  <a:pt x="5085" y="340"/>
                </a:lnTo>
                <a:lnTo>
                  <a:pt x="5091" y="340"/>
                </a:lnTo>
                <a:lnTo>
                  <a:pt x="5093" y="352"/>
                </a:lnTo>
                <a:lnTo>
                  <a:pt x="5093" y="365"/>
                </a:lnTo>
                <a:lnTo>
                  <a:pt x="5098" y="374"/>
                </a:lnTo>
                <a:lnTo>
                  <a:pt x="5100" y="347"/>
                </a:lnTo>
                <a:lnTo>
                  <a:pt x="5102" y="321"/>
                </a:lnTo>
                <a:lnTo>
                  <a:pt x="5098" y="300"/>
                </a:lnTo>
                <a:lnTo>
                  <a:pt x="5098" y="267"/>
                </a:lnTo>
                <a:lnTo>
                  <a:pt x="5094" y="267"/>
                </a:lnTo>
                <a:lnTo>
                  <a:pt x="5091" y="240"/>
                </a:lnTo>
                <a:lnTo>
                  <a:pt x="5085" y="240"/>
                </a:lnTo>
                <a:lnTo>
                  <a:pt x="5083" y="234"/>
                </a:lnTo>
                <a:lnTo>
                  <a:pt x="5080" y="232"/>
                </a:lnTo>
                <a:lnTo>
                  <a:pt x="5078" y="229"/>
                </a:lnTo>
                <a:lnTo>
                  <a:pt x="5076" y="227"/>
                </a:lnTo>
                <a:lnTo>
                  <a:pt x="5074" y="221"/>
                </a:lnTo>
                <a:lnTo>
                  <a:pt x="5074" y="214"/>
                </a:lnTo>
                <a:lnTo>
                  <a:pt x="5082" y="220"/>
                </a:lnTo>
                <a:lnTo>
                  <a:pt x="5058" y="176"/>
                </a:lnTo>
                <a:lnTo>
                  <a:pt x="5065" y="176"/>
                </a:lnTo>
                <a:lnTo>
                  <a:pt x="5102" y="231"/>
                </a:lnTo>
                <a:lnTo>
                  <a:pt x="5102" y="240"/>
                </a:lnTo>
                <a:lnTo>
                  <a:pt x="5105" y="240"/>
                </a:lnTo>
                <a:lnTo>
                  <a:pt x="5105" y="247"/>
                </a:lnTo>
                <a:lnTo>
                  <a:pt x="5111" y="247"/>
                </a:lnTo>
                <a:lnTo>
                  <a:pt x="5114" y="271"/>
                </a:lnTo>
                <a:lnTo>
                  <a:pt x="5118" y="271"/>
                </a:lnTo>
                <a:lnTo>
                  <a:pt x="5118" y="280"/>
                </a:lnTo>
                <a:lnTo>
                  <a:pt x="5122" y="280"/>
                </a:lnTo>
                <a:lnTo>
                  <a:pt x="5122" y="296"/>
                </a:lnTo>
                <a:lnTo>
                  <a:pt x="5125" y="296"/>
                </a:lnTo>
                <a:lnTo>
                  <a:pt x="5131" y="323"/>
                </a:lnTo>
                <a:lnTo>
                  <a:pt x="5134" y="323"/>
                </a:lnTo>
                <a:lnTo>
                  <a:pt x="5136" y="289"/>
                </a:lnTo>
                <a:lnTo>
                  <a:pt x="5138" y="254"/>
                </a:lnTo>
                <a:lnTo>
                  <a:pt x="5140" y="218"/>
                </a:lnTo>
                <a:lnTo>
                  <a:pt x="5140" y="183"/>
                </a:lnTo>
                <a:lnTo>
                  <a:pt x="5134" y="151"/>
                </a:lnTo>
                <a:lnTo>
                  <a:pt x="5134" y="120"/>
                </a:lnTo>
                <a:lnTo>
                  <a:pt x="5131" y="120"/>
                </a:lnTo>
                <a:lnTo>
                  <a:pt x="5127" y="105"/>
                </a:lnTo>
                <a:lnTo>
                  <a:pt x="5127" y="92"/>
                </a:lnTo>
                <a:lnTo>
                  <a:pt x="5129" y="81"/>
                </a:lnTo>
                <a:lnTo>
                  <a:pt x="5129" y="72"/>
                </a:lnTo>
                <a:lnTo>
                  <a:pt x="5125" y="67"/>
                </a:lnTo>
                <a:lnTo>
                  <a:pt x="5127" y="65"/>
                </a:lnTo>
                <a:lnTo>
                  <a:pt x="5127" y="65"/>
                </a:lnTo>
                <a:lnTo>
                  <a:pt x="5127" y="65"/>
                </a:lnTo>
                <a:lnTo>
                  <a:pt x="5127" y="65"/>
                </a:lnTo>
                <a:lnTo>
                  <a:pt x="5129" y="65"/>
                </a:lnTo>
                <a:lnTo>
                  <a:pt x="5131" y="63"/>
                </a:lnTo>
                <a:lnTo>
                  <a:pt x="5131" y="60"/>
                </a:lnTo>
                <a:lnTo>
                  <a:pt x="5133" y="60"/>
                </a:lnTo>
                <a:lnTo>
                  <a:pt x="5134" y="60"/>
                </a:lnTo>
                <a:lnTo>
                  <a:pt x="5136" y="60"/>
                </a:lnTo>
                <a:lnTo>
                  <a:pt x="5136" y="61"/>
                </a:lnTo>
                <a:lnTo>
                  <a:pt x="5136" y="61"/>
                </a:lnTo>
                <a:lnTo>
                  <a:pt x="5138" y="63"/>
                </a:lnTo>
                <a:lnTo>
                  <a:pt x="5142" y="72"/>
                </a:lnTo>
                <a:lnTo>
                  <a:pt x="5142" y="85"/>
                </a:lnTo>
                <a:lnTo>
                  <a:pt x="5140" y="98"/>
                </a:lnTo>
                <a:lnTo>
                  <a:pt x="5142" y="111"/>
                </a:lnTo>
                <a:lnTo>
                  <a:pt x="5151" y="145"/>
                </a:lnTo>
                <a:lnTo>
                  <a:pt x="5158" y="181"/>
                </a:lnTo>
                <a:lnTo>
                  <a:pt x="5165" y="214"/>
                </a:lnTo>
                <a:lnTo>
                  <a:pt x="5165" y="243"/>
                </a:lnTo>
                <a:lnTo>
                  <a:pt x="5171" y="243"/>
                </a:lnTo>
                <a:lnTo>
                  <a:pt x="5173" y="258"/>
                </a:lnTo>
                <a:lnTo>
                  <a:pt x="5173" y="276"/>
                </a:lnTo>
                <a:lnTo>
                  <a:pt x="5171" y="292"/>
                </a:lnTo>
                <a:lnTo>
                  <a:pt x="5173" y="309"/>
                </a:lnTo>
                <a:lnTo>
                  <a:pt x="5178" y="320"/>
                </a:lnTo>
                <a:lnTo>
                  <a:pt x="5185" y="220"/>
                </a:lnTo>
                <a:lnTo>
                  <a:pt x="5191" y="220"/>
                </a:lnTo>
                <a:lnTo>
                  <a:pt x="5193" y="203"/>
                </a:lnTo>
                <a:lnTo>
                  <a:pt x="5193" y="181"/>
                </a:lnTo>
                <a:lnTo>
                  <a:pt x="5191" y="158"/>
                </a:lnTo>
                <a:lnTo>
                  <a:pt x="5191" y="132"/>
                </a:lnTo>
                <a:lnTo>
                  <a:pt x="5191" y="111"/>
                </a:lnTo>
                <a:lnTo>
                  <a:pt x="5202" y="114"/>
                </a:lnTo>
                <a:lnTo>
                  <a:pt x="5194" y="327"/>
                </a:lnTo>
                <a:lnTo>
                  <a:pt x="5194" y="340"/>
                </a:lnTo>
                <a:lnTo>
                  <a:pt x="5193" y="356"/>
                </a:lnTo>
                <a:lnTo>
                  <a:pt x="5193" y="374"/>
                </a:lnTo>
                <a:lnTo>
                  <a:pt x="5193" y="392"/>
                </a:lnTo>
                <a:lnTo>
                  <a:pt x="5194" y="407"/>
                </a:lnTo>
                <a:lnTo>
                  <a:pt x="5198" y="416"/>
                </a:lnTo>
                <a:lnTo>
                  <a:pt x="5200" y="403"/>
                </a:lnTo>
                <a:lnTo>
                  <a:pt x="5202" y="385"/>
                </a:lnTo>
                <a:lnTo>
                  <a:pt x="5207" y="365"/>
                </a:lnTo>
                <a:lnTo>
                  <a:pt x="5211" y="349"/>
                </a:lnTo>
                <a:lnTo>
                  <a:pt x="5214" y="340"/>
                </a:lnTo>
                <a:lnTo>
                  <a:pt x="5216" y="338"/>
                </a:lnTo>
                <a:lnTo>
                  <a:pt x="5216" y="336"/>
                </a:lnTo>
                <a:lnTo>
                  <a:pt x="5216" y="336"/>
                </a:lnTo>
                <a:lnTo>
                  <a:pt x="5218" y="336"/>
                </a:lnTo>
                <a:lnTo>
                  <a:pt x="5220" y="336"/>
                </a:lnTo>
                <a:lnTo>
                  <a:pt x="5222" y="334"/>
                </a:lnTo>
                <a:lnTo>
                  <a:pt x="5222" y="356"/>
                </a:lnTo>
                <a:lnTo>
                  <a:pt x="5225" y="356"/>
                </a:lnTo>
                <a:lnTo>
                  <a:pt x="5231" y="291"/>
                </a:lnTo>
                <a:lnTo>
                  <a:pt x="5233" y="285"/>
                </a:lnTo>
                <a:lnTo>
                  <a:pt x="5236" y="276"/>
                </a:lnTo>
                <a:lnTo>
                  <a:pt x="5240" y="265"/>
                </a:lnTo>
                <a:lnTo>
                  <a:pt x="5238" y="254"/>
                </a:lnTo>
                <a:lnTo>
                  <a:pt x="5231" y="251"/>
                </a:lnTo>
                <a:lnTo>
                  <a:pt x="5231" y="243"/>
                </a:lnTo>
                <a:lnTo>
                  <a:pt x="5238" y="243"/>
                </a:lnTo>
                <a:lnTo>
                  <a:pt x="5251" y="103"/>
                </a:lnTo>
                <a:lnTo>
                  <a:pt x="5258" y="103"/>
                </a:lnTo>
                <a:lnTo>
                  <a:pt x="5251" y="280"/>
                </a:lnTo>
                <a:lnTo>
                  <a:pt x="5254" y="280"/>
                </a:lnTo>
                <a:lnTo>
                  <a:pt x="5254" y="291"/>
                </a:lnTo>
                <a:lnTo>
                  <a:pt x="5258" y="291"/>
                </a:lnTo>
                <a:lnTo>
                  <a:pt x="5260" y="301"/>
                </a:lnTo>
                <a:lnTo>
                  <a:pt x="5262" y="314"/>
                </a:lnTo>
                <a:lnTo>
                  <a:pt x="5262" y="327"/>
                </a:lnTo>
                <a:lnTo>
                  <a:pt x="5265" y="334"/>
                </a:lnTo>
                <a:lnTo>
                  <a:pt x="5285" y="154"/>
                </a:lnTo>
                <a:lnTo>
                  <a:pt x="5294" y="154"/>
                </a:lnTo>
                <a:lnTo>
                  <a:pt x="5298" y="176"/>
                </a:lnTo>
                <a:lnTo>
                  <a:pt x="5298" y="178"/>
                </a:lnTo>
                <a:lnTo>
                  <a:pt x="5296" y="178"/>
                </a:lnTo>
                <a:lnTo>
                  <a:pt x="5296" y="178"/>
                </a:lnTo>
                <a:lnTo>
                  <a:pt x="5294" y="176"/>
                </a:lnTo>
                <a:lnTo>
                  <a:pt x="5294" y="178"/>
                </a:lnTo>
                <a:lnTo>
                  <a:pt x="5294" y="180"/>
                </a:lnTo>
                <a:lnTo>
                  <a:pt x="5298" y="180"/>
                </a:lnTo>
                <a:lnTo>
                  <a:pt x="5298" y="231"/>
                </a:lnTo>
                <a:lnTo>
                  <a:pt x="5302" y="231"/>
                </a:lnTo>
                <a:lnTo>
                  <a:pt x="5311" y="154"/>
                </a:lnTo>
                <a:lnTo>
                  <a:pt x="5298" y="151"/>
                </a:lnTo>
                <a:lnTo>
                  <a:pt x="5298" y="143"/>
                </a:lnTo>
                <a:lnTo>
                  <a:pt x="5303" y="141"/>
                </a:lnTo>
                <a:lnTo>
                  <a:pt x="5307" y="141"/>
                </a:lnTo>
                <a:lnTo>
                  <a:pt x="5311" y="140"/>
                </a:lnTo>
                <a:lnTo>
                  <a:pt x="5314" y="138"/>
                </a:lnTo>
                <a:lnTo>
                  <a:pt x="5318" y="136"/>
                </a:lnTo>
                <a:lnTo>
                  <a:pt x="5322" y="136"/>
                </a:lnTo>
                <a:lnTo>
                  <a:pt x="5322" y="154"/>
                </a:lnTo>
                <a:lnTo>
                  <a:pt x="5333" y="163"/>
                </a:lnTo>
                <a:lnTo>
                  <a:pt x="5345" y="178"/>
                </a:lnTo>
                <a:lnTo>
                  <a:pt x="5358" y="194"/>
                </a:lnTo>
                <a:lnTo>
                  <a:pt x="5369" y="211"/>
                </a:lnTo>
                <a:lnTo>
                  <a:pt x="5374" y="223"/>
                </a:lnTo>
                <a:lnTo>
                  <a:pt x="5378" y="223"/>
                </a:lnTo>
                <a:lnTo>
                  <a:pt x="5367" y="172"/>
                </a:lnTo>
                <a:lnTo>
                  <a:pt x="5354" y="127"/>
                </a:lnTo>
                <a:lnTo>
                  <a:pt x="5351" y="94"/>
                </a:lnTo>
                <a:lnTo>
                  <a:pt x="5343" y="76"/>
                </a:lnTo>
                <a:lnTo>
                  <a:pt x="5338" y="54"/>
                </a:lnTo>
                <a:lnTo>
                  <a:pt x="5345" y="54"/>
                </a:lnTo>
                <a:lnTo>
                  <a:pt x="5371" y="136"/>
                </a:lnTo>
                <a:lnTo>
                  <a:pt x="5371" y="151"/>
                </a:lnTo>
                <a:lnTo>
                  <a:pt x="5374" y="151"/>
                </a:lnTo>
                <a:lnTo>
                  <a:pt x="5378" y="180"/>
                </a:lnTo>
                <a:lnTo>
                  <a:pt x="5382" y="180"/>
                </a:lnTo>
                <a:lnTo>
                  <a:pt x="5382" y="176"/>
                </a:lnTo>
                <a:lnTo>
                  <a:pt x="5385" y="176"/>
                </a:lnTo>
                <a:lnTo>
                  <a:pt x="5394" y="180"/>
                </a:lnTo>
                <a:lnTo>
                  <a:pt x="5393" y="196"/>
                </a:lnTo>
                <a:lnTo>
                  <a:pt x="5391" y="214"/>
                </a:lnTo>
                <a:lnTo>
                  <a:pt x="5385" y="214"/>
                </a:lnTo>
                <a:lnTo>
                  <a:pt x="5385" y="218"/>
                </a:lnTo>
                <a:lnTo>
                  <a:pt x="5387" y="218"/>
                </a:lnTo>
                <a:lnTo>
                  <a:pt x="5387" y="218"/>
                </a:lnTo>
                <a:lnTo>
                  <a:pt x="5389" y="216"/>
                </a:lnTo>
                <a:lnTo>
                  <a:pt x="5389" y="218"/>
                </a:lnTo>
                <a:lnTo>
                  <a:pt x="5391" y="220"/>
                </a:lnTo>
                <a:lnTo>
                  <a:pt x="5391" y="243"/>
                </a:lnTo>
                <a:lnTo>
                  <a:pt x="5398" y="243"/>
                </a:lnTo>
                <a:lnTo>
                  <a:pt x="5396" y="232"/>
                </a:lnTo>
                <a:lnTo>
                  <a:pt x="5398" y="220"/>
                </a:lnTo>
                <a:lnTo>
                  <a:pt x="5398" y="203"/>
                </a:lnTo>
                <a:lnTo>
                  <a:pt x="5398" y="83"/>
                </a:lnTo>
                <a:lnTo>
                  <a:pt x="5405" y="83"/>
                </a:lnTo>
                <a:lnTo>
                  <a:pt x="5405" y="136"/>
                </a:lnTo>
                <a:lnTo>
                  <a:pt x="5411" y="136"/>
                </a:lnTo>
                <a:lnTo>
                  <a:pt x="5405" y="143"/>
                </a:lnTo>
                <a:lnTo>
                  <a:pt x="5411" y="154"/>
                </a:lnTo>
                <a:lnTo>
                  <a:pt x="5409" y="156"/>
                </a:lnTo>
                <a:lnTo>
                  <a:pt x="5407" y="156"/>
                </a:lnTo>
                <a:lnTo>
                  <a:pt x="5405" y="156"/>
                </a:lnTo>
                <a:lnTo>
                  <a:pt x="5405" y="158"/>
                </a:lnTo>
                <a:lnTo>
                  <a:pt x="5405" y="160"/>
                </a:lnTo>
                <a:lnTo>
                  <a:pt x="5411" y="160"/>
                </a:lnTo>
                <a:lnTo>
                  <a:pt x="5411" y="191"/>
                </a:lnTo>
                <a:lnTo>
                  <a:pt x="5414" y="191"/>
                </a:lnTo>
                <a:lnTo>
                  <a:pt x="5414" y="163"/>
                </a:lnTo>
                <a:lnTo>
                  <a:pt x="5422" y="163"/>
                </a:lnTo>
                <a:lnTo>
                  <a:pt x="5425" y="191"/>
                </a:lnTo>
                <a:lnTo>
                  <a:pt x="5433" y="218"/>
                </a:lnTo>
                <a:lnTo>
                  <a:pt x="5438" y="245"/>
                </a:lnTo>
                <a:lnTo>
                  <a:pt x="5442" y="274"/>
                </a:lnTo>
                <a:lnTo>
                  <a:pt x="5451" y="274"/>
                </a:lnTo>
                <a:lnTo>
                  <a:pt x="5453" y="289"/>
                </a:lnTo>
                <a:lnTo>
                  <a:pt x="5456" y="305"/>
                </a:lnTo>
                <a:lnTo>
                  <a:pt x="5462" y="314"/>
                </a:lnTo>
                <a:lnTo>
                  <a:pt x="5463" y="294"/>
                </a:lnTo>
                <a:lnTo>
                  <a:pt x="5465" y="276"/>
                </a:lnTo>
                <a:lnTo>
                  <a:pt x="5471" y="260"/>
                </a:lnTo>
                <a:lnTo>
                  <a:pt x="5471" y="227"/>
                </a:lnTo>
                <a:lnTo>
                  <a:pt x="5474" y="227"/>
                </a:lnTo>
                <a:lnTo>
                  <a:pt x="5474" y="191"/>
                </a:lnTo>
                <a:lnTo>
                  <a:pt x="5478" y="191"/>
                </a:lnTo>
                <a:lnTo>
                  <a:pt x="5480" y="174"/>
                </a:lnTo>
                <a:lnTo>
                  <a:pt x="5480" y="156"/>
                </a:lnTo>
                <a:lnTo>
                  <a:pt x="5480" y="138"/>
                </a:lnTo>
                <a:lnTo>
                  <a:pt x="5482" y="123"/>
                </a:lnTo>
                <a:lnTo>
                  <a:pt x="5485" y="123"/>
                </a:lnTo>
                <a:lnTo>
                  <a:pt x="5485" y="187"/>
                </a:lnTo>
                <a:lnTo>
                  <a:pt x="5494" y="187"/>
                </a:lnTo>
                <a:lnTo>
                  <a:pt x="5493" y="192"/>
                </a:lnTo>
                <a:lnTo>
                  <a:pt x="5493" y="196"/>
                </a:lnTo>
                <a:lnTo>
                  <a:pt x="5491" y="200"/>
                </a:lnTo>
                <a:lnTo>
                  <a:pt x="5491" y="203"/>
                </a:lnTo>
                <a:lnTo>
                  <a:pt x="5502" y="200"/>
                </a:lnTo>
                <a:lnTo>
                  <a:pt x="5498" y="207"/>
                </a:lnTo>
                <a:lnTo>
                  <a:pt x="5505" y="211"/>
                </a:lnTo>
                <a:lnTo>
                  <a:pt x="5505" y="223"/>
                </a:lnTo>
                <a:lnTo>
                  <a:pt x="5511" y="223"/>
                </a:lnTo>
                <a:lnTo>
                  <a:pt x="5511" y="231"/>
                </a:lnTo>
                <a:lnTo>
                  <a:pt x="5514" y="231"/>
                </a:lnTo>
                <a:lnTo>
                  <a:pt x="5514" y="243"/>
                </a:lnTo>
                <a:lnTo>
                  <a:pt x="5518" y="243"/>
                </a:lnTo>
                <a:lnTo>
                  <a:pt x="5518" y="254"/>
                </a:lnTo>
                <a:lnTo>
                  <a:pt x="5522" y="254"/>
                </a:lnTo>
                <a:lnTo>
                  <a:pt x="5522" y="267"/>
                </a:lnTo>
                <a:lnTo>
                  <a:pt x="5525" y="267"/>
                </a:lnTo>
                <a:lnTo>
                  <a:pt x="5525" y="283"/>
                </a:lnTo>
                <a:lnTo>
                  <a:pt x="5531" y="283"/>
                </a:lnTo>
                <a:lnTo>
                  <a:pt x="5534" y="320"/>
                </a:lnTo>
                <a:lnTo>
                  <a:pt x="5538" y="320"/>
                </a:lnTo>
                <a:lnTo>
                  <a:pt x="5540" y="331"/>
                </a:lnTo>
                <a:lnTo>
                  <a:pt x="5540" y="345"/>
                </a:lnTo>
                <a:lnTo>
                  <a:pt x="5540" y="361"/>
                </a:lnTo>
                <a:lnTo>
                  <a:pt x="5542" y="374"/>
                </a:lnTo>
                <a:lnTo>
                  <a:pt x="5545" y="383"/>
                </a:lnTo>
                <a:lnTo>
                  <a:pt x="5545" y="361"/>
                </a:lnTo>
                <a:lnTo>
                  <a:pt x="5545" y="338"/>
                </a:lnTo>
                <a:lnTo>
                  <a:pt x="5545" y="318"/>
                </a:lnTo>
                <a:lnTo>
                  <a:pt x="5545" y="303"/>
                </a:lnTo>
                <a:lnTo>
                  <a:pt x="5547" y="303"/>
                </a:lnTo>
                <a:lnTo>
                  <a:pt x="5547" y="301"/>
                </a:lnTo>
                <a:lnTo>
                  <a:pt x="5549" y="300"/>
                </a:lnTo>
                <a:lnTo>
                  <a:pt x="5551" y="296"/>
                </a:lnTo>
                <a:lnTo>
                  <a:pt x="5551" y="291"/>
                </a:lnTo>
                <a:lnTo>
                  <a:pt x="5545" y="291"/>
                </a:lnTo>
                <a:lnTo>
                  <a:pt x="5545" y="271"/>
                </a:lnTo>
                <a:lnTo>
                  <a:pt x="5542" y="271"/>
                </a:lnTo>
                <a:lnTo>
                  <a:pt x="5540" y="269"/>
                </a:lnTo>
                <a:lnTo>
                  <a:pt x="5540" y="265"/>
                </a:lnTo>
                <a:lnTo>
                  <a:pt x="5540" y="263"/>
                </a:lnTo>
                <a:lnTo>
                  <a:pt x="5538" y="260"/>
                </a:lnTo>
                <a:lnTo>
                  <a:pt x="5538" y="254"/>
                </a:lnTo>
                <a:lnTo>
                  <a:pt x="5545" y="260"/>
                </a:lnTo>
                <a:lnTo>
                  <a:pt x="5545" y="247"/>
                </a:lnTo>
                <a:lnTo>
                  <a:pt x="5558" y="251"/>
                </a:lnTo>
                <a:lnTo>
                  <a:pt x="5560" y="263"/>
                </a:lnTo>
                <a:lnTo>
                  <a:pt x="5563" y="274"/>
                </a:lnTo>
                <a:lnTo>
                  <a:pt x="5565" y="283"/>
                </a:lnTo>
                <a:lnTo>
                  <a:pt x="5565" y="307"/>
                </a:lnTo>
                <a:lnTo>
                  <a:pt x="5578" y="311"/>
                </a:lnTo>
                <a:lnTo>
                  <a:pt x="5578" y="314"/>
                </a:lnTo>
                <a:lnTo>
                  <a:pt x="5574" y="321"/>
                </a:lnTo>
                <a:lnTo>
                  <a:pt x="5573" y="334"/>
                </a:lnTo>
                <a:lnTo>
                  <a:pt x="5573" y="349"/>
                </a:lnTo>
                <a:lnTo>
                  <a:pt x="5574" y="360"/>
                </a:lnTo>
                <a:lnTo>
                  <a:pt x="5578" y="360"/>
                </a:lnTo>
                <a:lnTo>
                  <a:pt x="5585" y="463"/>
                </a:lnTo>
                <a:lnTo>
                  <a:pt x="5594" y="463"/>
                </a:lnTo>
                <a:lnTo>
                  <a:pt x="5596" y="429"/>
                </a:lnTo>
                <a:lnTo>
                  <a:pt x="5598" y="391"/>
                </a:lnTo>
                <a:lnTo>
                  <a:pt x="5598" y="351"/>
                </a:lnTo>
                <a:lnTo>
                  <a:pt x="5598" y="307"/>
                </a:lnTo>
                <a:lnTo>
                  <a:pt x="5594" y="307"/>
                </a:lnTo>
                <a:lnTo>
                  <a:pt x="5594" y="283"/>
                </a:lnTo>
                <a:lnTo>
                  <a:pt x="5591" y="283"/>
                </a:lnTo>
                <a:lnTo>
                  <a:pt x="5585" y="254"/>
                </a:lnTo>
                <a:lnTo>
                  <a:pt x="5591" y="254"/>
                </a:lnTo>
                <a:lnTo>
                  <a:pt x="5591" y="260"/>
                </a:lnTo>
                <a:lnTo>
                  <a:pt x="5596" y="267"/>
                </a:lnTo>
                <a:lnTo>
                  <a:pt x="5600" y="274"/>
                </a:lnTo>
                <a:lnTo>
                  <a:pt x="5600" y="283"/>
                </a:lnTo>
                <a:lnTo>
                  <a:pt x="5602" y="296"/>
                </a:lnTo>
                <a:lnTo>
                  <a:pt x="5605" y="296"/>
                </a:lnTo>
                <a:lnTo>
                  <a:pt x="5605" y="320"/>
                </a:lnTo>
                <a:lnTo>
                  <a:pt x="5611" y="320"/>
                </a:lnTo>
                <a:lnTo>
                  <a:pt x="5611" y="334"/>
                </a:lnTo>
                <a:lnTo>
                  <a:pt x="5614" y="334"/>
                </a:lnTo>
                <a:lnTo>
                  <a:pt x="5616" y="349"/>
                </a:lnTo>
                <a:lnTo>
                  <a:pt x="5616" y="361"/>
                </a:lnTo>
                <a:lnTo>
                  <a:pt x="5616" y="372"/>
                </a:lnTo>
                <a:lnTo>
                  <a:pt x="5622" y="383"/>
                </a:lnTo>
                <a:lnTo>
                  <a:pt x="5623" y="352"/>
                </a:lnTo>
                <a:lnTo>
                  <a:pt x="5625" y="321"/>
                </a:lnTo>
                <a:lnTo>
                  <a:pt x="5627" y="291"/>
                </a:lnTo>
                <a:lnTo>
                  <a:pt x="5622" y="263"/>
                </a:lnTo>
                <a:lnTo>
                  <a:pt x="5622" y="236"/>
                </a:lnTo>
                <a:lnTo>
                  <a:pt x="5618" y="236"/>
                </a:lnTo>
                <a:lnTo>
                  <a:pt x="5614" y="211"/>
                </a:lnTo>
                <a:lnTo>
                  <a:pt x="5605" y="207"/>
                </a:lnTo>
                <a:lnTo>
                  <a:pt x="5594" y="187"/>
                </a:lnTo>
                <a:lnTo>
                  <a:pt x="5605" y="187"/>
                </a:lnTo>
                <a:lnTo>
                  <a:pt x="5605" y="183"/>
                </a:lnTo>
                <a:lnTo>
                  <a:pt x="5596" y="172"/>
                </a:lnTo>
                <a:lnTo>
                  <a:pt x="5587" y="158"/>
                </a:lnTo>
                <a:lnTo>
                  <a:pt x="5582" y="143"/>
                </a:lnTo>
                <a:lnTo>
                  <a:pt x="5594" y="143"/>
                </a:lnTo>
                <a:lnTo>
                  <a:pt x="5596" y="151"/>
                </a:lnTo>
                <a:lnTo>
                  <a:pt x="5600" y="156"/>
                </a:lnTo>
                <a:lnTo>
                  <a:pt x="5603" y="161"/>
                </a:lnTo>
                <a:lnTo>
                  <a:pt x="5607" y="165"/>
                </a:lnTo>
                <a:lnTo>
                  <a:pt x="5611" y="171"/>
                </a:lnTo>
                <a:lnTo>
                  <a:pt x="5611" y="180"/>
                </a:lnTo>
                <a:lnTo>
                  <a:pt x="5614" y="180"/>
                </a:lnTo>
                <a:lnTo>
                  <a:pt x="5614" y="187"/>
                </a:lnTo>
                <a:lnTo>
                  <a:pt x="5622" y="191"/>
                </a:lnTo>
                <a:lnTo>
                  <a:pt x="5625" y="211"/>
                </a:lnTo>
                <a:lnTo>
                  <a:pt x="5631" y="211"/>
                </a:lnTo>
                <a:lnTo>
                  <a:pt x="5634" y="227"/>
                </a:lnTo>
                <a:lnTo>
                  <a:pt x="5638" y="227"/>
                </a:lnTo>
                <a:lnTo>
                  <a:pt x="5638" y="240"/>
                </a:lnTo>
                <a:lnTo>
                  <a:pt x="5642" y="240"/>
                </a:lnTo>
                <a:lnTo>
                  <a:pt x="5642" y="260"/>
                </a:lnTo>
                <a:lnTo>
                  <a:pt x="5645" y="260"/>
                </a:lnTo>
                <a:lnTo>
                  <a:pt x="5654" y="311"/>
                </a:lnTo>
                <a:lnTo>
                  <a:pt x="5658" y="311"/>
                </a:lnTo>
                <a:lnTo>
                  <a:pt x="5660" y="267"/>
                </a:lnTo>
                <a:lnTo>
                  <a:pt x="5663" y="223"/>
                </a:lnTo>
                <a:lnTo>
                  <a:pt x="5665" y="176"/>
                </a:lnTo>
                <a:lnTo>
                  <a:pt x="5658" y="176"/>
                </a:lnTo>
                <a:lnTo>
                  <a:pt x="5654" y="156"/>
                </a:lnTo>
                <a:lnTo>
                  <a:pt x="5645" y="141"/>
                </a:lnTo>
                <a:lnTo>
                  <a:pt x="5636" y="127"/>
                </a:lnTo>
                <a:lnTo>
                  <a:pt x="5627" y="112"/>
                </a:lnTo>
                <a:lnTo>
                  <a:pt x="5622" y="94"/>
                </a:lnTo>
                <a:lnTo>
                  <a:pt x="5631" y="94"/>
                </a:lnTo>
                <a:lnTo>
                  <a:pt x="5634" y="107"/>
                </a:lnTo>
                <a:lnTo>
                  <a:pt x="5642" y="111"/>
                </a:lnTo>
                <a:lnTo>
                  <a:pt x="5654" y="134"/>
                </a:lnTo>
                <a:lnTo>
                  <a:pt x="5662" y="160"/>
                </a:lnTo>
                <a:lnTo>
                  <a:pt x="5665" y="160"/>
                </a:lnTo>
                <a:lnTo>
                  <a:pt x="5665" y="87"/>
                </a:lnTo>
                <a:lnTo>
                  <a:pt x="5671" y="87"/>
                </a:lnTo>
                <a:lnTo>
                  <a:pt x="5671" y="54"/>
                </a:lnTo>
                <a:lnTo>
                  <a:pt x="5674" y="54"/>
                </a:lnTo>
                <a:lnTo>
                  <a:pt x="5676" y="51"/>
                </a:lnTo>
                <a:lnTo>
                  <a:pt x="5676" y="47"/>
                </a:lnTo>
                <a:lnTo>
                  <a:pt x="5676" y="43"/>
                </a:lnTo>
                <a:lnTo>
                  <a:pt x="5678" y="40"/>
                </a:lnTo>
                <a:lnTo>
                  <a:pt x="5680" y="40"/>
                </a:lnTo>
                <a:lnTo>
                  <a:pt x="5680" y="41"/>
                </a:lnTo>
                <a:lnTo>
                  <a:pt x="5680" y="41"/>
                </a:lnTo>
                <a:lnTo>
                  <a:pt x="5680" y="41"/>
                </a:lnTo>
                <a:lnTo>
                  <a:pt x="5682" y="41"/>
                </a:lnTo>
                <a:lnTo>
                  <a:pt x="5682" y="43"/>
                </a:lnTo>
                <a:lnTo>
                  <a:pt x="5685" y="43"/>
                </a:lnTo>
                <a:lnTo>
                  <a:pt x="5682" y="87"/>
                </a:lnTo>
                <a:lnTo>
                  <a:pt x="5678" y="87"/>
                </a:lnTo>
                <a:lnTo>
                  <a:pt x="5682" y="107"/>
                </a:lnTo>
                <a:lnTo>
                  <a:pt x="5689" y="111"/>
                </a:lnTo>
                <a:lnTo>
                  <a:pt x="5693" y="114"/>
                </a:lnTo>
                <a:lnTo>
                  <a:pt x="5698" y="118"/>
                </a:lnTo>
                <a:lnTo>
                  <a:pt x="5703" y="121"/>
                </a:lnTo>
                <a:lnTo>
                  <a:pt x="5711" y="123"/>
                </a:lnTo>
                <a:lnTo>
                  <a:pt x="5711" y="120"/>
                </a:lnTo>
                <a:lnTo>
                  <a:pt x="5722" y="111"/>
                </a:lnTo>
                <a:lnTo>
                  <a:pt x="5722" y="94"/>
                </a:lnTo>
                <a:lnTo>
                  <a:pt x="5734" y="94"/>
                </a:lnTo>
                <a:lnTo>
                  <a:pt x="5734" y="103"/>
                </a:lnTo>
                <a:lnTo>
                  <a:pt x="5731" y="103"/>
                </a:lnTo>
                <a:lnTo>
                  <a:pt x="5731" y="107"/>
                </a:lnTo>
                <a:lnTo>
                  <a:pt x="5734" y="107"/>
                </a:lnTo>
                <a:lnTo>
                  <a:pt x="5733" y="109"/>
                </a:lnTo>
                <a:lnTo>
                  <a:pt x="5733" y="109"/>
                </a:lnTo>
                <a:lnTo>
                  <a:pt x="5733" y="109"/>
                </a:lnTo>
                <a:lnTo>
                  <a:pt x="5731" y="109"/>
                </a:lnTo>
                <a:lnTo>
                  <a:pt x="5731" y="111"/>
                </a:lnTo>
                <a:lnTo>
                  <a:pt x="5731" y="140"/>
                </a:lnTo>
                <a:lnTo>
                  <a:pt x="5725" y="140"/>
                </a:lnTo>
                <a:lnTo>
                  <a:pt x="5731" y="151"/>
                </a:lnTo>
                <a:lnTo>
                  <a:pt x="5725" y="151"/>
                </a:lnTo>
                <a:lnTo>
                  <a:pt x="5725" y="154"/>
                </a:lnTo>
                <a:lnTo>
                  <a:pt x="5731" y="154"/>
                </a:lnTo>
                <a:lnTo>
                  <a:pt x="5731" y="163"/>
                </a:lnTo>
                <a:lnTo>
                  <a:pt x="5738" y="167"/>
                </a:lnTo>
                <a:lnTo>
                  <a:pt x="5751" y="203"/>
                </a:lnTo>
                <a:lnTo>
                  <a:pt x="5754" y="203"/>
                </a:lnTo>
                <a:lnTo>
                  <a:pt x="5756" y="176"/>
                </a:lnTo>
                <a:lnTo>
                  <a:pt x="5760" y="152"/>
                </a:lnTo>
                <a:lnTo>
                  <a:pt x="5765" y="131"/>
                </a:lnTo>
                <a:lnTo>
                  <a:pt x="5771" y="107"/>
                </a:lnTo>
                <a:lnTo>
                  <a:pt x="5782" y="103"/>
                </a:lnTo>
                <a:lnTo>
                  <a:pt x="5782" y="94"/>
                </a:lnTo>
                <a:lnTo>
                  <a:pt x="5794" y="100"/>
                </a:lnTo>
                <a:lnTo>
                  <a:pt x="5791" y="123"/>
                </a:lnTo>
                <a:lnTo>
                  <a:pt x="5785" y="123"/>
                </a:lnTo>
                <a:lnTo>
                  <a:pt x="5785" y="160"/>
                </a:lnTo>
                <a:lnTo>
                  <a:pt x="5782" y="160"/>
                </a:lnTo>
                <a:lnTo>
                  <a:pt x="5778" y="207"/>
                </a:lnTo>
                <a:lnTo>
                  <a:pt x="5774" y="207"/>
                </a:lnTo>
                <a:lnTo>
                  <a:pt x="5774" y="243"/>
                </a:lnTo>
                <a:lnTo>
                  <a:pt x="5771" y="243"/>
                </a:lnTo>
                <a:lnTo>
                  <a:pt x="5774" y="300"/>
                </a:lnTo>
                <a:lnTo>
                  <a:pt x="5778" y="300"/>
                </a:lnTo>
                <a:lnTo>
                  <a:pt x="5780" y="312"/>
                </a:lnTo>
                <a:lnTo>
                  <a:pt x="5780" y="323"/>
                </a:lnTo>
                <a:lnTo>
                  <a:pt x="5780" y="334"/>
                </a:lnTo>
                <a:lnTo>
                  <a:pt x="5785" y="343"/>
                </a:lnTo>
                <a:lnTo>
                  <a:pt x="5783" y="314"/>
                </a:lnTo>
                <a:lnTo>
                  <a:pt x="5778" y="287"/>
                </a:lnTo>
                <a:lnTo>
                  <a:pt x="5774" y="260"/>
                </a:lnTo>
                <a:lnTo>
                  <a:pt x="5776" y="260"/>
                </a:lnTo>
                <a:lnTo>
                  <a:pt x="5776" y="261"/>
                </a:lnTo>
                <a:lnTo>
                  <a:pt x="5776" y="261"/>
                </a:lnTo>
                <a:lnTo>
                  <a:pt x="5776" y="261"/>
                </a:lnTo>
                <a:lnTo>
                  <a:pt x="5776" y="261"/>
                </a:lnTo>
                <a:lnTo>
                  <a:pt x="5778" y="263"/>
                </a:lnTo>
                <a:lnTo>
                  <a:pt x="5791" y="260"/>
                </a:lnTo>
                <a:lnTo>
                  <a:pt x="5791" y="263"/>
                </a:lnTo>
                <a:lnTo>
                  <a:pt x="5796" y="276"/>
                </a:lnTo>
                <a:lnTo>
                  <a:pt x="5802" y="292"/>
                </a:lnTo>
                <a:lnTo>
                  <a:pt x="5807" y="311"/>
                </a:lnTo>
                <a:lnTo>
                  <a:pt x="5811" y="327"/>
                </a:lnTo>
                <a:lnTo>
                  <a:pt x="5811" y="351"/>
                </a:lnTo>
                <a:lnTo>
                  <a:pt x="5814" y="351"/>
                </a:lnTo>
                <a:lnTo>
                  <a:pt x="5814" y="309"/>
                </a:lnTo>
                <a:lnTo>
                  <a:pt x="5818" y="267"/>
                </a:lnTo>
                <a:lnTo>
                  <a:pt x="5825" y="225"/>
                </a:lnTo>
                <a:lnTo>
                  <a:pt x="5834" y="191"/>
                </a:lnTo>
                <a:lnTo>
                  <a:pt x="5842" y="140"/>
                </a:lnTo>
                <a:lnTo>
                  <a:pt x="5845" y="140"/>
                </a:lnTo>
                <a:lnTo>
                  <a:pt x="5847" y="138"/>
                </a:lnTo>
                <a:lnTo>
                  <a:pt x="5849" y="136"/>
                </a:lnTo>
                <a:lnTo>
                  <a:pt x="5849" y="136"/>
                </a:lnTo>
                <a:lnTo>
                  <a:pt x="5849" y="136"/>
                </a:lnTo>
                <a:lnTo>
                  <a:pt x="5851" y="136"/>
                </a:lnTo>
                <a:lnTo>
                  <a:pt x="5854" y="136"/>
                </a:lnTo>
                <a:lnTo>
                  <a:pt x="5853" y="161"/>
                </a:lnTo>
                <a:lnTo>
                  <a:pt x="5853" y="192"/>
                </a:lnTo>
                <a:lnTo>
                  <a:pt x="5851" y="223"/>
                </a:lnTo>
                <a:lnTo>
                  <a:pt x="5849" y="245"/>
                </a:lnTo>
                <a:lnTo>
                  <a:pt x="5849" y="272"/>
                </a:lnTo>
                <a:lnTo>
                  <a:pt x="5853" y="303"/>
                </a:lnTo>
                <a:lnTo>
                  <a:pt x="5858" y="334"/>
                </a:lnTo>
                <a:lnTo>
                  <a:pt x="5863" y="363"/>
                </a:lnTo>
                <a:lnTo>
                  <a:pt x="5871" y="387"/>
                </a:lnTo>
                <a:lnTo>
                  <a:pt x="5873" y="401"/>
                </a:lnTo>
                <a:lnTo>
                  <a:pt x="5873" y="420"/>
                </a:lnTo>
                <a:lnTo>
                  <a:pt x="5873" y="436"/>
                </a:lnTo>
                <a:lnTo>
                  <a:pt x="5873" y="452"/>
                </a:lnTo>
                <a:lnTo>
                  <a:pt x="5878" y="463"/>
                </a:lnTo>
                <a:lnTo>
                  <a:pt x="5885" y="347"/>
                </a:lnTo>
                <a:lnTo>
                  <a:pt x="5882" y="347"/>
                </a:lnTo>
                <a:lnTo>
                  <a:pt x="5882" y="300"/>
                </a:lnTo>
                <a:lnTo>
                  <a:pt x="5874" y="280"/>
                </a:lnTo>
                <a:lnTo>
                  <a:pt x="5871" y="260"/>
                </a:lnTo>
                <a:lnTo>
                  <a:pt x="5882" y="263"/>
                </a:lnTo>
                <a:lnTo>
                  <a:pt x="5883" y="274"/>
                </a:lnTo>
                <a:lnTo>
                  <a:pt x="5889" y="289"/>
                </a:lnTo>
                <a:lnTo>
                  <a:pt x="5893" y="305"/>
                </a:lnTo>
                <a:lnTo>
                  <a:pt x="5898" y="320"/>
                </a:lnTo>
                <a:lnTo>
                  <a:pt x="5902" y="327"/>
                </a:lnTo>
                <a:lnTo>
                  <a:pt x="5902" y="320"/>
                </a:lnTo>
                <a:lnTo>
                  <a:pt x="5905" y="311"/>
                </a:lnTo>
                <a:lnTo>
                  <a:pt x="5907" y="296"/>
                </a:lnTo>
                <a:lnTo>
                  <a:pt x="5907" y="276"/>
                </a:lnTo>
                <a:lnTo>
                  <a:pt x="5907" y="260"/>
                </a:lnTo>
                <a:lnTo>
                  <a:pt x="5905" y="247"/>
                </a:lnTo>
                <a:lnTo>
                  <a:pt x="5902" y="247"/>
                </a:lnTo>
                <a:lnTo>
                  <a:pt x="5902" y="183"/>
                </a:lnTo>
                <a:lnTo>
                  <a:pt x="5898" y="183"/>
                </a:lnTo>
                <a:lnTo>
                  <a:pt x="5898" y="160"/>
                </a:lnTo>
                <a:lnTo>
                  <a:pt x="5894" y="160"/>
                </a:lnTo>
                <a:lnTo>
                  <a:pt x="5894" y="136"/>
                </a:lnTo>
                <a:lnTo>
                  <a:pt x="5891" y="136"/>
                </a:lnTo>
                <a:lnTo>
                  <a:pt x="5891" y="114"/>
                </a:lnTo>
                <a:lnTo>
                  <a:pt x="5885" y="114"/>
                </a:lnTo>
                <a:lnTo>
                  <a:pt x="5885" y="87"/>
                </a:lnTo>
                <a:lnTo>
                  <a:pt x="5882" y="87"/>
                </a:lnTo>
                <a:lnTo>
                  <a:pt x="5878" y="63"/>
                </a:lnTo>
                <a:lnTo>
                  <a:pt x="5891" y="67"/>
                </a:lnTo>
                <a:lnTo>
                  <a:pt x="5918" y="214"/>
                </a:lnTo>
                <a:lnTo>
                  <a:pt x="5920" y="227"/>
                </a:lnTo>
                <a:lnTo>
                  <a:pt x="5918" y="238"/>
                </a:lnTo>
                <a:lnTo>
                  <a:pt x="5918" y="247"/>
                </a:lnTo>
                <a:lnTo>
                  <a:pt x="5922" y="254"/>
                </a:lnTo>
                <a:lnTo>
                  <a:pt x="5934" y="163"/>
                </a:lnTo>
                <a:lnTo>
                  <a:pt x="5943" y="131"/>
                </a:lnTo>
                <a:lnTo>
                  <a:pt x="5951" y="94"/>
                </a:lnTo>
                <a:lnTo>
                  <a:pt x="5962" y="100"/>
                </a:lnTo>
                <a:lnTo>
                  <a:pt x="5960" y="109"/>
                </a:lnTo>
                <a:lnTo>
                  <a:pt x="5954" y="123"/>
                </a:lnTo>
                <a:lnTo>
                  <a:pt x="5951" y="141"/>
                </a:lnTo>
                <a:lnTo>
                  <a:pt x="5947" y="160"/>
                </a:lnTo>
                <a:lnTo>
                  <a:pt x="5945" y="178"/>
                </a:lnTo>
                <a:lnTo>
                  <a:pt x="5943" y="191"/>
                </a:lnTo>
                <a:lnTo>
                  <a:pt x="5945" y="200"/>
                </a:lnTo>
                <a:lnTo>
                  <a:pt x="5947" y="191"/>
                </a:lnTo>
                <a:lnTo>
                  <a:pt x="5947" y="185"/>
                </a:lnTo>
                <a:lnTo>
                  <a:pt x="5949" y="180"/>
                </a:lnTo>
                <a:lnTo>
                  <a:pt x="5953" y="176"/>
                </a:lnTo>
                <a:lnTo>
                  <a:pt x="5956" y="172"/>
                </a:lnTo>
                <a:lnTo>
                  <a:pt x="5962" y="171"/>
                </a:lnTo>
                <a:lnTo>
                  <a:pt x="5962" y="211"/>
                </a:lnTo>
                <a:lnTo>
                  <a:pt x="5965" y="211"/>
                </a:lnTo>
                <a:lnTo>
                  <a:pt x="5965" y="203"/>
                </a:lnTo>
                <a:lnTo>
                  <a:pt x="5978" y="192"/>
                </a:lnTo>
                <a:lnTo>
                  <a:pt x="5987" y="178"/>
                </a:lnTo>
                <a:lnTo>
                  <a:pt x="5998" y="167"/>
                </a:lnTo>
                <a:lnTo>
                  <a:pt x="5998" y="183"/>
                </a:lnTo>
                <a:lnTo>
                  <a:pt x="5987" y="194"/>
                </a:lnTo>
                <a:lnTo>
                  <a:pt x="5980" y="209"/>
                </a:lnTo>
                <a:lnTo>
                  <a:pt x="5971" y="223"/>
                </a:lnTo>
                <a:lnTo>
                  <a:pt x="5962" y="236"/>
                </a:lnTo>
                <a:lnTo>
                  <a:pt x="5982" y="307"/>
                </a:lnTo>
                <a:lnTo>
                  <a:pt x="5985" y="307"/>
                </a:lnTo>
                <a:lnTo>
                  <a:pt x="5987" y="292"/>
                </a:lnTo>
                <a:lnTo>
                  <a:pt x="5991" y="283"/>
                </a:lnTo>
                <a:lnTo>
                  <a:pt x="5994" y="274"/>
                </a:lnTo>
                <a:lnTo>
                  <a:pt x="5994" y="254"/>
                </a:lnTo>
                <a:lnTo>
                  <a:pt x="5998" y="254"/>
                </a:lnTo>
                <a:lnTo>
                  <a:pt x="5998" y="654"/>
                </a:lnTo>
                <a:lnTo>
                  <a:pt x="0" y="654"/>
                </a:lnTo>
                <a:lnTo>
                  <a:pt x="0" y="247"/>
                </a:lnTo>
                <a:lnTo>
                  <a:pt x="2" y="247"/>
                </a:lnTo>
                <a:lnTo>
                  <a:pt x="2" y="254"/>
                </a:lnTo>
                <a:lnTo>
                  <a:pt x="5" y="254"/>
                </a:lnTo>
                <a:lnTo>
                  <a:pt x="5" y="271"/>
                </a:lnTo>
                <a:lnTo>
                  <a:pt x="11" y="271"/>
                </a:lnTo>
                <a:lnTo>
                  <a:pt x="14" y="307"/>
                </a:lnTo>
                <a:lnTo>
                  <a:pt x="25" y="307"/>
                </a:lnTo>
                <a:lnTo>
                  <a:pt x="25" y="323"/>
                </a:lnTo>
                <a:lnTo>
                  <a:pt x="31" y="323"/>
                </a:lnTo>
                <a:lnTo>
                  <a:pt x="31" y="403"/>
                </a:lnTo>
                <a:lnTo>
                  <a:pt x="34" y="403"/>
                </a:lnTo>
                <a:lnTo>
                  <a:pt x="34" y="434"/>
                </a:lnTo>
                <a:lnTo>
                  <a:pt x="38" y="434"/>
                </a:lnTo>
                <a:lnTo>
                  <a:pt x="42" y="300"/>
                </a:lnTo>
                <a:lnTo>
                  <a:pt x="38" y="283"/>
                </a:lnTo>
                <a:lnTo>
                  <a:pt x="33" y="269"/>
                </a:lnTo>
                <a:lnTo>
                  <a:pt x="31" y="251"/>
                </a:lnTo>
                <a:lnTo>
                  <a:pt x="34" y="251"/>
                </a:lnTo>
                <a:lnTo>
                  <a:pt x="34" y="254"/>
                </a:lnTo>
                <a:lnTo>
                  <a:pt x="38" y="254"/>
                </a:lnTo>
                <a:lnTo>
                  <a:pt x="42" y="267"/>
                </a:lnTo>
                <a:lnTo>
                  <a:pt x="45" y="278"/>
                </a:lnTo>
                <a:lnTo>
                  <a:pt x="51" y="287"/>
                </a:lnTo>
                <a:lnTo>
                  <a:pt x="54" y="207"/>
                </a:lnTo>
                <a:lnTo>
                  <a:pt x="45" y="203"/>
                </a:lnTo>
                <a:lnTo>
                  <a:pt x="42" y="187"/>
                </a:lnTo>
                <a:lnTo>
                  <a:pt x="51" y="187"/>
                </a:lnTo>
                <a:lnTo>
                  <a:pt x="45" y="174"/>
                </a:lnTo>
                <a:lnTo>
                  <a:pt x="42" y="161"/>
                </a:lnTo>
                <a:lnTo>
                  <a:pt x="38" y="147"/>
                </a:lnTo>
                <a:lnTo>
                  <a:pt x="43" y="149"/>
                </a:lnTo>
                <a:lnTo>
                  <a:pt x="47" y="151"/>
                </a:lnTo>
                <a:lnTo>
                  <a:pt x="47" y="151"/>
                </a:lnTo>
                <a:lnTo>
                  <a:pt x="49" y="152"/>
                </a:lnTo>
                <a:lnTo>
                  <a:pt x="47" y="154"/>
                </a:lnTo>
                <a:lnTo>
                  <a:pt x="47" y="156"/>
                </a:lnTo>
                <a:lnTo>
                  <a:pt x="47" y="158"/>
                </a:lnTo>
                <a:lnTo>
                  <a:pt x="49" y="160"/>
                </a:lnTo>
                <a:lnTo>
                  <a:pt x="51" y="163"/>
                </a:lnTo>
                <a:lnTo>
                  <a:pt x="54" y="163"/>
                </a:lnTo>
                <a:lnTo>
                  <a:pt x="51" y="123"/>
                </a:lnTo>
                <a:lnTo>
                  <a:pt x="62" y="123"/>
                </a:lnTo>
                <a:lnTo>
                  <a:pt x="65" y="147"/>
                </a:lnTo>
                <a:lnTo>
                  <a:pt x="71" y="167"/>
                </a:lnTo>
                <a:lnTo>
                  <a:pt x="71" y="203"/>
                </a:lnTo>
                <a:lnTo>
                  <a:pt x="74" y="203"/>
                </a:lnTo>
                <a:lnTo>
                  <a:pt x="74" y="231"/>
                </a:lnTo>
                <a:lnTo>
                  <a:pt x="78" y="231"/>
                </a:lnTo>
                <a:lnTo>
                  <a:pt x="78" y="240"/>
                </a:lnTo>
                <a:lnTo>
                  <a:pt x="82" y="240"/>
                </a:lnTo>
                <a:lnTo>
                  <a:pt x="85" y="263"/>
                </a:lnTo>
                <a:lnTo>
                  <a:pt x="91" y="263"/>
                </a:lnTo>
                <a:lnTo>
                  <a:pt x="91" y="231"/>
                </a:lnTo>
                <a:lnTo>
                  <a:pt x="93" y="201"/>
                </a:lnTo>
                <a:lnTo>
                  <a:pt x="98" y="176"/>
                </a:lnTo>
                <a:lnTo>
                  <a:pt x="102" y="176"/>
                </a:lnTo>
                <a:lnTo>
                  <a:pt x="102" y="180"/>
                </a:lnTo>
                <a:lnTo>
                  <a:pt x="103" y="189"/>
                </a:lnTo>
                <a:lnTo>
                  <a:pt x="103" y="203"/>
                </a:lnTo>
                <a:lnTo>
                  <a:pt x="100" y="220"/>
                </a:lnTo>
                <a:lnTo>
                  <a:pt x="96" y="236"/>
                </a:lnTo>
                <a:lnTo>
                  <a:pt x="98" y="251"/>
                </a:lnTo>
                <a:lnTo>
                  <a:pt x="102" y="251"/>
                </a:lnTo>
                <a:lnTo>
                  <a:pt x="102" y="283"/>
                </a:lnTo>
                <a:lnTo>
                  <a:pt x="105" y="283"/>
                </a:lnTo>
                <a:lnTo>
                  <a:pt x="105" y="323"/>
                </a:lnTo>
                <a:lnTo>
                  <a:pt x="111" y="323"/>
                </a:lnTo>
                <a:lnTo>
                  <a:pt x="111" y="343"/>
                </a:lnTo>
                <a:lnTo>
                  <a:pt x="114" y="343"/>
                </a:lnTo>
                <a:lnTo>
                  <a:pt x="114" y="356"/>
                </a:lnTo>
                <a:lnTo>
                  <a:pt x="118" y="356"/>
                </a:lnTo>
                <a:lnTo>
                  <a:pt x="120" y="367"/>
                </a:lnTo>
                <a:lnTo>
                  <a:pt x="120" y="380"/>
                </a:lnTo>
                <a:lnTo>
                  <a:pt x="122" y="391"/>
                </a:lnTo>
                <a:lnTo>
                  <a:pt x="125" y="400"/>
                </a:lnTo>
                <a:lnTo>
                  <a:pt x="122" y="303"/>
                </a:lnTo>
                <a:lnTo>
                  <a:pt x="116" y="287"/>
                </a:lnTo>
                <a:lnTo>
                  <a:pt x="111" y="272"/>
                </a:lnTo>
                <a:lnTo>
                  <a:pt x="105" y="254"/>
                </a:lnTo>
                <a:lnTo>
                  <a:pt x="118" y="260"/>
                </a:lnTo>
                <a:lnTo>
                  <a:pt x="138" y="334"/>
                </a:lnTo>
                <a:lnTo>
                  <a:pt x="140" y="334"/>
                </a:lnTo>
                <a:lnTo>
                  <a:pt x="140" y="334"/>
                </a:lnTo>
                <a:lnTo>
                  <a:pt x="140" y="334"/>
                </a:lnTo>
                <a:lnTo>
                  <a:pt x="140" y="334"/>
                </a:lnTo>
                <a:lnTo>
                  <a:pt x="142" y="332"/>
                </a:lnTo>
                <a:lnTo>
                  <a:pt x="142" y="331"/>
                </a:lnTo>
                <a:lnTo>
                  <a:pt x="145" y="331"/>
                </a:lnTo>
                <a:lnTo>
                  <a:pt x="142" y="314"/>
                </a:lnTo>
                <a:lnTo>
                  <a:pt x="143" y="294"/>
                </a:lnTo>
                <a:lnTo>
                  <a:pt x="143" y="269"/>
                </a:lnTo>
                <a:lnTo>
                  <a:pt x="143" y="245"/>
                </a:lnTo>
                <a:lnTo>
                  <a:pt x="145" y="223"/>
                </a:lnTo>
                <a:lnTo>
                  <a:pt x="151" y="223"/>
                </a:lnTo>
                <a:lnTo>
                  <a:pt x="145" y="214"/>
                </a:lnTo>
                <a:lnTo>
                  <a:pt x="151" y="214"/>
                </a:lnTo>
                <a:lnTo>
                  <a:pt x="151" y="180"/>
                </a:lnTo>
                <a:lnTo>
                  <a:pt x="154" y="180"/>
                </a:lnTo>
                <a:lnTo>
                  <a:pt x="154" y="154"/>
                </a:lnTo>
                <a:lnTo>
                  <a:pt x="162" y="132"/>
                </a:lnTo>
                <a:lnTo>
                  <a:pt x="165" y="107"/>
                </a:lnTo>
                <a:lnTo>
                  <a:pt x="174" y="107"/>
                </a:lnTo>
                <a:lnTo>
                  <a:pt x="165" y="167"/>
                </a:lnTo>
                <a:lnTo>
                  <a:pt x="162" y="167"/>
                </a:lnTo>
                <a:lnTo>
                  <a:pt x="162" y="203"/>
                </a:lnTo>
                <a:lnTo>
                  <a:pt x="158" y="203"/>
                </a:lnTo>
                <a:lnTo>
                  <a:pt x="162" y="211"/>
                </a:lnTo>
                <a:lnTo>
                  <a:pt x="162" y="214"/>
                </a:lnTo>
                <a:lnTo>
                  <a:pt x="160" y="218"/>
                </a:lnTo>
                <a:lnTo>
                  <a:pt x="158" y="218"/>
                </a:lnTo>
                <a:lnTo>
                  <a:pt x="158" y="220"/>
                </a:lnTo>
                <a:lnTo>
                  <a:pt x="162" y="260"/>
                </a:lnTo>
                <a:lnTo>
                  <a:pt x="162" y="323"/>
                </a:lnTo>
                <a:lnTo>
                  <a:pt x="165" y="323"/>
                </a:lnTo>
                <a:lnTo>
                  <a:pt x="167" y="336"/>
                </a:lnTo>
                <a:lnTo>
                  <a:pt x="167" y="349"/>
                </a:lnTo>
                <a:lnTo>
                  <a:pt x="171" y="360"/>
                </a:lnTo>
                <a:lnTo>
                  <a:pt x="174" y="327"/>
                </a:lnTo>
                <a:lnTo>
                  <a:pt x="178" y="327"/>
                </a:lnTo>
                <a:lnTo>
                  <a:pt x="178" y="320"/>
                </a:lnTo>
                <a:lnTo>
                  <a:pt x="182" y="320"/>
                </a:lnTo>
                <a:lnTo>
                  <a:pt x="185" y="300"/>
                </a:lnTo>
                <a:lnTo>
                  <a:pt x="202" y="287"/>
                </a:lnTo>
                <a:lnTo>
                  <a:pt x="203" y="256"/>
                </a:lnTo>
                <a:lnTo>
                  <a:pt x="205" y="221"/>
                </a:lnTo>
                <a:lnTo>
                  <a:pt x="211" y="185"/>
                </a:lnTo>
                <a:lnTo>
                  <a:pt x="218" y="154"/>
                </a:lnTo>
                <a:lnTo>
                  <a:pt x="220" y="143"/>
                </a:lnTo>
                <a:lnTo>
                  <a:pt x="220" y="132"/>
                </a:lnTo>
                <a:lnTo>
                  <a:pt x="223" y="123"/>
                </a:lnTo>
                <a:lnTo>
                  <a:pt x="231" y="114"/>
                </a:lnTo>
                <a:lnTo>
                  <a:pt x="231" y="114"/>
                </a:lnTo>
                <a:lnTo>
                  <a:pt x="231" y="112"/>
                </a:lnTo>
                <a:lnTo>
                  <a:pt x="231" y="112"/>
                </a:lnTo>
                <a:lnTo>
                  <a:pt x="233" y="112"/>
                </a:lnTo>
                <a:lnTo>
                  <a:pt x="233" y="112"/>
                </a:lnTo>
                <a:lnTo>
                  <a:pt x="234" y="111"/>
                </a:lnTo>
                <a:lnTo>
                  <a:pt x="234" y="131"/>
                </a:lnTo>
                <a:lnTo>
                  <a:pt x="231" y="131"/>
                </a:lnTo>
                <a:lnTo>
                  <a:pt x="222" y="191"/>
                </a:lnTo>
                <a:lnTo>
                  <a:pt x="218" y="211"/>
                </a:lnTo>
                <a:lnTo>
                  <a:pt x="216" y="238"/>
                </a:lnTo>
                <a:lnTo>
                  <a:pt x="216" y="271"/>
                </a:lnTo>
                <a:lnTo>
                  <a:pt x="216" y="305"/>
                </a:lnTo>
                <a:lnTo>
                  <a:pt x="216" y="338"/>
                </a:lnTo>
                <a:lnTo>
                  <a:pt x="218" y="365"/>
                </a:lnTo>
                <a:lnTo>
                  <a:pt x="222" y="383"/>
                </a:lnTo>
                <a:lnTo>
                  <a:pt x="223" y="394"/>
                </a:lnTo>
                <a:lnTo>
                  <a:pt x="222" y="407"/>
                </a:lnTo>
                <a:lnTo>
                  <a:pt x="222" y="418"/>
                </a:lnTo>
                <a:lnTo>
                  <a:pt x="225" y="427"/>
                </a:lnTo>
                <a:lnTo>
                  <a:pt x="225" y="283"/>
                </a:lnTo>
                <a:lnTo>
                  <a:pt x="222" y="283"/>
                </a:lnTo>
                <a:lnTo>
                  <a:pt x="222" y="251"/>
                </a:lnTo>
                <a:lnTo>
                  <a:pt x="234" y="254"/>
                </a:lnTo>
                <a:lnTo>
                  <a:pt x="238" y="283"/>
                </a:lnTo>
                <a:lnTo>
                  <a:pt x="242" y="283"/>
                </a:lnTo>
                <a:lnTo>
                  <a:pt x="251" y="207"/>
                </a:lnTo>
                <a:lnTo>
                  <a:pt x="254" y="207"/>
                </a:lnTo>
                <a:lnTo>
                  <a:pt x="254" y="196"/>
                </a:lnTo>
                <a:lnTo>
                  <a:pt x="258" y="196"/>
                </a:lnTo>
                <a:lnTo>
                  <a:pt x="258" y="180"/>
                </a:lnTo>
                <a:lnTo>
                  <a:pt x="262" y="180"/>
                </a:lnTo>
                <a:lnTo>
                  <a:pt x="262" y="169"/>
                </a:lnTo>
                <a:lnTo>
                  <a:pt x="258" y="156"/>
                </a:lnTo>
                <a:lnTo>
                  <a:pt x="253" y="143"/>
                </a:lnTo>
                <a:lnTo>
                  <a:pt x="251" y="131"/>
                </a:lnTo>
                <a:lnTo>
                  <a:pt x="254" y="132"/>
                </a:lnTo>
                <a:lnTo>
                  <a:pt x="258" y="132"/>
                </a:lnTo>
                <a:lnTo>
                  <a:pt x="260" y="134"/>
                </a:lnTo>
                <a:lnTo>
                  <a:pt x="260" y="136"/>
                </a:lnTo>
                <a:lnTo>
                  <a:pt x="262" y="138"/>
                </a:lnTo>
                <a:lnTo>
                  <a:pt x="262" y="143"/>
                </a:lnTo>
                <a:lnTo>
                  <a:pt x="269" y="154"/>
                </a:lnTo>
                <a:lnTo>
                  <a:pt x="273" y="171"/>
                </a:lnTo>
                <a:lnTo>
                  <a:pt x="274" y="185"/>
                </a:lnTo>
                <a:lnTo>
                  <a:pt x="276" y="200"/>
                </a:lnTo>
                <a:lnTo>
                  <a:pt x="282" y="211"/>
                </a:lnTo>
                <a:lnTo>
                  <a:pt x="282" y="203"/>
                </a:lnTo>
                <a:lnTo>
                  <a:pt x="285" y="192"/>
                </a:lnTo>
                <a:lnTo>
                  <a:pt x="285" y="180"/>
                </a:lnTo>
                <a:lnTo>
                  <a:pt x="282" y="167"/>
                </a:lnTo>
                <a:lnTo>
                  <a:pt x="294" y="167"/>
                </a:lnTo>
                <a:lnTo>
                  <a:pt x="294" y="151"/>
                </a:lnTo>
                <a:lnTo>
                  <a:pt x="305" y="151"/>
                </a:lnTo>
                <a:lnTo>
                  <a:pt x="302" y="200"/>
                </a:lnTo>
                <a:lnTo>
                  <a:pt x="311" y="203"/>
                </a:lnTo>
                <a:lnTo>
                  <a:pt x="311" y="220"/>
                </a:lnTo>
                <a:lnTo>
                  <a:pt x="314" y="220"/>
                </a:lnTo>
                <a:lnTo>
                  <a:pt x="318" y="236"/>
                </a:lnTo>
                <a:lnTo>
                  <a:pt x="322" y="236"/>
                </a:lnTo>
                <a:lnTo>
                  <a:pt x="331" y="271"/>
                </a:lnTo>
                <a:lnTo>
                  <a:pt x="338" y="271"/>
                </a:lnTo>
                <a:lnTo>
                  <a:pt x="342" y="307"/>
                </a:lnTo>
                <a:lnTo>
                  <a:pt x="345" y="307"/>
                </a:lnTo>
                <a:lnTo>
                  <a:pt x="345" y="303"/>
                </a:lnTo>
                <a:lnTo>
                  <a:pt x="354" y="289"/>
                </a:lnTo>
                <a:lnTo>
                  <a:pt x="356" y="269"/>
                </a:lnTo>
                <a:lnTo>
                  <a:pt x="356" y="245"/>
                </a:lnTo>
                <a:lnTo>
                  <a:pt x="354" y="221"/>
                </a:lnTo>
                <a:lnTo>
                  <a:pt x="353" y="198"/>
                </a:lnTo>
                <a:lnTo>
                  <a:pt x="351" y="180"/>
                </a:lnTo>
                <a:lnTo>
                  <a:pt x="354" y="180"/>
                </a:lnTo>
                <a:lnTo>
                  <a:pt x="354" y="183"/>
                </a:lnTo>
                <a:lnTo>
                  <a:pt x="356" y="185"/>
                </a:lnTo>
                <a:lnTo>
                  <a:pt x="356" y="185"/>
                </a:lnTo>
                <a:lnTo>
                  <a:pt x="356" y="183"/>
                </a:lnTo>
                <a:lnTo>
                  <a:pt x="358" y="181"/>
                </a:lnTo>
                <a:lnTo>
                  <a:pt x="358" y="178"/>
                </a:lnTo>
                <a:lnTo>
                  <a:pt x="358" y="176"/>
                </a:lnTo>
                <a:lnTo>
                  <a:pt x="358" y="176"/>
                </a:lnTo>
                <a:lnTo>
                  <a:pt x="354" y="176"/>
                </a:lnTo>
                <a:lnTo>
                  <a:pt x="345" y="123"/>
                </a:lnTo>
                <a:lnTo>
                  <a:pt x="342" y="123"/>
                </a:lnTo>
                <a:lnTo>
                  <a:pt x="342" y="100"/>
                </a:lnTo>
                <a:lnTo>
                  <a:pt x="338" y="100"/>
                </a:lnTo>
                <a:lnTo>
                  <a:pt x="334" y="80"/>
                </a:lnTo>
                <a:lnTo>
                  <a:pt x="345" y="80"/>
                </a:lnTo>
                <a:lnTo>
                  <a:pt x="351" y="112"/>
                </a:lnTo>
                <a:lnTo>
                  <a:pt x="360" y="145"/>
                </a:lnTo>
                <a:lnTo>
                  <a:pt x="371" y="176"/>
                </a:lnTo>
                <a:lnTo>
                  <a:pt x="378" y="240"/>
                </a:lnTo>
                <a:lnTo>
                  <a:pt x="382" y="240"/>
                </a:lnTo>
                <a:lnTo>
                  <a:pt x="382" y="236"/>
                </a:lnTo>
                <a:lnTo>
                  <a:pt x="389" y="227"/>
                </a:lnTo>
                <a:lnTo>
                  <a:pt x="391" y="218"/>
                </a:lnTo>
                <a:lnTo>
                  <a:pt x="391" y="207"/>
                </a:lnTo>
                <a:lnTo>
                  <a:pt x="394" y="196"/>
                </a:lnTo>
                <a:lnTo>
                  <a:pt x="405" y="156"/>
                </a:lnTo>
                <a:lnTo>
                  <a:pt x="414" y="114"/>
                </a:lnTo>
                <a:lnTo>
                  <a:pt x="422" y="114"/>
                </a:lnTo>
                <a:lnTo>
                  <a:pt x="420" y="143"/>
                </a:lnTo>
                <a:lnTo>
                  <a:pt x="413" y="169"/>
                </a:lnTo>
                <a:lnTo>
                  <a:pt x="407" y="194"/>
                </a:lnTo>
                <a:lnTo>
                  <a:pt x="402" y="220"/>
                </a:lnTo>
                <a:lnTo>
                  <a:pt x="405" y="220"/>
                </a:lnTo>
                <a:lnTo>
                  <a:pt x="405" y="211"/>
                </a:lnTo>
                <a:lnTo>
                  <a:pt x="413" y="198"/>
                </a:lnTo>
                <a:lnTo>
                  <a:pt x="420" y="178"/>
                </a:lnTo>
                <a:lnTo>
                  <a:pt x="423" y="154"/>
                </a:lnTo>
                <a:lnTo>
                  <a:pt x="429" y="132"/>
                </a:lnTo>
                <a:lnTo>
                  <a:pt x="434" y="114"/>
                </a:lnTo>
                <a:lnTo>
                  <a:pt x="438" y="114"/>
                </a:lnTo>
                <a:lnTo>
                  <a:pt x="438" y="140"/>
                </a:lnTo>
                <a:lnTo>
                  <a:pt x="434" y="140"/>
                </a:lnTo>
                <a:lnTo>
                  <a:pt x="434" y="160"/>
                </a:lnTo>
                <a:lnTo>
                  <a:pt x="431" y="160"/>
                </a:lnTo>
                <a:lnTo>
                  <a:pt x="423" y="189"/>
                </a:lnTo>
                <a:lnTo>
                  <a:pt x="423" y="220"/>
                </a:lnTo>
                <a:lnTo>
                  <a:pt x="425" y="252"/>
                </a:lnTo>
                <a:lnTo>
                  <a:pt x="425" y="287"/>
                </a:lnTo>
                <a:lnTo>
                  <a:pt x="434" y="287"/>
                </a:lnTo>
                <a:lnTo>
                  <a:pt x="434" y="311"/>
                </a:lnTo>
                <a:lnTo>
                  <a:pt x="438" y="311"/>
                </a:lnTo>
                <a:lnTo>
                  <a:pt x="438" y="307"/>
                </a:lnTo>
                <a:lnTo>
                  <a:pt x="442" y="307"/>
                </a:lnTo>
                <a:lnTo>
                  <a:pt x="451" y="260"/>
                </a:lnTo>
                <a:lnTo>
                  <a:pt x="454" y="260"/>
                </a:lnTo>
                <a:lnTo>
                  <a:pt x="454" y="243"/>
                </a:lnTo>
                <a:lnTo>
                  <a:pt x="458" y="243"/>
                </a:lnTo>
                <a:lnTo>
                  <a:pt x="458" y="223"/>
                </a:lnTo>
                <a:lnTo>
                  <a:pt x="462" y="223"/>
                </a:lnTo>
                <a:lnTo>
                  <a:pt x="462" y="211"/>
                </a:lnTo>
                <a:lnTo>
                  <a:pt x="465" y="211"/>
                </a:lnTo>
                <a:lnTo>
                  <a:pt x="465" y="196"/>
                </a:lnTo>
                <a:lnTo>
                  <a:pt x="471" y="196"/>
                </a:lnTo>
                <a:lnTo>
                  <a:pt x="471" y="176"/>
                </a:lnTo>
                <a:lnTo>
                  <a:pt x="476" y="156"/>
                </a:lnTo>
                <a:lnTo>
                  <a:pt x="480" y="138"/>
                </a:lnTo>
                <a:lnTo>
                  <a:pt x="482" y="114"/>
                </a:lnTo>
                <a:lnTo>
                  <a:pt x="494" y="114"/>
                </a:lnTo>
                <a:lnTo>
                  <a:pt x="494" y="120"/>
                </a:lnTo>
                <a:lnTo>
                  <a:pt x="491" y="120"/>
                </a:lnTo>
                <a:lnTo>
                  <a:pt x="491" y="143"/>
                </a:lnTo>
                <a:lnTo>
                  <a:pt x="485" y="143"/>
                </a:lnTo>
                <a:lnTo>
                  <a:pt x="474" y="211"/>
                </a:lnTo>
                <a:lnTo>
                  <a:pt x="478" y="211"/>
                </a:lnTo>
                <a:lnTo>
                  <a:pt x="494" y="154"/>
                </a:lnTo>
                <a:lnTo>
                  <a:pt x="502" y="154"/>
                </a:lnTo>
                <a:lnTo>
                  <a:pt x="498" y="176"/>
                </a:lnTo>
                <a:lnTo>
                  <a:pt x="491" y="194"/>
                </a:lnTo>
                <a:lnTo>
                  <a:pt x="485" y="214"/>
                </a:lnTo>
                <a:lnTo>
                  <a:pt x="494" y="214"/>
                </a:lnTo>
                <a:lnTo>
                  <a:pt x="494" y="231"/>
                </a:lnTo>
                <a:lnTo>
                  <a:pt x="498" y="231"/>
                </a:lnTo>
                <a:lnTo>
                  <a:pt x="500" y="216"/>
                </a:lnTo>
                <a:lnTo>
                  <a:pt x="505" y="203"/>
                </a:lnTo>
                <a:lnTo>
                  <a:pt x="511" y="191"/>
                </a:lnTo>
                <a:lnTo>
                  <a:pt x="511" y="171"/>
                </a:lnTo>
                <a:lnTo>
                  <a:pt x="514" y="171"/>
                </a:lnTo>
                <a:lnTo>
                  <a:pt x="516" y="169"/>
                </a:lnTo>
                <a:lnTo>
                  <a:pt x="516" y="169"/>
                </a:lnTo>
                <a:lnTo>
                  <a:pt x="516" y="169"/>
                </a:lnTo>
                <a:lnTo>
                  <a:pt x="518" y="169"/>
                </a:lnTo>
                <a:lnTo>
                  <a:pt x="520" y="169"/>
                </a:lnTo>
                <a:lnTo>
                  <a:pt x="522" y="167"/>
                </a:lnTo>
                <a:lnTo>
                  <a:pt x="522" y="180"/>
                </a:lnTo>
                <a:lnTo>
                  <a:pt x="518" y="196"/>
                </a:lnTo>
                <a:lnTo>
                  <a:pt x="518" y="211"/>
                </a:lnTo>
                <a:lnTo>
                  <a:pt x="518" y="225"/>
                </a:lnTo>
                <a:lnTo>
                  <a:pt x="522" y="236"/>
                </a:lnTo>
                <a:lnTo>
                  <a:pt x="523" y="212"/>
                </a:lnTo>
                <a:lnTo>
                  <a:pt x="529" y="192"/>
                </a:lnTo>
                <a:lnTo>
                  <a:pt x="534" y="172"/>
                </a:lnTo>
                <a:lnTo>
                  <a:pt x="538" y="151"/>
                </a:lnTo>
                <a:lnTo>
                  <a:pt x="551" y="151"/>
                </a:lnTo>
                <a:lnTo>
                  <a:pt x="545" y="189"/>
                </a:lnTo>
                <a:lnTo>
                  <a:pt x="542" y="229"/>
                </a:lnTo>
                <a:lnTo>
                  <a:pt x="538" y="271"/>
                </a:lnTo>
                <a:lnTo>
                  <a:pt x="540" y="311"/>
                </a:lnTo>
                <a:lnTo>
                  <a:pt x="545" y="347"/>
                </a:lnTo>
                <a:lnTo>
                  <a:pt x="547" y="360"/>
                </a:lnTo>
                <a:lnTo>
                  <a:pt x="549" y="374"/>
                </a:lnTo>
                <a:lnTo>
                  <a:pt x="549" y="389"/>
                </a:lnTo>
                <a:lnTo>
                  <a:pt x="549" y="401"/>
                </a:lnTo>
                <a:lnTo>
                  <a:pt x="554" y="411"/>
                </a:lnTo>
                <a:lnTo>
                  <a:pt x="554" y="311"/>
                </a:lnTo>
                <a:lnTo>
                  <a:pt x="558" y="311"/>
                </a:lnTo>
                <a:lnTo>
                  <a:pt x="560" y="294"/>
                </a:lnTo>
                <a:lnTo>
                  <a:pt x="560" y="276"/>
                </a:lnTo>
                <a:lnTo>
                  <a:pt x="558" y="263"/>
                </a:lnTo>
                <a:lnTo>
                  <a:pt x="565" y="263"/>
                </a:lnTo>
                <a:lnTo>
                  <a:pt x="565" y="247"/>
                </a:lnTo>
                <a:lnTo>
                  <a:pt x="578" y="247"/>
                </a:lnTo>
                <a:lnTo>
                  <a:pt x="574" y="271"/>
                </a:lnTo>
                <a:lnTo>
                  <a:pt x="571" y="271"/>
                </a:lnTo>
                <a:lnTo>
                  <a:pt x="571" y="281"/>
                </a:lnTo>
                <a:lnTo>
                  <a:pt x="573" y="296"/>
                </a:lnTo>
                <a:lnTo>
                  <a:pt x="576" y="314"/>
                </a:lnTo>
                <a:lnTo>
                  <a:pt x="580" y="331"/>
                </a:lnTo>
                <a:lnTo>
                  <a:pt x="583" y="345"/>
                </a:lnTo>
                <a:lnTo>
                  <a:pt x="585" y="351"/>
                </a:lnTo>
                <a:lnTo>
                  <a:pt x="589" y="311"/>
                </a:lnTo>
                <a:lnTo>
                  <a:pt x="593" y="271"/>
                </a:lnTo>
                <a:lnTo>
                  <a:pt x="594" y="227"/>
                </a:lnTo>
                <a:lnTo>
                  <a:pt x="594" y="191"/>
                </a:lnTo>
                <a:lnTo>
                  <a:pt x="591" y="191"/>
                </a:lnTo>
                <a:lnTo>
                  <a:pt x="591" y="163"/>
                </a:lnTo>
                <a:lnTo>
                  <a:pt x="585" y="163"/>
                </a:lnTo>
                <a:lnTo>
                  <a:pt x="585" y="136"/>
                </a:lnTo>
                <a:lnTo>
                  <a:pt x="578" y="103"/>
                </a:lnTo>
                <a:lnTo>
                  <a:pt x="571" y="71"/>
                </a:lnTo>
                <a:lnTo>
                  <a:pt x="582" y="76"/>
                </a:lnTo>
                <a:lnTo>
                  <a:pt x="605" y="207"/>
                </a:lnTo>
                <a:lnTo>
                  <a:pt x="607" y="221"/>
                </a:lnTo>
                <a:lnTo>
                  <a:pt x="605" y="238"/>
                </a:lnTo>
                <a:lnTo>
                  <a:pt x="605" y="252"/>
                </a:lnTo>
                <a:lnTo>
                  <a:pt x="611" y="263"/>
                </a:lnTo>
                <a:lnTo>
                  <a:pt x="638" y="103"/>
                </a:lnTo>
                <a:lnTo>
                  <a:pt x="645" y="103"/>
                </a:lnTo>
                <a:lnTo>
                  <a:pt x="631" y="211"/>
                </a:lnTo>
                <a:lnTo>
                  <a:pt x="634" y="211"/>
                </a:lnTo>
                <a:lnTo>
                  <a:pt x="638" y="183"/>
                </a:lnTo>
                <a:lnTo>
                  <a:pt x="651" y="183"/>
                </a:lnTo>
                <a:lnTo>
                  <a:pt x="651" y="214"/>
                </a:lnTo>
                <a:lnTo>
                  <a:pt x="653" y="245"/>
                </a:lnTo>
                <a:lnTo>
                  <a:pt x="658" y="271"/>
                </a:lnTo>
                <a:lnTo>
                  <a:pt x="654" y="283"/>
                </a:lnTo>
                <a:lnTo>
                  <a:pt x="662" y="283"/>
                </a:lnTo>
                <a:lnTo>
                  <a:pt x="665" y="311"/>
                </a:lnTo>
                <a:lnTo>
                  <a:pt x="671" y="311"/>
                </a:lnTo>
                <a:lnTo>
                  <a:pt x="671" y="307"/>
                </a:lnTo>
                <a:lnTo>
                  <a:pt x="705" y="200"/>
                </a:lnTo>
                <a:lnTo>
                  <a:pt x="705" y="183"/>
                </a:lnTo>
                <a:lnTo>
                  <a:pt x="711" y="183"/>
                </a:lnTo>
                <a:lnTo>
                  <a:pt x="714" y="154"/>
                </a:lnTo>
                <a:lnTo>
                  <a:pt x="718" y="154"/>
                </a:lnTo>
                <a:lnTo>
                  <a:pt x="720" y="154"/>
                </a:lnTo>
                <a:lnTo>
                  <a:pt x="720" y="152"/>
                </a:lnTo>
                <a:lnTo>
                  <a:pt x="720" y="152"/>
                </a:lnTo>
                <a:lnTo>
                  <a:pt x="722" y="152"/>
                </a:lnTo>
                <a:lnTo>
                  <a:pt x="723" y="152"/>
                </a:lnTo>
                <a:lnTo>
                  <a:pt x="725" y="151"/>
                </a:lnTo>
                <a:lnTo>
                  <a:pt x="714" y="207"/>
                </a:lnTo>
                <a:lnTo>
                  <a:pt x="722" y="207"/>
                </a:lnTo>
                <a:lnTo>
                  <a:pt x="723" y="223"/>
                </a:lnTo>
                <a:lnTo>
                  <a:pt x="729" y="236"/>
                </a:lnTo>
                <a:lnTo>
                  <a:pt x="734" y="247"/>
                </a:lnTo>
                <a:lnTo>
                  <a:pt x="734" y="267"/>
                </a:lnTo>
                <a:lnTo>
                  <a:pt x="738" y="267"/>
                </a:lnTo>
                <a:lnTo>
                  <a:pt x="738" y="280"/>
                </a:lnTo>
                <a:lnTo>
                  <a:pt x="742" y="280"/>
                </a:lnTo>
                <a:lnTo>
                  <a:pt x="745" y="323"/>
                </a:lnTo>
                <a:lnTo>
                  <a:pt x="751" y="323"/>
                </a:lnTo>
                <a:lnTo>
                  <a:pt x="753" y="338"/>
                </a:lnTo>
                <a:lnTo>
                  <a:pt x="753" y="352"/>
                </a:lnTo>
                <a:lnTo>
                  <a:pt x="753" y="365"/>
                </a:lnTo>
                <a:lnTo>
                  <a:pt x="758" y="374"/>
                </a:lnTo>
                <a:lnTo>
                  <a:pt x="758" y="367"/>
                </a:lnTo>
                <a:lnTo>
                  <a:pt x="765" y="358"/>
                </a:lnTo>
                <a:lnTo>
                  <a:pt x="767" y="343"/>
                </a:lnTo>
                <a:lnTo>
                  <a:pt x="765" y="327"/>
                </a:lnTo>
                <a:lnTo>
                  <a:pt x="762" y="327"/>
                </a:lnTo>
                <a:lnTo>
                  <a:pt x="762" y="300"/>
                </a:lnTo>
                <a:lnTo>
                  <a:pt x="758" y="300"/>
                </a:lnTo>
                <a:lnTo>
                  <a:pt x="758" y="280"/>
                </a:lnTo>
                <a:lnTo>
                  <a:pt x="754" y="280"/>
                </a:lnTo>
                <a:lnTo>
                  <a:pt x="754" y="271"/>
                </a:lnTo>
                <a:lnTo>
                  <a:pt x="751" y="271"/>
                </a:lnTo>
                <a:lnTo>
                  <a:pt x="749" y="269"/>
                </a:lnTo>
                <a:lnTo>
                  <a:pt x="749" y="269"/>
                </a:lnTo>
                <a:lnTo>
                  <a:pt x="751" y="269"/>
                </a:lnTo>
                <a:lnTo>
                  <a:pt x="751" y="269"/>
                </a:lnTo>
                <a:lnTo>
                  <a:pt x="753" y="269"/>
                </a:lnTo>
                <a:lnTo>
                  <a:pt x="754" y="267"/>
                </a:lnTo>
                <a:lnTo>
                  <a:pt x="756" y="265"/>
                </a:lnTo>
                <a:lnTo>
                  <a:pt x="756" y="265"/>
                </a:lnTo>
                <a:lnTo>
                  <a:pt x="756" y="265"/>
                </a:lnTo>
                <a:lnTo>
                  <a:pt x="758" y="265"/>
                </a:lnTo>
                <a:lnTo>
                  <a:pt x="760" y="263"/>
                </a:lnTo>
                <a:lnTo>
                  <a:pt x="762" y="263"/>
                </a:lnTo>
                <a:lnTo>
                  <a:pt x="762" y="274"/>
                </a:lnTo>
                <a:lnTo>
                  <a:pt x="765" y="274"/>
                </a:lnTo>
                <a:lnTo>
                  <a:pt x="765" y="260"/>
                </a:lnTo>
                <a:lnTo>
                  <a:pt x="778" y="260"/>
                </a:lnTo>
                <a:lnTo>
                  <a:pt x="780" y="280"/>
                </a:lnTo>
                <a:lnTo>
                  <a:pt x="785" y="298"/>
                </a:lnTo>
                <a:lnTo>
                  <a:pt x="791" y="314"/>
                </a:lnTo>
                <a:lnTo>
                  <a:pt x="791" y="347"/>
                </a:lnTo>
                <a:lnTo>
                  <a:pt x="796" y="385"/>
                </a:lnTo>
                <a:lnTo>
                  <a:pt x="798" y="431"/>
                </a:lnTo>
                <a:lnTo>
                  <a:pt x="798" y="441"/>
                </a:lnTo>
                <a:lnTo>
                  <a:pt x="800" y="449"/>
                </a:lnTo>
                <a:lnTo>
                  <a:pt x="800" y="454"/>
                </a:lnTo>
                <a:lnTo>
                  <a:pt x="798" y="463"/>
                </a:lnTo>
                <a:lnTo>
                  <a:pt x="811" y="463"/>
                </a:lnTo>
                <a:lnTo>
                  <a:pt x="814" y="314"/>
                </a:lnTo>
                <a:lnTo>
                  <a:pt x="809" y="300"/>
                </a:lnTo>
                <a:lnTo>
                  <a:pt x="803" y="283"/>
                </a:lnTo>
                <a:lnTo>
                  <a:pt x="802" y="263"/>
                </a:lnTo>
                <a:lnTo>
                  <a:pt x="805" y="263"/>
                </a:lnTo>
                <a:lnTo>
                  <a:pt x="807" y="267"/>
                </a:lnTo>
                <a:lnTo>
                  <a:pt x="807" y="267"/>
                </a:lnTo>
                <a:lnTo>
                  <a:pt x="807" y="269"/>
                </a:lnTo>
                <a:lnTo>
                  <a:pt x="807" y="269"/>
                </a:lnTo>
                <a:lnTo>
                  <a:pt x="809" y="269"/>
                </a:lnTo>
                <a:lnTo>
                  <a:pt x="811" y="271"/>
                </a:lnTo>
                <a:lnTo>
                  <a:pt x="811" y="260"/>
                </a:lnTo>
                <a:lnTo>
                  <a:pt x="805" y="247"/>
                </a:lnTo>
                <a:lnTo>
                  <a:pt x="803" y="232"/>
                </a:lnTo>
                <a:lnTo>
                  <a:pt x="802" y="220"/>
                </a:lnTo>
                <a:lnTo>
                  <a:pt x="782" y="163"/>
                </a:lnTo>
                <a:lnTo>
                  <a:pt x="785" y="163"/>
                </a:lnTo>
                <a:lnTo>
                  <a:pt x="785" y="160"/>
                </a:lnTo>
                <a:lnTo>
                  <a:pt x="791" y="160"/>
                </a:lnTo>
                <a:lnTo>
                  <a:pt x="791" y="163"/>
                </a:lnTo>
                <a:lnTo>
                  <a:pt x="796" y="174"/>
                </a:lnTo>
                <a:lnTo>
                  <a:pt x="800" y="185"/>
                </a:lnTo>
                <a:lnTo>
                  <a:pt x="802" y="200"/>
                </a:lnTo>
                <a:lnTo>
                  <a:pt x="805" y="200"/>
                </a:lnTo>
                <a:lnTo>
                  <a:pt x="805" y="220"/>
                </a:lnTo>
                <a:lnTo>
                  <a:pt x="811" y="220"/>
                </a:lnTo>
                <a:lnTo>
                  <a:pt x="811" y="231"/>
                </a:lnTo>
                <a:lnTo>
                  <a:pt x="814" y="231"/>
                </a:lnTo>
                <a:lnTo>
                  <a:pt x="814" y="254"/>
                </a:lnTo>
                <a:lnTo>
                  <a:pt x="818" y="254"/>
                </a:lnTo>
                <a:lnTo>
                  <a:pt x="818" y="271"/>
                </a:lnTo>
                <a:lnTo>
                  <a:pt x="823" y="291"/>
                </a:lnTo>
                <a:lnTo>
                  <a:pt x="831" y="311"/>
                </a:lnTo>
                <a:lnTo>
                  <a:pt x="834" y="311"/>
                </a:lnTo>
                <a:lnTo>
                  <a:pt x="834" y="267"/>
                </a:lnTo>
                <a:lnTo>
                  <a:pt x="831" y="267"/>
                </a:lnTo>
                <a:lnTo>
                  <a:pt x="831" y="243"/>
                </a:lnTo>
                <a:lnTo>
                  <a:pt x="825" y="243"/>
                </a:lnTo>
                <a:lnTo>
                  <a:pt x="822" y="220"/>
                </a:lnTo>
                <a:lnTo>
                  <a:pt x="814" y="214"/>
                </a:lnTo>
                <a:lnTo>
                  <a:pt x="811" y="200"/>
                </a:lnTo>
                <a:lnTo>
                  <a:pt x="818" y="203"/>
                </a:lnTo>
                <a:lnTo>
                  <a:pt x="805" y="163"/>
                </a:lnTo>
                <a:lnTo>
                  <a:pt x="814" y="163"/>
                </a:lnTo>
                <a:lnTo>
                  <a:pt x="865" y="314"/>
                </a:lnTo>
                <a:lnTo>
                  <a:pt x="865" y="311"/>
                </a:lnTo>
                <a:lnTo>
                  <a:pt x="869" y="309"/>
                </a:lnTo>
                <a:lnTo>
                  <a:pt x="869" y="307"/>
                </a:lnTo>
                <a:lnTo>
                  <a:pt x="869" y="305"/>
                </a:lnTo>
                <a:lnTo>
                  <a:pt x="869" y="305"/>
                </a:lnTo>
                <a:lnTo>
                  <a:pt x="869" y="303"/>
                </a:lnTo>
                <a:lnTo>
                  <a:pt x="869" y="301"/>
                </a:lnTo>
                <a:lnTo>
                  <a:pt x="871" y="300"/>
                </a:lnTo>
                <a:lnTo>
                  <a:pt x="874" y="300"/>
                </a:lnTo>
                <a:lnTo>
                  <a:pt x="874" y="303"/>
                </a:lnTo>
                <a:lnTo>
                  <a:pt x="876" y="301"/>
                </a:lnTo>
                <a:lnTo>
                  <a:pt x="876" y="301"/>
                </a:lnTo>
                <a:lnTo>
                  <a:pt x="876" y="300"/>
                </a:lnTo>
                <a:lnTo>
                  <a:pt x="876" y="300"/>
                </a:lnTo>
                <a:lnTo>
                  <a:pt x="878" y="298"/>
                </a:lnTo>
                <a:lnTo>
                  <a:pt x="878" y="296"/>
                </a:lnTo>
                <a:lnTo>
                  <a:pt x="871" y="296"/>
                </a:lnTo>
                <a:lnTo>
                  <a:pt x="865" y="263"/>
                </a:lnTo>
                <a:lnTo>
                  <a:pt x="874" y="263"/>
                </a:lnTo>
                <a:lnTo>
                  <a:pt x="874" y="254"/>
                </a:lnTo>
                <a:lnTo>
                  <a:pt x="882" y="254"/>
                </a:lnTo>
                <a:lnTo>
                  <a:pt x="882" y="271"/>
                </a:lnTo>
                <a:lnTo>
                  <a:pt x="880" y="281"/>
                </a:lnTo>
                <a:lnTo>
                  <a:pt x="882" y="291"/>
                </a:lnTo>
                <a:lnTo>
                  <a:pt x="885" y="291"/>
                </a:lnTo>
                <a:lnTo>
                  <a:pt x="891" y="236"/>
                </a:lnTo>
                <a:lnTo>
                  <a:pt x="898" y="231"/>
                </a:lnTo>
                <a:lnTo>
                  <a:pt x="898" y="220"/>
                </a:lnTo>
                <a:lnTo>
                  <a:pt x="902" y="220"/>
                </a:lnTo>
                <a:lnTo>
                  <a:pt x="902" y="214"/>
                </a:lnTo>
                <a:lnTo>
                  <a:pt x="898" y="214"/>
                </a:lnTo>
                <a:lnTo>
                  <a:pt x="898" y="163"/>
                </a:lnTo>
                <a:lnTo>
                  <a:pt x="894" y="163"/>
                </a:lnTo>
                <a:lnTo>
                  <a:pt x="894" y="160"/>
                </a:lnTo>
                <a:lnTo>
                  <a:pt x="898" y="160"/>
                </a:lnTo>
                <a:lnTo>
                  <a:pt x="898" y="154"/>
                </a:lnTo>
                <a:lnTo>
                  <a:pt x="894" y="154"/>
                </a:lnTo>
                <a:lnTo>
                  <a:pt x="894" y="152"/>
                </a:lnTo>
                <a:lnTo>
                  <a:pt x="896" y="149"/>
                </a:lnTo>
                <a:lnTo>
                  <a:pt x="898" y="147"/>
                </a:lnTo>
                <a:lnTo>
                  <a:pt x="898" y="147"/>
                </a:lnTo>
                <a:lnTo>
                  <a:pt x="894" y="140"/>
                </a:lnTo>
                <a:lnTo>
                  <a:pt x="894" y="136"/>
                </a:lnTo>
                <a:lnTo>
                  <a:pt x="898" y="136"/>
                </a:lnTo>
                <a:lnTo>
                  <a:pt x="898" y="131"/>
                </a:lnTo>
                <a:lnTo>
                  <a:pt x="894" y="131"/>
                </a:lnTo>
                <a:lnTo>
                  <a:pt x="898" y="107"/>
                </a:lnTo>
                <a:lnTo>
                  <a:pt x="905" y="107"/>
                </a:lnTo>
                <a:lnTo>
                  <a:pt x="905" y="167"/>
                </a:lnTo>
                <a:lnTo>
                  <a:pt x="914" y="167"/>
                </a:lnTo>
                <a:lnTo>
                  <a:pt x="922" y="311"/>
                </a:lnTo>
                <a:lnTo>
                  <a:pt x="925" y="311"/>
                </a:lnTo>
                <a:lnTo>
                  <a:pt x="927" y="325"/>
                </a:lnTo>
                <a:lnTo>
                  <a:pt x="927" y="341"/>
                </a:lnTo>
                <a:lnTo>
                  <a:pt x="929" y="356"/>
                </a:lnTo>
                <a:lnTo>
                  <a:pt x="934" y="367"/>
                </a:lnTo>
                <a:lnTo>
                  <a:pt x="931" y="323"/>
                </a:lnTo>
                <a:lnTo>
                  <a:pt x="934" y="323"/>
                </a:lnTo>
                <a:lnTo>
                  <a:pt x="938" y="329"/>
                </a:lnTo>
                <a:lnTo>
                  <a:pt x="942" y="332"/>
                </a:lnTo>
                <a:lnTo>
                  <a:pt x="945" y="334"/>
                </a:lnTo>
                <a:lnTo>
                  <a:pt x="945" y="296"/>
                </a:lnTo>
                <a:lnTo>
                  <a:pt x="938" y="296"/>
                </a:lnTo>
                <a:lnTo>
                  <a:pt x="938" y="287"/>
                </a:lnTo>
                <a:lnTo>
                  <a:pt x="945" y="287"/>
                </a:lnTo>
                <a:lnTo>
                  <a:pt x="942" y="107"/>
                </a:lnTo>
                <a:lnTo>
                  <a:pt x="954" y="107"/>
                </a:lnTo>
                <a:lnTo>
                  <a:pt x="954" y="111"/>
                </a:lnTo>
                <a:lnTo>
                  <a:pt x="951" y="121"/>
                </a:lnTo>
                <a:lnTo>
                  <a:pt x="949" y="138"/>
                </a:lnTo>
                <a:lnTo>
                  <a:pt x="949" y="156"/>
                </a:lnTo>
                <a:lnTo>
                  <a:pt x="951" y="171"/>
                </a:lnTo>
                <a:lnTo>
                  <a:pt x="962" y="287"/>
                </a:lnTo>
                <a:lnTo>
                  <a:pt x="967" y="287"/>
                </a:lnTo>
                <a:lnTo>
                  <a:pt x="971" y="289"/>
                </a:lnTo>
                <a:lnTo>
                  <a:pt x="974" y="289"/>
                </a:lnTo>
                <a:lnTo>
                  <a:pt x="978" y="291"/>
                </a:lnTo>
                <a:lnTo>
                  <a:pt x="978" y="236"/>
                </a:lnTo>
                <a:lnTo>
                  <a:pt x="991" y="236"/>
                </a:lnTo>
                <a:lnTo>
                  <a:pt x="993" y="269"/>
                </a:lnTo>
                <a:lnTo>
                  <a:pt x="1002" y="300"/>
                </a:lnTo>
                <a:lnTo>
                  <a:pt x="1005" y="300"/>
                </a:lnTo>
                <a:lnTo>
                  <a:pt x="1005" y="143"/>
                </a:lnTo>
                <a:lnTo>
                  <a:pt x="1018" y="147"/>
                </a:lnTo>
                <a:lnTo>
                  <a:pt x="1022" y="189"/>
                </a:lnTo>
                <a:lnTo>
                  <a:pt x="1031" y="223"/>
                </a:lnTo>
                <a:lnTo>
                  <a:pt x="1031" y="254"/>
                </a:lnTo>
                <a:lnTo>
                  <a:pt x="1034" y="254"/>
                </a:lnTo>
                <a:lnTo>
                  <a:pt x="1038" y="300"/>
                </a:lnTo>
                <a:lnTo>
                  <a:pt x="1045" y="303"/>
                </a:lnTo>
                <a:lnTo>
                  <a:pt x="1045" y="314"/>
                </a:lnTo>
                <a:lnTo>
                  <a:pt x="1049" y="323"/>
                </a:lnTo>
                <a:lnTo>
                  <a:pt x="1054" y="329"/>
                </a:lnTo>
                <a:lnTo>
                  <a:pt x="1060" y="336"/>
                </a:lnTo>
                <a:lnTo>
                  <a:pt x="1065" y="340"/>
                </a:lnTo>
                <a:lnTo>
                  <a:pt x="1074" y="343"/>
                </a:lnTo>
                <a:lnTo>
                  <a:pt x="1074" y="347"/>
                </a:lnTo>
                <a:lnTo>
                  <a:pt x="1076" y="349"/>
                </a:lnTo>
                <a:lnTo>
                  <a:pt x="1076" y="351"/>
                </a:lnTo>
                <a:lnTo>
                  <a:pt x="1078" y="352"/>
                </a:lnTo>
                <a:lnTo>
                  <a:pt x="1080" y="354"/>
                </a:lnTo>
                <a:lnTo>
                  <a:pt x="1082" y="356"/>
                </a:lnTo>
                <a:lnTo>
                  <a:pt x="1082" y="360"/>
                </a:lnTo>
                <a:lnTo>
                  <a:pt x="1085" y="360"/>
                </a:lnTo>
                <a:lnTo>
                  <a:pt x="1085" y="351"/>
                </a:lnTo>
                <a:lnTo>
                  <a:pt x="1082" y="351"/>
                </a:lnTo>
                <a:lnTo>
                  <a:pt x="1082" y="323"/>
                </a:lnTo>
                <a:lnTo>
                  <a:pt x="1078" y="323"/>
                </a:lnTo>
                <a:lnTo>
                  <a:pt x="1071" y="287"/>
                </a:lnTo>
                <a:lnTo>
                  <a:pt x="1065" y="287"/>
                </a:lnTo>
                <a:lnTo>
                  <a:pt x="1065" y="274"/>
                </a:lnTo>
                <a:lnTo>
                  <a:pt x="1062" y="274"/>
                </a:lnTo>
                <a:lnTo>
                  <a:pt x="1060" y="272"/>
                </a:lnTo>
                <a:lnTo>
                  <a:pt x="1060" y="269"/>
                </a:lnTo>
                <a:lnTo>
                  <a:pt x="1058" y="265"/>
                </a:lnTo>
                <a:lnTo>
                  <a:pt x="1058" y="260"/>
                </a:lnTo>
                <a:lnTo>
                  <a:pt x="1062" y="260"/>
                </a:lnTo>
                <a:lnTo>
                  <a:pt x="1069" y="269"/>
                </a:lnTo>
                <a:lnTo>
                  <a:pt x="1074" y="280"/>
                </a:lnTo>
                <a:lnTo>
                  <a:pt x="1078" y="291"/>
                </a:lnTo>
                <a:lnTo>
                  <a:pt x="1082" y="291"/>
                </a:lnTo>
                <a:lnTo>
                  <a:pt x="1074" y="267"/>
                </a:lnTo>
                <a:lnTo>
                  <a:pt x="1063" y="243"/>
                </a:lnTo>
                <a:lnTo>
                  <a:pt x="1054" y="220"/>
                </a:lnTo>
                <a:lnTo>
                  <a:pt x="1058" y="220"/>
                </a:lnTo>
                <a:lnTo>
                  <a:pt x="1062" y="221"/>
                </a:lnTo>
                <a:lnTo>
                  <a:pt x="1063" y="221"/>
                </a:lnTo>
                <a:lnTo>
                  <a:pt x="1063" y="223"/>
                </a:lnTo>
                <a:lnTo>
                  <a:pt x="1065" y="227"/>
                </a:lnTo>
                <a:lnTo>
                  <a:pt x="1065" y="231"/>
                </a:lnTo>
                <a:lnTo>
                  <a:pt x="1076" y="245"/>
                </a:lnTo>
                <a:lnTo>
                  <a:pt x="1083" y="263"/>
                </a:lnTo>
                <a:lnTo>
                  <a:pt x="1089" y="283"/>
                </a:lnTo>
                <a:lnTo>
                  <a:pt x="1094" y="303"/>
                </a:lnTo>
                <a:lnTo>
                  <a:pt x="1098" y="303"/>
                </a:lnTo>
                <a:lnTo>
                  <a:pt x="1098" y="323"/>
                </a:lnTo>
                <a:lnTo>
                  <a:pt x="1102" y="323"/>
                </a:lnTo>
                <a:lnTo>
                  <a:pt x="1094" y="240"/>
                </a:lnTo>
                <a:lnTo>
                  <a:pt x="1091" y="240"/>
                </a:lnTo>
                <a:lnTo>
                  <a:pt x="1091" y="223"/>
                </a:lnTo>
                <a:lnTo>
                  <a:pt x="1085" y="223"/>
                </a:lnTo>
                <a:lnTo>
                  <a:pt x="1082" y="191"/>
                </a:lnTo>
                <a:lnTo>
                  <a:pt x="1078" y="191"/>
                </a:lnTo>
                <a:lnTo>
                  <a:pt x="1078" y="183"/>
                </a:lnTo>
                <a:lnTo>
                  <a:pt x="1074" y="183"/>
                </a:lnTo>
                <a:lnTo>
                  <a:pt x="1074" y="171"/>
                </a:lnTo>
                <a:lnTo>
                  <a:pt x="1071" y="171"/>
                </a:lnTo>
                <a:lnTo>
                  <a:pt x="1065" y="154"/>
                </a:lnTo>
                <a:lnTo>
                  <a:pt x="1062" y="154"/>
                </a:lnTo>
                <a:lnTo>
                  <a:pt x="1062" y="143"/>
                </a:lnTo>
                <a:lnTo>
                  <a:pt x="1058" y="143"/>
                </a:lnTo>
                <a:lnTo>
                  <a:pt x="1051" y="120"/>
                </a:lnTo>
                <a:lnTo>
                  <a:pt x="1045" y="120"/>
                </a:lnTo>
                <a:lnTo>
                  <a:pt x="1045" y="111"/>
                </a:lnTo>
                <a:lnTo>
                  <a:pt x="1038" y="98"/>
                </a:lnTo>
                <a:lnTo>
                  <a:pt x="1031" y="85"/>
                </a:lnTo>
                <a:lnTo>
                  <a:pt x="1025" y="67"/>
                </a:lnTo>
                <a:lnTo>
                  <a:pt x="1038" y="71"/>
                </a:lnTo>
                <a:lnTo>
                  <a:pt x="1042" y="89"/>
                </a:lnTo>
                <a:lnTo>
                  <a:pt x="1051" y="101"/>
                </a:lnTo>
                <a:lnTo>
                  <a:pt x="1058" y="114"/>
                </a:lnTo>
                <a:lnTo>
                  <a:pt x="1058" y="123"/>
                </a:lnTo>
                <a:lnTo>
                  <a:pt x="1062" y="123"/>
                </a:lnTo>
                <a:lnTo>
                  <a:pt x="1062" y="131"/>
                </a:lnTo>
                <a:lnTo>
                  <a:pt x="1065" y="131"/>
                </a:lnTo>
                <a:lnTo>
                  <a:pt x="1065" y="140"/>
                </a:lnTo>
                <a:lnTo>
                  <a:pt x="1071" y="140"/>
                </a:lnTo>
                <a:lnTo>
                  <a:pt x="1071" y="147"/>
                </a:lnTo>
                <a:lnTo>
                  <a:pt x="1074" y="147"/>
                </a:lnTo>
                <a:lnTo>
                  <a:pt x="1082" y="171"/>
                </a:lnTo>
                <a:lnTo>
                  <a:pt x="1085" y="171"/>
                </a:lnTo>
                <a:lnTo>
                  <a:pt x="1085" y="183"/>
                </a:lnTo>
                <a:lnTo>
                  <a:pt x="1091" y="183"/>
                </a:lnTo>
                <a:lnTo>
                  <a:pt x="1091" y="191"/>
                </a:lnTo>
                <a:lnTo>
                  <a:pt x="1094" y="191"/>
                </a:lnTo>
                <a:lnTo>
                  <a:pt x="1102" y="227"/>
                </a:lnTo>
                <a:lnTo>
                  <a:pt x="1105" y="227"/>
                </a:lnTo>
                <a:lnTo>
                  <a:pt x="1105" y="236"/>
                </a:lnTo>
                <a:lnTo>
                  <a:pt x="1111" y="236"/>
                </a:lnTo>
                <a:lnTo>
                  <a:pt x="1111" y="254"/>
                </a:lnTo>
                <a:lnTo>
                  <a:pt x="1114" y="254"/>
                </a:lnTo>
                <a:lnTo>
                  <a:pt x="1116" y="218"/>
                </a:lnTo>
                <a:lnTo>
                  <a:pt x="1118" y="178"/>
                </a:lnTo>
                <a:lnTo>
                  <a:pt x="1114" y="140"/>
                </a:lnTo>
                <a:lnTo>
                  <a:pt x="1105" y="103"/>
                </a:lnTo>
                <a:lnTo>
                  <a:pt x="1118" y="103"/>
                </a:lnTo>
                <a:lnTo>
                  <a:pt x="1123" y="134"/>
                </a:lnTo>
                <a:lnTo>
                  <a:pt x="1131" y="163"/>
                </a:lnTo>
                <a:lnTo>
                  <a:pt x="1131" y="178"/>
                </a:lnTo>
                <a:lnTo>
                  <a:pt x="1131" y="194"/>
                </a:lnTo>
                <a:lnTo>
                  <a:pt x="1129" y="209"/>
                </a:lnTo>
                <a:lnTo>
                  <a:pt x="1134" y="220"/>
                </a:lnTo>
                <a:lnTo>
                  <a:pt x="1138" y="180"/>
                </a:lnTo>
                <a:lnTo>
                  <a:pt x="1145" y="180"/>
                </a:lnTo>
                <a:lnTo>
                  <a:pt x="1151" y="196"/>
                </a:lnTo>
                <a:lnTo>
                  <a:pt x="1154" y="196"/>
                </a:lnTo>
                <a:lnTo>
                  <a:pt x="1154" y="211"/>
                </a:lnTo>
                <a:lnTo>
                  <a:pt x="1158" y="211"/>
                </a:lnTo>
                <a:lnTo>
                  <a:pt x="1162" y="247"/>
                </a:lnTo>
                <a:lnTo>
                  <a:pt x="1165" y="247"/>
                </a:lnTo>
                <a:lnTo>
                  <a:pt x="1165" y="271"/>
                </a:lnTo>
                <a:lnTo>
                  <a:pt x="1174" y="274"/>
                </a:lnTo>
                <a:lnTo>
                  <a:pt x="1174" y="283"/>
                </a:lnTo>
                <a:lnTo>
                  <a:pt x="1178" y="283"/>
                </a:lnTo>
                <a:lnTo>
                  <a:pt x="1178" y="296"/>
                </a:lnTo>
                <a:lnTo>
                  <a:pt x="1182" y="296"/>
                </a:lnTo>
                <a:lnTo>
                  <a:pt x="1185" y="320"/>
                </a:lnTo>
                <a:lnTo>
                  <a:pt x="1191" y="320"/>
                </a:lnTo>
                <a:lnTo>
                  <a:pt x="1193" y="291"/>
                </a:lnTo>
                <a:lnTo>
                  <a:pt x="1198" y="265"/>
                </a:lnTo>
                <a:lnTo>
                  <a:pt x="1207" y="240"/>
                </a:lnTo>
                <a:lnTo>
                  <a:pt x="1214" y="214"/>
                </a:lnTo>
                <a:lnTo>
                  <a:pt x="1211" y="154"/>
                </a:lnTo>
                <a:lnTo>
                  <a:pt x="1222" y="154"/>
                </a:lnTo>
                <a:lnTo>
                  <a:pt x="1225" y="214"/>
                </a:lnTo>
                <a:lnTo>
                  <a:pt x="1234" y="214"/>
                </a:lnTo>
                <a:lnTo>
                  <a:pt x="1238" y="231"/>
                </a:lnTo>
                <a:lnTo>
                  <a:pt x="1231" y="231"/>
                </a:lnTo>
                <a:lnTo>
                  <a:pt x="1231" y="223"/>
                </a:lnTo>
                <a:lnTo>
                  <a:pt x="1225" y="223"/>
                </a:lnTo>
                <a:lnTo>
                  <a:pt x="1225" y="327"/>
                </a:lnTo>
                <a:lnTo>
                  <a:pt x="1231" y="327"/>
                </a:lnTo>
                <a:lnTo>
                  <a:pt x="1231" y="340"/>
                </a:lnTo>
                <a:lnTo>
                  <a:pt x="1234" y="340"/>
                </a:lnTo>
                <a:lnTo>
                  <a:pt x="1234" y="334"/>
                </a:lnTo>
                <a:lnTo>
                  <a:pt x="1238" y="334"/>
                </a:lnTo>
                <a:lnTo>
                  <a:pt x="1245" y="340"/>
                </a:lnTo>
                <a:lnTo>
                  <a:pt x="1245" y="303"/>
                </a:lnTo>
                <a:lnTo>
                  <a:pt x="1242" y="303"/>
                </a:lnTo>
                <a:lnTo>
                  <a:pt x="1242" y="271"/>
                </a:lnTo>
                <a:lnTo>
                  <a:pt x="1231" y="236"/>
                </a:lnTo>
                <a:lnTo>
                  <a:pt x="1242" y="236"/>
                </a:lnTo>
                <a:lnTo>
                  <a:pt x="1245" y="254"/>
                </a:lnTo>
                <a:lnTo>
                  <a:pt x="1251" y="254"/>
                </a:lnTo>
                <a:lnTo>
                  <a:pt x="1251" y="274"/>
                </a:lnTo>
                <a:lnTo>
                  <a:pt x="1254" y="274"/>
                </a:lnTo>
                <a:lnTo>
                  <a:pt x="1254" y="283"/>
                </a:lnTo>
                <a:lnTo>
                  <a:pt x="1258" y="283"/>
                </a:lnTo>
                <a:lnTo>
                  <a:pt x="1258" y="300"/>
                </a:lnTo>
                <a:lnTo>
                  <a:pt x="1262" y="300"/>
                </a:lnTo>
                <a:lnTo>
                  <a:pt x="1262" y="314"/>
                </a:lnTo>
                <a:lnTo>
                  <a:pt x="1265" y="314"/>
                </a:lnTo>
                <a:lnTo>
                  <a:pt x="1271" y="343"/>
                </a:lnTo>
                <a:lnTo>
                  <a:pt x="1274" y="343"/>
                </a:lnTo>
                <a:lnTo>
                  <a:pt x="1278" y="334"/>
                </a:lnTo>
                <a:lnTo>
                  <a:pt x="1282" y="325"/>
                </a:lnTo>
                <a:lnTo>
                  <a:pt x="1282" y="311"/>
                </a:lnTo>
                <a:lnTo>
                  <a:pt x="1271" y="274"/>
                </a:lnTo>
                <a:lnTo>
                  <a:pt x="1282" y="280"/>
                </a:lnTo>
                <a:lnTo>
                  <a:pt x="1283" y="287"/>
                </a:lnTo>
                <a:lnTo>
                  <a:pt x="1287" y="301"/>
                </a:lnTo>
                <a:lnTo>
                  <a:pt x="1291" y="318"/>
                </a:lnTo>
                <a:lnTo>
                  <a:pt x="1294" y="332"/>
                </a:lnTo>
                <a:lnTo>
                  <a:pt x="1300" y="345"/>
                </a:lnTo>
                <a:lnTo>
                  <a:pt x="1302" y="351"/>
                </a:lnTo>
                <a:lnTo>
                  <a:pt x="1303" y="332"/>
                </a:lnTo>
                <a:lnTo>
                  <a:pt x="1305" y="316"/>
                </a:lnTo>
                <a:lnTo>
                  <a:pt x="1305" y="296"/>
                </a:lnTo>
                <a:lnTo>
                  <a:pt x="1302" y="271"/>
                </a:lnTo>
                <a:lnTo>
                  <a:pt x="1314" y="271"/>
                </a:lnTo>
                <a:lnTo>
                  <a:pt x="1316" y="294"/>
                </a:lnTo>
                <a:lnTo>
                  <a:pt x="1323" y="316"/>
                </a:lnTo>
                <a:lnTo>
                  <a:pt x="1331" y="334"/>
                </a:lnTo>
                <a:lnTo>
                  <a:pt x="1331" y="356"/>
                </a:lnTo>
                <a:lnTo>
                  <a:pt x="1334" y="356"/>
                </a:lnTo>
                <a:lnTo>
                  <a:pt x="1322" y="223"/>
                </a:lnTo>
                <a:lnTo>
                  <a:pt x="1318" y="223"/>
                </a:lnTo>
                <a:lnTo>
                  <a:pt x="1314" y="200"/>
                </a:lnTo>
                <a:lnTo>
                  <a:pt x="1311" y="194"/>
                </a:lnTo>
                <a:lnTo>
                  <a:pt x="1309" y="191"/>
                </a:lnTo>
                <a:lnTo>
                  <a:pt x="1305" y="187"/>
                </a:lnTo>
                <a:lnTo>
                  <a:pt x="1303" y="183"/>
                </a:lnTo>
                <a:lnTo>
                  <a:pt x="1300" y="178"/>
                </a:lnTo>
                <a:lnTo>
                  <a:pt x="1298" y="171"/>
                </a:lnTo>
                <a:lnTo>
                  <a:pt x="1311" y="180"/>
                </a:lnTo>
                <a:lnTo>
                  <a:pt x="1322" y="194"/>
                </a:lnTo>
                <a:lnTo>
                  <a:pt x="1331" y="212"/>
                </a:lnTo>
                <a:lnTo>
                  <a:pt x="1338" y="234"/>
                </a:lnTo>
                <a:lnTo>
                  <a:pt x="1345" y="254"/>
                </a:lnTo>
                <a:lnTo>
                  <a:pt x="1351" y="271"/>
                </a:lnTo>
                <a:lnTo>
                  <a:pt x="1351" y="296"/>
                </a:lnTo>
                <a:lnTo>
                  <a:pt x="1358" y="300"/>
                </a:lnTo>
                <a:lnTo>
                  <a:pt x="1354" y="307"/>
                </a:lnTo>
                <a:lnTo>
                  <a:pt x="1362" y="311"/>
                </a:lnTo>
                <a:lnTo>
                  <a:pt x="1362" y="327"/>
                </a:lnTo>
                <a:lnTo>
                  <a:pt x="1365" y="327"/>
                </a:lnTo>
                <a:lnTo>
                  <a:pt x="1365" y="340"/>
                </a:lnTo>
                <a:lnTo>
                  <a:pt x="1371" y="340"/>
                </a:lnTo>
                <a:lnTo>
                  <a:pt x="1373" y="352"/>
                </a:lnTo>
                <a:lnTo>
                  <a:pt x="1373" y="365"/>
                </a:lnTo>
                <a:lnTo>
                  <a:pt x="1378" y="374"/>
                </a:lnTo>
                <a:lnTo>
                  <a:pt x="1380" y="347"/>
                </a:lnTo>
                <a:lnTo>
                  <a:pt x="1382" y="321"/>
                </a:lnTo>
                <a:lnTo>
                  <a:pt x="1378" y="300"/>
                </a:lnTo>
                <a:lnTo>
                  <a:pt x="1378" y="267"/>
                </a:lnTo>
                <a:lnTo>
                  <a:pt x="1374" y="267"/>
                </a:lnTo>
                <a:lnTo>
                  <a:pt x="1371" y="240"/>
                </a:lnTo>
                <a:lnTo>
                  <a:pt x="1365" y="240"/>
                </a:lnTo>
                <a:lnTo>
                  <a:pt x="1363" y="234"/>
                </a:lnTo>
                <a:lnTo>
                  <a:pt x="1360" y="232"/>
                </a:lnTo>
                <a:lnTo>
                  <a:pt x="1358" y="229"/>
                </a:lnTo>
                <a:lnTo>
                  <a:pt x="1356" y="227"/>
                </a:lnTo>
                <a:lnTo>
                  <a:pt x="1354" y="221"/>
                </a:lnTo>
                <a:lnTo>
                  <a:pt x="1354" y="214"/>
                </a:lnTo>
                <a:lnTo>
                  <a:pt x="1362" y="220"/>
                </a:lnTo>
                <a:lnTo>
                  <a:pt x="1338" y="176"/>
                </a:lnTo>
                <a:lnTo>
                  <a:pt x="1345" y="176"/>
                </a:lnTo>
                <a:lnTo>
                  <a:pt x="1382" y="231"/>
                </a:lnTo>
                <a:lnTo>
                  <a:pt x="1382" y="240"/>
                </a:lnTo>
                <a:lnTo>
                  <a:pt x="1385" y="240"/>
                </a:lnTo>
                <a:lnTo>
                  <a:pt x="1385" y="247"/>
                </a:lnTo>
                <a:lnTo>
                  <a:pt x="1391" y="247"/>
                </a:lnTo>
                <a:lnTo>
                  <a:pt x="1394" y="271"/>
                </a:lnTo>
                <a:lnTo>
                  <a:pt x="1398" y="271"/>
                </a:lnTo>
                <a:lnTo>
                  <a:pt x="1398" y="280"/>
                </a:lnTo>
                <a:lnTo>
                  <a:pt x="1402" y="280"/>
                </a:lnTo>
                <a:lnTo>
                  <a:pt x="1402" y="296"/>
                </a:lnTo>
                <a:lnTo>
                  <a:pt x="1405" y="296"/>
                </a:lnTo>
                <a:lnTo>
                  <a:pt x="1411" y="323"/>
                </a:lnTo>
                <a:lnTo>
                  <a:pt x="1414" y="323"/>
                </a:lnTo>
                <a:lnTo>
                  <a:pt x="1416" y="289"/>
                </a:lnTo>
                <a:lnTo>
                  <a:pt x="1418" y="254"/>
                </a:lnTo>
                <a:lnTo>
                  <a:pt x="1420" y="218"/>
                </a:lnTo>
                <a:lnTo>
                  <a:pt x="1420" y="183"/>
                </a:lnTo>
                <a:lnTo>
                  <a:pt x="1414" y="151"/>
                </a:lnTo>
                <a:lnTo>
                  <a:pt x="1414" y="120"/>
                </a:lnTo>
                <a:lnTo>
                  <a:pt x="1411" y="120"/>
                </a:lnTo>
                <a:lnTo>
                  <a:pt x="1407" y="105"/>
                </a:lnTo>
                <a:lnTo>
                  <a:pt x="1407" y="92"/>
                </a:lnTo>
                <a:lnTo>
                  <a:pt x="1409" y="81"/>
                </a:lnTo>
                <a:lnTo>
                  <a:pt x="1409" y="72"/>
                </a:lnTo>
                <a:lnTo>
                  <a:pt x="1405" y="67"/>
                </a:lnTo>
                <a:lnTo>
                  <a:pt x="1405" y="63"/>
                </a:lnTo>
                <a:lnTo>
                  <a:pt x="1411" y="63"/>
                </a:lnTo>
                <a:lnTo>
                  <a:pt x="1411" y="60"/>
                </a:lnTo>
                <a:lnTo>
                  <a:pt x="1413" y="60"/>
                </a:lnTo>
                <a:lnTo>
                  <a:pt x="1414" y="60"/>
                </a:lnTo>
                <a:lnTo>
                  <a:pt x="1416" y="60"/>
                </a:lnTo>
                <a:lnTo>
                  <a:pt x="1416" y="61"/>
                </a:lnTo>
                <a:lnTo>
                  <a:pt x="1416" y="61"/>
                </a:lnTo>
                <a:lnTo>
                  <a:pt x="1418" y="63"/>
                </a:lnTo>
                <a:lnTo>
                  <a:pt x="1422" y="72"/>
                </a:lnTo>
                <a:lnTo>
                  <a:pt x="1422" y="85"/>
                </a:lnTo>
                <a:lnTo>
                  <a:pt x="1420" y="98"/>
                </a:lnTo>
                <a:lnTo>
                  <a:pt x="1422" y="111"/>
                </a:lnTo>
                <a:lnTo>
                  <a:pt x="1431" y="145"/>
                </a:lnTo>
                <a:lnTo>
                  <a:pt x="1438" y="181"/>
                </a:lnTo>
                <a:lnTo>
                  <a:pt x="1445" y="214"/>
                </a:lnTo>
                <a:lnTo>
                  <a:pt x="1445" y="243"/>
                </a:lnTo>
                <a:lnTo>
                  <a:pt x="1451" y="243"/>
                </a:lnTo>
                <a:lnTo>
                  <a:pt x="1453" y="258"/>
                </a:lnTo>
                <a:lnTo>
                  <a:pt x="1453" y="276"/>
                </a:lnTo>
                <a:lnTo>
                  <a:pt x="1451" y="292"/>
                </a:lnTo>
                <a:lnTo>
                  <a:pt x="1453" y="309"/>
                </a:lnTo>
                <a:lnTo>
                  <a:pt x="1458" y="320"/>
                </a:lnTo>
                <a:lnTo>
                  <a:pt x="1465" y="220"/>
                </a:lnTo>
                <a:lnTo>
                  <a:pt x="1471" y="220"/>
                </a:lnTo>
                <a:lnTo>
                  <a:pt x="1473" y="203"/>
                </a:lnTo>
                <a:lnTo>
                  <a:pt x="1473" y="181"/>
                </a:lnTo>
                <a:lnTo>
                  <a:pt x="1471" y="158"/>
                </a:lnTo>
                <a:lnTo>
                  <a:pt x="1471" y="132"/>
                </a:lnTo>
                <a:lnTo>
                  <a:pt x="1471" y="111"/>
                </a:lnTo>
                <a:lnTo>
                  <a:pt x="1482" y="114"/>
                </a:lnTo>
                <a:lnTo>
                  <a:pt x="1474" y="327"/>
                </a:lnTo>
                <a:lnTo>
                  <a:pt x="1474" y="340"/>
                </a:lnTo>
                <a:lnTo>
                  <a:pt x="1473" y="356"/>
                </a:lnTo>
                <a:lnTo>
                  <a:pt x="1473" y="374"/>
                </a:lnTo>
                <a:lnTo>
                  <a:pt x="1473" y="392"/>
                </a:lnTo>
                <a:lnTo>
                  <a:pt x="1474" y="407"/>
                </a:lnTo>
                <a:lnTo>
                  <a:pt x="1478" y="416"/>
                </a:lnTo>
                <a:lnTo>
                  <a:pt x="1480" y="403"/>
                </a:lnTo>
                <a:lnTo>
                  <a:pt x="1482" y="385"/>
                </a:lnTo>
                <a:lnTo>
                  <a:pt x="1487" y="365"/>
                </a:lnTo>
                <a:lnTo>
                  <a:pt x="1491" y="349"/>
                </a:lnTo>
                <a:lnTo>
                  <a:pt x="1494" y="340"/>
                </a:lnTo>
                <a:lnTo>
                  <a:pt x="1496" y="338"/>
                </a:lnTo>
                <a:lnTo>
                  <a:pt x="1496" y="336"/>
                </a:lnTo>
                <a:lnTo>
                  <a:pt x="1496" y="336"/>
                </a:lnTo>
                <a:lnTo>
                  <a:pt x="1498" y="336"/>
                </a:lnTo>
                <a:lnTo>
                  <a:pt x="1500" y="336"/>
                </a:lnTo>
                <a:lnTo>
                  <a:pt x="1502" y="334"/>
                </a:lnTo>
                <a:lnTo>
                  <a:pt x="1502" y="356"/>
                </a:lnTo>
                <a:lnTo>
                  <a:pt x="1505" y="356"/>
                </a:lnTo>
                <a:lnTo>
                  <a:pt x="1511" y="291"/>
                </a:lnTo>
                <a:lnTo>
                  <a:pt x="1513" y="285"/>
                </a:lnTo>
                <a:lnTo>
                  <a:pt x="1516" y="276"/>
                </a:lnTo>
                <a:lnTo>
                  <a:pt x="1520" y="265"/>
                </a:lnTo>
                <a:lnTo>
                  <a:pt x="1518" y="254"/>
                </a:lnTo>
                <a:lnTo>
                  <a:pt x="1511" y="251"/>
                </a:lnTo>
                <a:lnTo>
                  <a:pt x="1511" y="243"/>
                </a:lnTo>
                <a:lnTo>
                  <a:pt x="1518" y="243"/>
                </a:lnTo>
                <a:lnTo>
                  <a:pt x="1531" y="103"/>
                </a:lnTo>
                <a:lnTo>
                  <a:pt x="1538" y="103"/>
                </a:lnTo>
                <a:lnTo>
                  <a:pt x="1531" y="280"/>
                </a:lnTo>
                <a:lnTo>
                  <a:pt x="1534" y="280"/>
                </a:lnTo>
                <a:lnTo>
                  <a:pt x="1534" y="291"/>
                </a:lnTo>
                <a:lnTo>
                  <a:pt x="1538" y="291"/>
                </a:lnTo>
                <a:lnTo>
                  <a:pt x="1540" y="301"/>
                </a:lnTo>
                <a:lnTo>
                  <a:pt x="1542" y="314"/>
                </a:lnTo>
                <a:lnTo>
                  <a:pt x="1542" y="327"/>
                </a:lnTo>
                <a:lnTo>
                  <a:pt x="1545" y="334"/>
                </a:lnTo>
                <a:lnTo>
                  <a:pt x="1565" y="154"/>
                </a:lnTo>
                <a:lnTo>
                  <a:pt x="1574" y="154"/>
                </a:lnTo>
                <a:lnTo>
                  <a:pt x="1578" y="176"/>
                </a:lnTo>
                <a:lnTo>
                  <a:pt x="1578" y="178"/>
                </a:lnTo>
                <a:lnTo>
                  <a:pt x="1576" y="178"/>
                </a:lnTo>
                <a:lnTo>
                  <a:pt x="1576" y="178"/>
                </a:lnTo>
                <a:lnTo>
                  <a:pt x="1574" y="176"/>
                </a:lnTo>
                <a:lnTo>
                  <a:pt x="1574" y="178"/>
                </a:lnTo>
                <a:lnTo>
                  <a:pt x="1574" y="180"/>
                </a:lnTo>
                <a:lnTo>
                  <a:pt x="1578" y="180"/>
                </a:lnTo>
                <a:lnTo>
                  <a:pt x="1578" y="231"/>
                </a:lnTo>
                <a:lnTo>
                  <a:pt x="1582" y="231"/>
                </a:lnTo>
                <a:lnTo>
                  <a:pt x="1591" y="154"/>
                </a:lnTo>
                <a:lnTo>
                  <a:pt x="1578" y="151"/>
                </a:lnTo>
                <a:lnTo>
                  <a:pt x="1578" y="143"/>
                </a:lnTo>
                <a:lnTo>
                  <a:pt x="1583" y="141"/>
                </a:lnTo>
                <a:lnTo>
                  <a:pt x="1587" y="141"/>
                </a:lnTo>
                <a:lnTo>
                  <a:pt x="1591" y="140"/>
                </a:lnTo>
                <a:lnTo>
                  <a:pt x="1594" y="138"/>
                </a:lnTo>
                <a:lnTo>
                  <a:pt x="1596" y="136"/>
                </a:lnTo>
                <a:lnTo>
                  <a:pt x="1602" y="136"/>
                </a:lnTo>
                <a:lnTo>
                  <a:pt x="1602" y="154"/>
                </a:lnTo>
                <a:lnTo>
                  <a:pt x="1613" y="163"/>
                </a:lnTo>
                <a:lnTo>
                  <a:pt x="1625" y="178"/>
                </a:lnTo>
                <a:lnTo>
                  <a:pt x="1638" y="194"/>
                </a:lnTo>
                <a:lnTo>
                  <a:pt x="1649" y="211"/>
                </a:lnTo>
                <a:lnTo>
                  <a:pt x="1654" y="223"/>
                </a:lnTo>
                <a:lnTo>
                  <a:pt x="1658" y="223"/>
                </a:lnTo>
                <a:lnTo>
                  <a:pt x="1647" y="172"/>
                </a:lnTo>
                <a:lnTo>
                  <a:pt x="1634" y="127"/>
                </a:lnTo>
                <a:lnTo>
                  <a:pt x="1631" y="94"/>
                </a:lnTo>
                <a:lnTo>
                  <a:pt x="1623" y="76"/>
                </a:lnTo>
                <a:lnTo>
                  <a:pt x="1618" y="54"/>
                </a:lnTo>
                <a:lnTo>
                  <a:pt x="1625" y="54"/>
                </a:lnTo>
                <a:lnTo>
                  <a:pt x="1651" y="136"/>
                </a:lnTo>
                <a:lnTo>
                  <a:pt x="1651" y="151"/>
                </a:lnTo>
                <a:lnTo>
                  <a:pt x="1654" y="151"/>
                </a:lnTo>
                <a:lnTo>
                  <a:pt x="1658" y="180"/>
                </a:lnTo>
                <a:lnTo>
                  <a:pt x="1662" y="180"/>
                </a:lnTo>
                <a:lnTo>
                  <a:pt x="1662" y="176"/>
                </a:lnTo>
                <a:lnTo>
                  <a:pt x="1665" y="176"/>
                </a:lnTo>
                <a:lnTo>
                  <a:pt x="1674" y="180"/>
                </a:lnTo>
                <a:lnTo>
                  <a:pt x="1673" y="196"/>
                </a:lnTo>
                <a:lnTo>
                  <a:pt x="1671" y="214"/>
                </a:lnTo>
                <a:lnTo>
                  <a:pt x="1665" y="214"/>
                </a:lnTo>
                <a:lnTo>
                  <a:pt x="1665" y="220"/>
                </a:lnTo>
                <a:lnTo>
                  <a:pt x="1671" y="220"/>
                </a:lnTo>
                <a:lnTo>
                  <a:pt x="1671" y="243"/>
                </a:lnTo>
                <a:lnTo>
                  <a:pt x="1678" y="243"/>
                </a:lnTo>
                <a:lnTo>
                  <a:pt x="1676" y="232"/>
                </a:lnTo>
                <a:lnTo>
                  <a:pt x="1678" y="220"/>
                </a:lnTo>
                <a:lnTo>
                  <a:pt x="1678" y="203"/>
                </a:lnTo>
                <a:lnTo>
                  <a:pt x="1678" y="83"/>
                </a:lnTo>
                <a:lnTo>
                  <a:pt x="1685" y="83"/>
                </a:lnTo>
                <a:lnTo>
                  <a:pt x="1685" y="136"/>
                </a:lnTo>
                <a:lnTo>
                  <a:pt x="1691" y="136"/>
                </a:lnTo>
                <a:lnTo>
                  <a:pt x="1685" y="143"/>
                </a:lnTo>
                <a:lnTo>
                  <a:pt x="1691" y="154"/>
                </a:lnTo>
                <a:lnTo>
                  <a:pt x="1689" y="156"/>
                </a:lnTo>
                <a:lnTo>
                  <a:pt x="1687" y="156"/>
                </a:lnTo>
                <a:lnTo>
                  <a:pt x="1685" y="156"/>
                </a:lnTo>
                <a:lnTo>
                  <a:pt x="1685" y="158"/>
                </a:lnTo>
                <a:lnTo>
                  <a:pt x="1685" y="160"/>
                </a:lnTo>
                <a:lnTo>
                  <a:pt x="1691" y="160"/>
                </a:lnTo>
                <a:lnTo>
                  <a:pt x="1691" y="191"/>
                </a:lnTo>
                <a:lnTo>
                  <a:pt x="1694" y="191"/>
                </a:lnTo>
                <a:lnTo>
                  <a:pt x="1694" y="163"/>
                </a:lnTo>
                <a:lnTo>
                  <a:pt x="1702" y="163"/>
                </a:lnTo>
                <a:lnTo>
                  <a:pt x="1705" y="191"/>
                </a:lnTo>
                <a:lnTo>
                  <a:pt x="1713" y="218"/>
                </a:lnTo>
                <a:lnTo>
                  <a:pt x="1718" y="245"/>
                </a:lnTo>
                <a:lnTo>
                  <a:pt x="1722" y="274"/>
                </a:lnTo>
                <a:lnTo>
                  <a:pt x="1731" y="274"/>
                </a:lnTo>
                <a:lnTo>
                  <a:pt x="1733" y="289"/>
                </a:lnTo>
                <a:lnTo>
                  <a:pt x="1736" y="305"/>
                </a:lnTo>
                <a:lnTo>
                  <a:pt x="1742" y="314"/>
                </a:lnTo>
                <a:lnTo>
                  <a:pt x="1743" y="294"/>
                </a:lnTo>
                <a:lnTo>
                  <a:pt x="1745" y="276"/>
                </a:lnTo>
                <a:lnTo>
                  <a:pt x="1751" y="260"/>
                </a:lnTo>
                <a:lnTo>
                  <a:pt x="1751" y="227"/>
                </a:lnTo>
                <a:lnTo>
                  <a:pt x="1754" y="227"/>
                </a:lnTo>
                <a:lnTo>
                  <a:pt x="1754" y="191"/>
                </a:lnTo>
                <a:lnTo>
                  <a:pt x="1758" y="191"/>
                </a:lnTo>
                <a:lnTo>
                  <a:pt x="1760" y="174"/>
                </a:lnTo>
                <a:lnTo>
                  <a:pt x="1760" y="156"/>
                </a:lnTo>
                <a:lnTo>
                  <a:pt x="1760" y="138"/>
                </a:lnTo>
                <a:lnTo>
                  <a:pt x="1762" y="123"/>
                </a:lnTo>
                <a:lnTo>
                  <a:pt x="1765" y="123"/>
                </a:lnTo>
                <a:lnTo>
                  <a:pt x="1765" y="187"/>
                </a:lnTo>
                <a:lnTo>
                  <a:pt x="1774" y="187"/>
                </a:lnTo>
                <a:lnTo>
                  <a:pt x="1773" y="192"/>
                </a:lnTo>
                <a:lnTo>
                  <a:pt x="1773" y="196"/>
                </a:lnTo>
                <a:lnTo>
                  <a:pt x="1771" y="200"/>
                </a:lnTo>
                <a:lnTo>
                  <a:pt x="1771" y="203"/>
                </a:lnTo>
                <a:lnTo>
                  <a:pt x="1782" y="200"/>
                </a:lnTo>
                <a:lnTo>
                  <a:pt x="1778" y="207"/>
                </a:lnTo>
                <a:lnTo>
                  <a:pt x="1785" y="211"/>
                </a:lnTo>
                <a:lnTo>
                  <a:pt x="1785" y="223"/>
                </a:lnTo>
                <a:lnTo>
                  <a:pt x="1791" y="223"/>
                </a:lnTo>
                <a:lnTo>
                  <a:pt x="1791" y="231"/>
                </a:lnTo>
                <a:lnTo>
                  <a:pt x="1794" y="231"/>
                </a:lnTo>
                <a:lnTo>
                  <a:pt x="1794" y="243"/>
                </a:lnTo>
                <a:lnTo>
                  <a:pt x="1798" y="243"/>
                </a:lnTo>
                <a:lnTo>
                  <a:pt x="1798" y="254"/>
                </a:lnTo>
                <a:lnTo>
                  <a:pt x="1802" y="254"/>
                </a:lnTo>
                <a:lnTo>
                  <a:pt x="1802" y="267"/>
                </a:lnTo>
                <a:lnTo>
                  <a:pt x="1805" y="267"/>
                </a:lnTo>
                <a:lnTo>
                  <a:pt x="1805" y="283"/>
                </a:lnTo>
                <a:lnTo>
                  <a:pt x="1811" y="283"/>
                </a:lnTo>
                <a:lnTo>
                  <a:pt x="1814" y="320"/>
                </a:lnTo>
                <a:lnTo>
                  <a:pt x="1818" y="320"/>
                </a:lnTo>
                <a:lnTo>
                  <a:pt x="1820" y="331"/>
                </a:lnTo>
                <a:lnTo>
                  <a:pt x="1820" y="345"/>
                </a:lnTo>
                <a:lnTo>
                  <a:pt x="1820" y="361"/>
                </a:lnTo>
                <a:lnTo>
                  <a:pt x="1822" y="374"/>
                </a:lnTo>
                <a:lnTo>
                  <a:pt x="1825" y="383"/>
                </a:lnTo>
                <a:lnTo>
                  <a:pt x="1825" y="361"/>
                </a:lnTo>
                <a:lnTo>
                  <a:pt x="1825" y="338"/>
                </a:lnTo>
                <a:lnTo>
                  <a:pt x="1825" y="318"/>
                </a:lnTo>
                <a:lnTo>
                  <a:pt x="1825" y="303"/>
                </a:lnTo>
                <a:lnTo>
                  <a:pt x="1827" y="303"/>
                </a:lnTo>
                <a:lnTo>
                  <a:pt x="1827" y="301"/>
                </a:lnTo>
                <a:lnTo>
                  <a:pt x="1829" y="300"/>
                </a:lnTo>
                <a:lnTo>
                  <a:pt x="1831" y="296"/>
                </a:lnTo>
                <a:lnTo>
                  <a:pt x="1831" y="291"/>
                </a:lnTo>
                <a:lnTo>
                  <a:pt x="1825" y="291"/>
                </a:lnTo>
                <a:lnTo>
                  <a:pt x="1825" y="271"/>
                </a:lnTo>
                <a:lnTo>
                  <a:pt x="1822" y="271"/>
                </a:lnTo>
                <a:lnTo>
                  <a:pt x="1820" y="269"/>
                </a:lnTo>
                <a:lnTo>
                  <a:pt x="1820" y="265"/>
                </a:lnTo>
                <a:lnTo>
                  <a:pt x="1820" y="263"/>
                </a:lnTo>
                <a:lnTo>
                  <a:pt x="1818" y="260"/>
                </a:lnTo>
                <a:lnTo>
                  <a:pt x="1818" y="254"/>
                </a:lnTo>
                <a:lnTo>
                  <a:pt x="1825" y="260"/>
                </a:lnTo>
                <a:lnTo>
                  <a:pt x="1825" y="247"/>
                </a:lnTo>
                <a:lnTo>
                  <a:pt x="1838" y="251"/>
                </a:lnTo>
                <a:lnTo>
                  <a:pt x="1840" y="263"/>
                </a:lnTo>
                <a:lnTo>
                  <a:pt x="1843" y="274"/>
                </a:lnTo>
                <a:lnTo>
                  <a:pt x="1845" y="283"/>
                </a:lnTo>
                <a:lnTo>
                  <a:pt x="1845" y="307"/>
                </a:lnTo>
                <a:lnTo>
                  <a:pt x="1858" y="311"/>
                </a:lnTo>
                <a:lnTo>
                  <a:pt x="1858" y="314"/>
                </a:lnTo>
                <a:lnTo>
                  <a:pt x="1854" y="321"/>
                </a:lnTo>
                <a:lnTo>
                  <a:pt x="1853" y="334"/>
                </a:lnTo>
                <a:lnTo>
                  <a:pt x="1853" y="349"/>
                </a:lnTo>
                <a:lnTo>
                  <a:pt x="1854" y="360"/>
                </a:lnTo>
                <a:lnTo>
                  <a:pt x="1858" y="360"/>
                </a:lnTo>
                <a:lnTo>
                  <a:pt x="1865" y="463"/>
                </a:lnTo>
                <a:lnTo>
                  <a:pt x="1874" y="463"/>
                </a:lnTo>
                <a:lnTo>
                  <a:pt x="1876" y="429"/>
                </a:lnTo>
                <a:lnTo>
                  <a:pt x="1878" y="391"/>
                </a:lnTo>
                <a:lnTo>
                  <a:pt x="1878" y="351"/>
                </a:lnTo>
                <a:lnTo>
                  <a:pt x="1878" y="307"/>
                </a:lnTo>
                <a:lnTo>
                  <a:pt x="1874" y="307"/>
                </a:lnTo>
                <a:lnTo>
                  <a:pt x="1874" y="283"/>
                </a:lnTo>
                <a:lnTo>
                  <a:pt x="1871" y="283"/>
                </a:lnTo>
                <a:lnTo>
                  <a:pt x="1865" y="254"/>
                </a:lnTo>
                <a:lnTo>
                  <a:pt x="1871" y="254"/>
                </a:lnTo>
                <a:lnTo>
                  <a:pt x="1871" y="260"/>
                </a:lnTo>
                <a:lnTo>
                  <a:pt x="1876" y="267"/>
                </a:lnTo>
                <a:lnTo>
                  <a:pt x="1880" y="274"/>
                </a:lnTo>
                <a:lnTo>
                  <a:pt x="1880" y="283"/>
                </a:lnTo>
                <a:lnTo>
                  <a:pt x="1882" y="296"/>
                </a:lnTo>
                <a:lnTo>
                  <a:pt x="1885" y="296"/>
                </a:lnTo>
                <a:lnTo>
                  <a:pt x="1885" y="320"/>
                </a:lnTo>
                <a:lnTo>
                  <a:pt x="1891" y="320"/>
                </a:lnTo>
                <a:lnTo>
                  <a:pt x="1891" y="334"/>
                </a:lnTo>
                <a:lnTo>
                  <a:pt x="1894" y="334"/>
                </a:lnTo>
                <a:lnTo>
                  <a:pt x="1896" y="349"/>
                </a:lnTo>
                <a:lnTo>
                  <a:pt x="1896" y="361"/>
                </a:lnTo>
                <a:lnTo>
                  <a:pt x="1896" y="372"/>
                </a:lnTo>
                <a:lnTo>
                  <a:pt x="1902" y="383"/>
                </a:lnTo>
                <a:lnTo>
                  <a:pt x="1903" y="352"/>
                </a:lnTo>
                <a:lnTo>
                  <a:pt x="1905" y="321"/>
                </a:lnTo>
                <a:lnTo>
                  <a:pt x="1907" y="291"/>
                </a:lnTo>
                <a:lnTo>
                  <a:pt x="1902" y="263"/>
                </a:lnTo>
                <a:lnTo>
                  <a:pt x="1902" y="236"/>
                </a:lnTo>
                <a:lnTo>
                  <a:pt x="1898" y="236"/>
                </a:lnTo>
                <a:lnTo>
                  <a:pt x="1894" y="211"/>
                </a:lnTo>
                <a:lnTo>
                  <a:pt x="1885" y="207"/>
                </a:lnTo>
                <a:lnTo>
                  <a:pt x="1874" y="187"/>
                </a:lnTo>
                <a:lnTo>
                  <a:pt x="1885" y="187"/>
                </a:lnTo>
                <a:lnTo>
                  <a:pt x="1885" y="183"/>
                </a:lnTo>
                <a:lnTo>
                  <a:pt x="1876" y="172"/>
                </a:lnTo>
                <a:lnTo>
                  <a:pt x="1867" y="158"/>
                </a:lnTo>
                <a:lnTo>
                  <a:pt x="1862" y="143"/>
                </a:lnTo>
                <a:lnTo>
                  <a:pt x="1874" y="143"/>
                </a:lnTo>
                <a:lnTo>
                  <a:pt x="1876" y="151"/>
                </a:lnTo>
                <a:lnTo>
                  <a:pt x="1880" y="156"/>
                </a:lnTo>
                <a:lnTo>
                  <a:pt x="1883" y="161"/>
                </a:lnTo>
                <a:lnTo>
                  <a:pt x="1887" y="165"/>
                </a:lnTo>
                <a:lnTo>
                  <a:pt x="1891" y="171"/>
                </a:lnTo>
                <a:lnTo>
                  <a:pt x="1891" y="180"/>
                </a:lnTo>
                <a:lnTo>
                  <a:pt x="1894" y="180"/>
                </a:lnTo>
                <a:lnTo>
                  <a:pt x="1894" y="187"/>
                </a:lnTo>
                <a:lnTo>
                  <a:pt x="1902" y="191"/>
                </a:lnTo>
                <a:lnTo>
                  <a:pt x="1905" y="211"/>
                </a:lnTo>
                <a:lnTo>
                  <a:pt x="1911" y="211"/>
                </a:lnTo>
                <a:lnTo>
                  <a:pt x="1914" y="227"/>
                </a:lnTo>
                <a:lnTo>
                  <a:pt x="1918" y="227"/>
                </a:lnTo>
                <a:lnTo>
                  <a:pt x="1918" y="240"/>
                </a:lnTo>
                <a:lnTo>
                  <a:pt x="1922" y="240"/>
                </a:lnTo>
                <a:lnTo>
                  <a:pt x="1922" y="260"/>
                </a:lnTo>
                <a:lnTo>
                  <a:pt x="1925" y="260"/>
                </a:lnTo>
                <a:lnTo>
                  <a:pt x="1934" y="311"/>
                </a:lnTo>
                <a:lnTo>
                  <a:pt x="1938" y="311"/>
                </a:lnTo>
                <a:lnTo>
                  <a:pt x="1940" y="267"/>
                </a:lnTo>
                <a:lnTo>
                  <a:pt x="1943" y="223"/>
                </a:lnTo>
                <a:lnTo>
                  <a:pt x="1945" y="176"/>
                </a:lnTo>
                <a:lnTo>
                  <a:pt x="1938" y="176"/>
                </a:lnTo>
                <a:lnTo>
                  <a:pt x="1934" y="156"/>
                </a:lnTo>
                <a:lnTo>
                  <a:pt x="1925" y="141"/>
                </a:lnTo>
                <a:lnTo>
                  <a:pt x="1916" y="127"/>
                </a:lnTo>
                <a:lnTo>
                  <a:pt x="1907" y="112"/>
                </a:lnTo>
                <a:lnTo>
                  <a:pt x="1902" y="94"/>
                </a:lnTo>
                <a:lnTo>
                  <a:pt x="1911" y="94"/>
                </a:lnTo>
                <a:lnTo>
                  <a:pt x="1914" y="107"/>
                </a:lnTo>
                <a:lnTo>
                  <a:pt x="1922" y="111"/>
                </a:lnTo>
                <a:lnTo>
                  <a:pt x="1934" y="134"/>
                </a:lnTo>
                <a:lnTo>
                  <a:pt x="1942" y="160"/>
                </a:lnTo>
                <a:lnTo>
                  <a:pt x="1945" y="160"/>
                </a:lnTo>
                <a:lnTo>
                  <a:pt x="1945" y="87"/>
                </a:lnTo>
                <a:lnTo>
                  <a:pt x="1951" y="87"/>
                </a:lnTo>
                <a:lnTo>
                  <a:pt x="1951" y="54"/>
                </a:lnTo>
                <a:lnTo>
                  <a:pt x="1954" y="54"/>
                </a:lnTo>
                <a:lnTo>
                  <a:pt x="1956" y="51"/>
                </a:lnTo>
                <a:lnTo>
                  <a:pt x="1956" y="47"/>
                </a:lnTo>
                <a:lnTo>
                  <a:pt x="1956" y="43"/>
                </a:lnTo>
                <a:lnTo>
                  <a:pt x="1958" y="40"/>
                </a:lnTo>
                <a:lnTo>
                  <a:pt x="1962" y="40"/>
                </a:lnTo>
                <a:lnTo>
                  <a:pt x="1962" y="43"/>
                </a:lnTo>
                <a:lnTo>
                  <a:pt x="1965" y="43"/>
                </a:lnTo>
                <a:lnTo>
                  <a:pt x="1962" y="87"/>
                </a:lnTo>
                <a:lnTo>
                  <a:pt x="1958" y="87"/>
                </a:lnTo>
                <a:lnTo>
                  <a:pt x="1962" y="107"/>
                </a:lnTo>
                <a:lnTo>
                  <a:pt x="1969" y="111"/>
                </a:lnTo>
                <a:lnTo>
                  <a:pt x="1973" y="114"/>
                </a:lnTo>
                <a:lnTo>
                  <a:pt x="1978" y="118"/>
                </a:lnTo>
                <a:lnTo>
                  <a:pt x="1983" y="121"/>
                </a:lnTo>
                <a:lnTo>
                  <a:pt x="1991" y="123"/>
                </a:lnTo>
                <a:lnTo>
                  <a:pt x="1991" y="120"/>
                </a:lnTo>
                <a:lnTo>
                  <a:pt x="2002" y="111"/>
                </a:lnTo>
                <a:lnTo>
                  <a:pt x="2002" y="94"/>
                </a:lnTo>
                <a:lnTo>
                  <a:pt x="2014" y="94"/>
                </a:lnTo>
                <a:lnTo>
                  <a:pt x="2014" y="103"/>
                </a:lnTo>
                <a:lnTo>
                  <a:pt x="2011" y="103"/>
                </a:lnTo>
                <a:lnTo>
                  <a:pt x="2011" y="107"/>
                </a:lnTo>
                <a:lnTo>
                  <a:pt x="2014" y="107"/>
                </a:lnTo>
                <a:lnTo>
                  <a:pt x="2013" y="109"/>
                </a:lnTo>
                <a:lnTo>
                  <a:pt x="2013" y="109"/>
                </a:lnTo>
                <a:lnTo>
                  <a:pt x="2013" y="109"/>
                </a:lnTo>
                <a:lnTo>
                  <a:pt x="2011" y="109"/>
                </a:lnTo>
                <a:lnTo>
                  <a:pt x="2011" y="111"/>
                </a:lnTo>
                <a:lnTo>
                  <a:pt x="2011" y="140"/>
                </a:lnTo>
                <a:lnTo>
                  <a:pt x="2005" y="140"/>
                </a:lnTo>
                <a:lnTo>
                  <a:pt x="2011" y="151"/>
                </a:lnTo>
                <a:lnTo>
                  <a:pt x="2005" y="151"/>
                </a:lnTo>
                <a:lnTo>
                  <a:pt x="2005" y="154"/>
                </a:lnTo>
                <a:lnTo>
                  <a:pt x="2011" y="154"/>
                </a:lnTo>
                <a:lnTo>
                  <a:pt x="2011" y="163"/>
                </a:lnTo>
                <a:lnTo>
                  <a:pt x="2018" y="167"/>
                </a:lnTo>
                <a:lnTo>
                  <a:pt x="2031" y="203"/>
                </a:lnTo>
                <a:lnTo>
                  <a:pt x="2034" y="203"/>
                </a:lnTo>
                <a:lnTo>
                  <a:pt x="2036" y="176"/>
                </a:lnTo>
                <a:lnTo>
                  <a:pt x="2040" y="152"/>
                </a:lnTo>
                <a:lnTo>
                  <a:pt x="2045" y="131"/>
                </a:lnTo>
                <a:lnTo>
                  <a:pt x="2051" y="107"/>
                </a:lnTo>
                <a:lnTo>
                  <a:pt x="2062" y="103"/>
                </a:lnTo>
                <a:lnTo>
                  <a:pt x="2062" y="94"/>
                </a:lnTo>
                <a:lnTo>
                  <a:pt x="2074" y="100"/>
                </a:lnTo>
                <a:lnTo>
                  <a:pt x="2071" y="123"/>
                </a:lnTo>
                <a:lnTo>
                  <a:pt x="2065" y="123"/>
                </a:lnTo>
                <a:lnTo>
                  <a:pt x="2065" y="160"/>
                </a:lnTo>
                <a:lnTo>
                  <a:pt x="2062" y="160"/>
                </a:lnTo>
                <a:lnTo>
                  <a:pt x="2058" y="207"/>
                </a:lnTo>
                <a:lnTo>
                  <a:pt x="2054" y="207"/>
                </a:lnTo>
                <a:lnTo>
                  <a:pt x="2054" y="243"/>
                </a:lnTo>
                <a:lnTo>
                  <a:pt x="2051" y="243"/>
                </a:lnTo>
                <a:lnTo>
                  <a:pt x="2054" y="300"/>
                </a:lnTo>
                <a:lnTo>
                  <a:pt x="2058" y="300"/>
                </a:lnTo>
                <a:lnTo>
                  <a:pt x="2060" y="312"/>
                </a:lnTo>
                <a:lnTo>
                  <a:pt x="2060" y="323"/>
                </a:lnTo>
                <a:lnTo>
                  <a:pt x="2060" y="334"/>
                </a:lnTo>
                <a:lnTo>
                  <a:pt x="2065" y="343"/>
                </a:lnTo>
                <a:lnTo>
                  <a:pt x="2063" y="314"/>
                </a:lnTo>
                <a:lnTo>
                  <a:pt x="2058" y="287"/>
                </a:lnTo>
                <a:lnTo>
                  <a:pt x="2054" y="260"/>
                </a:lnTo>
                <a:lnTo>
                  <a:pt x="2056" y="260"/>
                </a:lnTo>
                <a:lnTo>
                  <a:pt x="2056" y="261"/>
                </a:lnTo>
                <a:lnTo>
                  <a:pt x="2056" y="261"/>
                </a:lnTo>
                <a:lnTo>
                  <a:pt x="2056" y="261"/>
                </a:lnTo>
                <a:lnTo>
                  <a:pt x="2056" y="261"/>
                </a:lnTo>
                <a:lnTo>
                  <a:pt x="2058" y="263"/>
                </a:lnTo>
                <a:lnTo>
                  <a:pt x="2071" y="260"/>
                </a:lnTo>
                <a:lnTo>
                  <a:pt x="2071" y="263"/>
                </a:lnTo>
                <a:lnTo>
                  <a:pt x="2076" y="276"/>
                </a:lnTo>
                <a:lnTo>
                  <a:pt x="2082" y="292"/>
                </a:lnTo>
                <a:lnTo>
                  <a:pt x="2087" y="311"/>
                </a:lnTo>
                <a:lnTo>
                  <a:pt x="2091" y="327"/>
                </a:lnTo>
                <a:lnTo>
                  <a:pt x="2091" y="351"/>
                </a:lnTo>
                <a:lnTo>
                  <a:pt x="2094" y="351"/>
                </a:lnTo>
                <a:lnTo>
                  <a:pt x="2094" y="309"/>
                </a:lnTo>
                <a:lnTo>
                  <a:pt x="2098" y="267"/>
                </a:lnTo>
                <a:lnTo>
                  <a:pt x="2105" y="225"/>
                </a:lnTo>
                <a:lnTo>
                  <a:pt x="2114" y="191"/>
                </a:lnTo>
                <a:lnTo>
                  <a:pt x="2122" y="140"/>
                </a:lnTo>
                <a:lnTo>
                  <a:pt x="2125" y="140"/>
                </a:lnTo>
                <a:lnTo>
                  <a:pt x="2127" y="138"/>
                </a:lnTo>
                <a:lnTo>
                  <a:pt x="2129" y="136"/>
                </a:lnTo>
                <a:lnTo>
                  <a:pt x="2129" y="136"/>
                </a:lnTo>
                <a:lnTo>
                  <a:pt x="2129" y="136"/>
                </a:lnTo>
                <a:lnTo>
                  <a:pt x="2131" y="136"/>
                </a:lnTo>
                <a:lnTo>
                  <a:pt x="2134" y="136"/>
                </a:lnTo>
                <a:lnTo>
                  <a:pt x="2133" y="161"/>
                </a:lnTo>
                <a:lnTo>
                  <a:pt x="2133" y="192"/>
                </a:lnTo>
                <a:lnTo>
                  <a:pt x="2131" y="223"/>
                </a:lnTo>
                <a:lnTo>
                  <a:pt x="2129" y="245"/>
                </a:lnTo>
                <a:lnTo>
                  <a:pt x="2129" y="272"/>
                </a:lnTo>
                <a:lnTo>
                  <a:pt x="2133" y="303"/>
                </a:lnTo>
                <a:lnTo>
                  <a:pt x="2138" y="334"/>
                </a:lnTo>
                <a:lnTo>
                  <a:pt x="2143" y="363"/>
                </a:lnTo>
                <a:lnTo>
                  <a:pt x="2151" y="387"/>
                </a:lnTo>
                <a:lnTo>
                  <a:pt x="2153" y="401"/>
                </a:lnTo>
                <a:lnTo>
                  <a:pt x="2153" y="420"/>
                </a:lnTo>
                <a:lnTo>
                  <a:pt x="2153" y="436"/>
                </a:lnTo>
                <a:lnTo>
                  <a:pt x="2153" y="452"/>
                </a:lnTo>
                <a:lnTo>
                  <a:pt x="2158" y="463"/>
                </a:lnTo>
                <a:lnTo>
                  <a:pt x="2165" y="347"/>
                </a:lnTo>
                <a:lnTo>
                  <a:pt x="2162" y="347"/>
                </a:lnTo>
                <a:lnTo>
                  <a:pt x="2162" y="300"/>
                </a:lnTo>
                <a:lnTo>
                  <a:pt x="2154" y="280"/>
                </a:lnTo>
                <a:lnTo>
                  <a:pt x="2151" y="260"/>
                </a:lnTo>
                <a:lnTo>
                  <a:pt x="2162" y="263"/>
                </a:lnTo>
                <a:lnTo>
                  <a:pt x="2163" y="274"/>
                </a:lnTo>
                <a:lnTo>
                  <a:pt x="2169" y="289"/>
                </a:lnTo>
                <a:lnTo>
                  <a:pt x="2173" y="305"/>
                </a:lnTo>
                <a:lnTo>
                  <a:pt x="2178" y="320"/>
                </a:lnTo>
                <a:lnTo>
                  <a:pt x="2182" y="327"/>
                </a:lnTo>
                <a:lnTo>
                  <a:pt x="2182" y="320"/>
                </a:lnTo>
                <a:lnTo>
                  <a:pt x="2185" y="311"/>
                </a:lnTo>
                <a:lnTo>
                  <a:pt x="2187" y="296"/>
                </a:lnTo>
                <a:lnTo>
                  <a:pt x="2187" y="276"/>
                </a:lnTo>
                <a:lnTo>
                  <a:pt x="2187" y="260"/>
                </a:lnTo>
                <a:lnTo>
                  <a:pt x="2185" y="247"/>
                </a:lnTo>
                <a:lnTo>
                  <a:pt x="2182" y="247"/>
                </a:lnTo>
                <a:lnTo>
                  <a:pt x="2182" y="183"/>
                </a:lnTo>
                <a:lnTo>
                  <a:pt x="2178" y="183"/>
                </a:lnTo>
                <a:lnTo>
                  <a:pt x="2178" y="160"/>
                </a:lnTo>
                <a:lnTo>
                  <a:pt x="2174" y="160"/>
                </a:lnTo>
                <a:lnTo>
                  <a:pt x="2174" y="136"/>
                </a:lnTo>
                <a:lnTo>
                  <a:pt x="2171" y="136"/>
                </a:lnTo>
                <a:lnTo>
                  <a:pt x="2171" y="114"/>
                </a:lnTo>
                <a:lnTo>
                  <a:pt x="2165" y="114"/>
                </a:lnTo>
                <a:lnTo>
                  <a:pt x="2165" y="87"/>
                </a:lnTo>
                <a:lnTo>
                  <a:pt x="2162" y="87"/>
                </a:lnTo>
                <a:lnTo>
                  <a:pt x="2158" y="63"/>
                </a:lnTo>
                <a:lnTo>
                  <a:pt x="2171" y="67"/>
                </a:lnTo>
                <a:lnTo>
                  <a:pt x="2198" y="214"/>
                </a:lnTo>
                <a:lnTo>
                  <a:pt x="2200" y="227"/>
                </a:lnTo>
                <a:lnTo>
                  <a:pt x="2198" y="238"/>
                </a:lnTo>
                <a:lnTo>
                  <a:pt x="2198" y="247"/>
                </a:lnTo>
                <a:lnTo>
                  <a:pt x="2202" y="254"/>
                </a:lnTo>
                <a:lnTo>
                  <a:pt x="2214" y="163"/>
                </a:lnTo>
                <a:lnTo>
                  <a:pt x="2223" y="131"/>
                </a:lnTo>
                <a:lnTo>
                  <a:pt x="2231" y="94"/>
                </a:lnTo>
                <a:lnTo>
                  <a:pt x="2242" y="100"/>
                </a:lnTo>
                <a:lnTo>
                  <a:pt x="2240" y="109"/>
                </a:lnTo>
                <a:lnTo>
                  <a:pt x="2234" y="123"/>
                </a:lnTo>
                <a:lnTo>
                  <a:pt x="2231" y="141"/>
                </a:lnTo>
                <a:lnTo>
                  <a:pt x="2227" y="160"/>
                </a:lnTo>
                <a:lnTo>
                  <a:pt x="2225" y="178"/>
                </a:lnTo>
                <a:lnTo>
                  <a:pt x="2223" y="191"/>
                </a:lnTo>
                <a:lnTo>
                  <a:pt x="2225" y="200"/>
                </a:lnTo>
                <a:lnTo>
                  <a:pt x="2227" y="191"/>
                </a:lnTo>
                <a:lnTo>
                  <a:pt x="2227" y="185"/>
                </a:lnTo>
                <a:lnTo>
                  <a:pt x="2229" y="180"/>
                </a:lnTo>
                <a:lnTo>
                  <a:pt x="2233" y="176"/>
                </a:lnTo>
                <a:lnTo>
                  <a:pt x="2236" y="172"/>
                </a:lnTo>
                <a:lnTo>
                  <a:pt x="2242" y="171"/>
                </a:lnTo>
                <a:lnTo>
                  <a:pt x="2242" y="211"/>
                </a:lnTo>
                <a:lnTo>
                  <a:pt x="2245" y="211"/>
                </a:lnTo>
                <a:lnTo>
                  <a:pt x="2245" y="203"/>
                </a:lnTo>
                <a:lnTo>
                  <a:pt x="2258" y="192"/>
                </a:lnTo>
                <a:lnTo>
                  <a:pt x="2267" y="180"/>
                </a:lnTo>
                <a:lnTo>
                  <a:pt x="2276" y="167"/>
                </a:lnTo>
                <a:lnTo>
                  <a:pt x="2287" y="154"/>
                </a:lnTo>
                <a:lnTo>
                  <a:pt x="2302" y="147"/>
                </a:lnTo>
                <a:lnTo>
                  <a:pt x="2300" y="154"/>
                </a:lnTo>
                <a:lnTo>
                  <a:pt x="2298" y="158"/>
                </a:lnTo>
                <a:lnTo>
                  <a:pt x="2294" y="163"/>
                </a:lnTo>
                <a:lnTo>
                  <a:pt x="2291" y="167"/>
                </a:lnTo>
                <a:lnTo>
                  <a:pt x="2285" y="167"/>
                </a:lnTo>
                <a:lnTo>
                  <a:pt x="2285" y="176"/>
                </a:lnTo>
                <a:lnTo>
                  <a:pt x="2278" y="180"/>
                </a:lnTo>
                <a:lnTo>
                  <a:pt x="2278" y="183"/>
                </a:lnTo>
                <a:lnTo>
                  <a:pt x="2271" y="187"/>
                </a:lnTo>
                <a:lnTo>
                  <a:pt x="2271" y="196"/>
                </a:lnTo>
                <a:lnTo>
                  <a:pt x="2262" y="200"/>
                </a:lnTo>
                <a:lnTo>
                  <a:pt x="2256" y="212"/>
                </a:lnTo>
                <a:lnTo>
                  <a:pt x="2251" y="225"/>
                </a:lnTo>
                <a:lnTo>
                  <a:pt x="2242" y="236"/>
                </a:lnTo>
                <a:lnTo>
                  <a:pt x="2262" y="307"/>
                </a:lnTo>
                <a:lnTo>
                  <a:pt x="2265" y="307"/>
                </a:lnTo>
                <a:lnTo>
                  <a:pt x="2267" y="296"/>
                </a:lnTo>
                <a:lnTo>
                  <a:pt x="2269" y="289"/>
                </a:lnTo>
                <a:lnTo>
                  <a:pt x="2271" y="283"/>
                </a:lnTo>
                <a:lnTo>
                  <a:pt x="2274" y="274"/>
                </a:lnTo>
                <a:lnTo>
                  <a:pt x="2282" y="227"/>
                </a:lnTo>
                <a:lnTo>
                  <a:pt x="2314" y="136"/>
                </a:lnTo>
                <a:lnTo>
                  <a:pt x="2322" y="136"/>
                </a:lnTo>
                <a:lnTo>
                  <a:pt x="2311" y="191"/>
                </a:lnTo>
                <a:lnTo>
                  <a:pt x="2309" y="192"/>
                </a:lnTo>
                <a:lnTo>
                  <a:pt x="2309" y="194"/>
                </a:lnTo>
                <a:lnTo>
                  <a:pt x="2307" y="192"/>
                </a:lnTo>
                <a:lnTo>
                  <a:pt x="2307" y="192"/>
                </a:lnTo>
                <a:lnTo>
                  <a:pt x="2305" y="196"/>
                </a:lnTo>
                <a:lnTo>
                  <a:pt x="2314" y="200"/>
                </a:lnTo>
                <a:lnTo>
                  <a:pt x="2325" y="254"/>
                </a:lnTo>
                <a:lnTo>
                  <a:pt x="2327" y="254"/>
                </a:lnTo>
                <a:lnTo>
                  <a:pt x="2329" y="252"/>
                </a:lnTo>
                <a:lnTo>
                  <a:pt x="2329" y="252"/>
                </a:lnTo>
                <a:lnTo>
                  <a:pt x="2329" y="252"/>
                </a:lnTo>
                <a:lnTo>
                  <a:pt x="2329" y="251"/>
                </a:lnTo>
                <a:lnTo>
                  <a:pt x="2331" y="247"/>
                </a:lnTo>
                <a:lnTo>
                  <a:pt x="2331" y="238"/>
                </a:lnTo>
                <a:lnTo>
                  <a:pt x="2329" y="223"/>
                </a:lnTo>
                <a:lnTo>
                  <a:pt x="2325" y="207"/>
                </a:lnTo>
                <a:lnTo>
                  <a:pt x="2320" y="192"/>
                </a:lnTo>
                <a:lnTo>
                  <a:pt x="2318" y="180"/>
                </a:lnTo>
                <a:lnTo>
                  <a:pt x="2331" y="183"/>
                </a:lnTo>
                <a:lnTo>
                  <a:pt x="2333" y="198"/>
                </a:lnTo>
                <a:lnTo>
                  <a:pt x="2336" y="212"/>
                </a:lnTo>
                <a:lnTo>
                  <a:pt x="2342" y="223"/>
                </a:lnTo>
                <a:lnTo>
                  <a:pt x="2342" y="220"/>
                </a:lnTo>
                <a:lnTo>
                  <a:pt x="2351" y="209"/>
                </a:lnTo>
                <a:lnTo>
                  <a:pt x="2356" y="196"/>
                </a:lnTo>
                <a:lnTo>
                  <a:pt x="2362" y="183"/>
                </a:lnTo>
                <a:lnTo>
                  <a:pt x="2374" y="176"/>
                </a:lnTo>
                <a:lnTo>
                  <a:pt x="2374" y="167"/>
                </a:lnTo>
                <a:lnTo>
                  <a:pt x="2378" y="163"/>
                </a:lnTo>
                <a:lnTo>
                  <a:pt x="2380" y="161"/>
                </a:lnTo>
                <a:lnTo>
                  <a:pt x="2383" y="160"/>
                </a:lnTo>
                <a:lnTo>
                  <a:pt x="2387" y="156"/>
                </a:lnTo>
                <a:lnTo>
                  <a:pt x="2389" y="154"/>
                </a:lnTo>
                <a:lnTo>
                  <a:pt x="2393" y="149"/>
                </a:lnTo>
                <a:lnTo>
                  <a:pt x="2394" y="143"/>
                </a:lnTo>
                <a:lnTo>
                  <a:pt x="2402" y="143"/>
                </a:lnTo>
                <a:lnTo>
                  <a:pt x="2402" y="140"/>
                </a:lnTo>
                <a:lnTo>
                  <a:pt x="2400" y="138"/>
                </a:lnTo>
                <a:lnTo>
                  <a:pt x="2398" y="136"/>
                </a:lnTo>
                <a:lnTo>
                  <a:pt x="2396" y="134"/>
                </a:lnTo>
                <a:lnTo>
                  <a:pt x="2396" y="134"/>
                </a:lnTo>
                <a:lnTo>
                  <a:pt x="2394" y="131"/>
                </a:lnTo>
                <a:lnTo>
                  <a:pt x="2394" y="127"/>
                </a:lnTo>
                <a:lnTo>
                  <a:pt x="2405" y="127"/>
                </a:lnTo>
                <a:lnTo>
                  <a:pt x="2405" y="136"/>
                </a:lnTo>
                <a:lnTo>
                  <a:pt x="2414" y="136"/>
                </a:lnTo>
                <a:lnTo>
                  <a:pt x="2411" y="147"/>
                </a:lnTo>
                <a:lnTo>
                  <a:pt x="2414" y="147"/>
                </a:lnTo>
                <a:lnTo>
                  <a:pt x="2414" y="160"/>
                </a:lnTo>
                <a:lnTo>
                  <a:pt x="2418" y="160"/>
                </a:lnTo>
                <a:lnTo>
                  <a:pt x="2418" y="176"/>
                </a:lnTo>
                <a:lnTo>
                  <a:pt x="2422" y="176"/>
                </a:lnTo>
                <a:lnTo>
                  <a:pt x="2422" y="191"/>
                </a:lnTo>
                <a:lnTo>
                  <a:pt x="2425" y="191"/>
                </a:lnTo>
                <a:lnTo>
                  <a:pt x="2425" y="207"/>
                </a:lnTo>
                <a:lnTo>
                  <a:pt x="2431" y="207"/>
                </a:lnTo>
                <a:lnTo>
                  <a:pt x="2434" y="236"/>
                </a:lnTo>
                <a:lnTo>
                  <a:pt x="2438" y="236"/>
                </a:lnTo>
                <a:lnTo>
                  <a:pt x="2438" y="251"/>
                </a:lnTo>
                <a:lnTo>
                  <a:pt x="2442" y="251"/>
                </a:lnTo>
                <a:lnTo>
                  <a:pt x="2443" y="263"/>
                </a:lnTo>
                <a:lnTo>
                  <a:pt x="2443" y="276"/>
                </a:lnTo>
                <a:lnTo>
                  <a:pt x="2445" y="287"/>
                </a:lnTo>
                <a:lnTo>
                  <a:pt x="2451" y="296"/>
                </a:lnTo>
                <a:lnTo>
                  <a:pt x="2451" y="280"/>
                </a:lnTo>
                <a:lnTo>
                  <a:pt x="2462" y="280"/>
                </a:lnTo>
                <a:lnTo>
                  <a:pt x="2462" y="274"/>
                </a:lnTo>
                <a:lnTo>
                  <a:pt x="2460" y="274"/>
                </a:lnTo>
                <a:lnTo>
                  <a:pt x="2458" y="274"/>
                </a:lnTo>
                <a:lnTo>
                  <a:pt x="2456" y="274"/>
                </a:lnTo>
                <a:lnTo>
                  <a:pt x="2456" y="274"/>
                </a:lnTo>
                <a:lnTo>
                  <a:pt x="2456" y="272"/>
                </a:lnTo>
                <a:lnTo>
                  <a:pt x="2454" y="271"/>
                </a:lnTo>
                <a:lnTo>
                  <a:pt x="2458" y="261"/>
                </a:lnTo>
                <a:lnTo>
                  <a:pt x="2463" y="245"/>
                </a:lnTo>
                <a:lnTo>
                  <a:pt x="2465" y="223"/>
                </a:lnTo>
                <a:lnTo>
                  <a:pt x="2469" y="201"/>
                </a:lnTo>
                <a:lnTo>
                  <a:pt x="2469" y="181"/>
                </a:lnTo>
                <a:lnTo>
                  <a:pt x="2471" y="167"/>
                </a:lnTo>
                <a:lnTo>
                  <a:pt x="2482" y="171"/>
                </a:lnTo>
                <a:lnTo>
                  <a:pt x="2483" y="183"/>
                </a:lnTo>
                <a:lnTo>
                  <a:pt x="2485" y="198"/>
                </a:lnTo>
                <a:lnTo>
                  <a:pt x="2491" y="207"/>
                </a:lnTo>
                <a:lnTo>
                  <a:pt x="2474" y="91"/>
                </a:lnTo>
                <a:lnTo>
                  <a:pt x="2482" y="91"/>
                </a:lnTo>
                <a:lnTo>
                  <a:pt x="2491" y="140"/>
                </a:lnTo>
                <a:lnTo>
                  <a:pt x="2502" y="187"/>
                </a:lnTo>
                <a:lnTo>
                  <a:pt x="2503" y="200"/>
                </a:lnTo>
                <a:lnTo>
                  <a:pt x="2503" y="214"/>
                </a:lnTo>
                <a:lnTo>
                  <a:pt x="2503" y="229"/>
                </a:lnTo>
                <a:lnTo>
                  <a:pt x="2505" y="241"/>
                </a:lnTo>
                <a:lnTo>
                  <a:pt x="2511" y="251"/>
                </a:lnTo>
                <a:lnTo>
                  <a:pt x="2514" y="200"/>
                </a:lnTo>
                <a:lnTo>
                  <a:pt x="2525" y="154"/>
                </a:lnTo>
                <a:lnTo>
                  <a:pt x="2534" y="94"/>
                </a:lnTo>
                <a:lnTo>
                  <a:pt x="2538" y="94"/>
                </a:lnTo>
                <a:lnTo>
                  <a:pt x="2538" y="83"/>
                </a:lnTo>
                <a:lnTo>
                  <a:pt x="2542" y="83"/>
                </a:lnTo>
                <a:lnTo>
                  <a:pt x="2542" y="63"/>
                </a:lnTo>
                <a:lnTo>
                  <a:pt x="2545" y="63"/>
                </a:lnTo>
                <a:lnTo>
                  <a:pt x="2531" y="16"/>
                </a:lnTo>
                <a:lnTo>
                  <a:pt x="2534" y="16"/>
                </a:lnTo>
                <a:lnTo>
                  <a:pt x="2534" y="20"/>
                </a:lnTo>
                <a:lnTo>
                  <a:pt x="2538" y="20"/>
                </a:lnTo>
                <a:lnTo>
                  <a:pt x="2549" y="45"/>
                </a:lnTo>
                <a:lnTo>
                  <a:pt x="2562" y="72"/>
                </a:lnTo>
                <a:lnTo>
                  <a:pt x="2573" y="100"/>
                </a:lnTo>
                <a:lnTo>
                  <a:pt x="2578" y="131"/>
                </a:lnTo>
                <a:lnTo>
                  <a:pt x="2585" y="131"/>
                </a:lnTo>
                <a:lnTo>
                  <a:pt x="2587" y="152"/>
                </a:lnTo>
                <a:lnTo>
                  <a:pt x="2593" y="171"/>
                </a:lnTo>
                <a:lnTo>
                  <a:pt x="2598" y="187"/>
                </a:lnTo>
                <a:lnTo>
                  <a:pt x="2598" y="214"/>
                </a:lnTo>
                <a:lnTo>
                  <a:pt x="2602" y="214"/>
                </a:lnTo>
                <a:lnTo>
                  <a:pt x="2605" y="176"/>
                </a:lnTo>
                <a:lnTo>
                  <a:pt x="2602" y="176"/>
                </a:lnTo>
                <a:lnTo>
                  <a:pt x="2602" y="147"/>
                </a:lnTo>
                <a:lnTo>
                  <a:pt x="2614" y="151"/>
                </a:lnTo>
                <a:lnTo>
                  <a:pt x="2618" y="185"/>
                </a:lnTo>
                <a:lnTo>
                  <a:pt x="2625" y="214"/>
                </a:lnTo>
                <a:lnTo>
                  <a:pt x="2638" y="331"/>
                </a:lnTo>
                <a:lnTo>
                  <a:pt x="2645" y="331"/>
                </a:lnTo>
                <a:lnTo>
                  <a:pt x="2651" y="203"/>
                </a:lnTo>
                <a:lnTo>
                  <a:pt x="2631" y="94"/>
                </a:lnTo>
                <a:lnTo>
                  <a:pt x="2642" y="100"/>
                </a:lnTo>
                <a:lnTo>
                  <a:pt x="2645" y="132"/>
                </a:lnTo>
                <a:lnTo>
                  <a:pt x="2654" y="163"/>
                </a:lnTo>
                <a:lnTo>
                  <a:pt x="2654" y="191"/>
                </a:lnTo>
                <a:lnTo>
                  <a:pt x="2658" y="191"/>
                </a:lnTo>
                <a:lnTo>
                  <a:pt x="2658" y="187"/>
                </a:lnTo>
                <a:lnTo>
                  <a:pt x="2662" y="176"/>
                </a:lnTo>
                <a:lnTo>
                  <a:pt x="2665" y="161"/>
                </a:lnTo>
                <a:lnTo>
                  <a:pt x="2665" y="147"/>
                </a:lnTo>
                <a:lnTo>
                  <a:pt x="2674" y="147"/>
                </a:lnTo>
                <a:lnTo>
                  <a:pt x="2674" y="207"/>
                </a:lnTo>
                <a:lnTo>
                  <a:pt x="2671" y="207"/>
                </a:lnTo>
                <a:lnTo>
                  <a:pt x="2674" y="331"/>
                </a:lnTo>
                <a:lnTo>
                  <a:pt x="2691" y="331"/>
                </a:lnTo>
                <a:lnTo>
                  <a:pt x="2705" y="416"/>
                </a:lnTo>
                <a:lnTo>
                  <a:pt x="2711" y="416"/>
                </a:lnTo>
                <a:lnTo>
                  <a:pt x="2705" y="263"/>
                </a:lnTo>
                <a:lnTo>
                  <a:pt x="2702" y="263"/>
                </a:lnTo>
                <a:lnTo>
                  <a:pt x="2702" y="231"/>
                </a:lnTo>
                <a:lnTo>
                  <a:pt x="2698" y="231"/>
                </a:lnTo>
                <a:lnTo>
                  <a:pt x="2698" y="196"/>
                </a:lnTo>
                <a:lnTo>
                  <a:pt x="2694" y="196"/>
                </a:lnTo>
                <a:lnTo>
                  <a:pt x="2694" y="167"/>
                </a:lnTo>
                <a:lnTo>
                  <a:pt x="2691" y="167"/>
                </a:lnTo>
                <a:lnTo>
                  <a:pt x="2691" y="143"/>
                </a:lnTo>
                <a:lnTo>
                  <a:pt x="2685" y="143"/>
                </a:lnTo>
                <a:lnTo>
                  <a:pt x="2685" y="123"/>
                </a:lnTo>
                <a:lnTo>
                  <a:pt x="2682" y="123"/>
                </a:lnTo>
                <a:lnTo>
                  <a:pt x="2682" y="103"/>
                </a:lnTo>
                <a:lnTo>
                  <a:pt x="2678" y="103"/>
                </a:lnTo>
                <a:lnTo>
                  <a:pt x="2678" y="100"/>
                </a:lnTo>
                <a:lnTo>
                  <a:pt x="2682" y="100"/>
                </a:lnTo>
                <a:lnTo>
                  <a:pt x="2682" y="94"/>
                </a:lnTo>
                <a:lnTo>
                  <a:pt x="2685" y="94"/>
                </a:lnTo>
                <a:lnTo>
                  <a:pt x="2685" y="100"/>
                </a:lnTo>
                <a:lnTo>
                  <a:pt x="2691" y="109"/>
                </a:lnTo>
                <a:lnTo>
                  <a:pt x="2693" y="118"/>
                </a:lnTo>
                <a:lnTo>
                  <a:pt x="2694" y="131"/>
                </a:lnTo>
                <a:lnTo>
                  <a:pt x="2698" y="131"/>
                </a:lnTo>
                <a:lnTo>
                  <a:pt x="2698" y="154"/>
                </a:lnTo>
                <a:lnTo>
                  <a:pt x="2705" y="185"/>
                </a:lnTo>
                <a:lnTo>
                  <a:pt x="2711" y="218"/>
                </a:lnTo>
                <a:lnTo>
                  <a:pt x="2718" y="247"/>
                </a:lnTo>
                <a:lnTo>
                  <a:pt x="2720" y="260"/>
                </a:lnTo>
                <a:lnTo>
                  <a:pt x="2720" y="276"/>
                </a:lnTo>
                <a:lnTo>
                  <a:pt x="2722" y="289"/>
                </a:lnTo>
                <a:lnTo>
                  <a:pt x="2725" y="300"/>
                </a:lnTo>
                <a:lnTo>
                  <a:pt x="2731" y="203"/>
                </a:lnTo>
                <a:lnTo>
                  <a:pt x="2725" y="203"/>
                </a:lnTo>
                <a:lnTo>
                  <a:pt x="2725" y="114"/>
                </a:lnTo>
                <a:lnTo>
                  <a:pt x="2718" y="81"/>
                </a:lnTo>
                <a:lnTo>
                  <a:pt x="2714" y="47"/>
                </a:lnTo>
                <a:lnTo>
                  <a:pt x="2722" y="47"/>
                </a:lnTo>
                <a:lnTo>
                  <a:pt x="2725" y="76"/>
                </a:lnTo>
                <a:lnTo>
                  <a:pt x="2731" y="76"/>
                </a:lnTo>
                <a:lnTo>
                  <a:pt x="2731" y="94"/>
                </a:lnTo>
                <a:lnTo>
                  <a:pt x="2734" y="94"/>
                </a:lnTo>
                <a:lnTo>
                  <a:pt x="2734" y="114"/>
                </a:lnTo>
                <a:lnTo>
                  <a:pt x="2738" y="114"/>
                </a:lnTo>
                <a:lnTo>
                  <a:pt x="2738" y="131"/>
                </a:lnTo>
                <a:lnTo>
                  <a:pt x="2742" y="131"/>
                </a:lnTo>
                <a:lnTo>
                  <a:pt x="2742" y="151"/>
                </a:lnTo>
                <a:lnTo>
                  <a:pt x="2747" y="176"/>
                </a:lnTo>
                <a:lnTo>
                  <a:pt x="2753" y="203"/>
                </a:lnTo>
                <a:lnTo>
                  <a:pt x="2758" y="227"/>
                </a:lnTo>
                <a:lnTo>
                  <a:pt x="2758" y="260"/>
                </a:lnTo>
                <a:lnTo>
                  <a:pt x="2762" y="260"/>
                </a:lnTo>
                <a:lnTo>
                  <a:pt x="2763" y="272"/>
                </a:lnTo>
                <a:lnTo>
                  <a:pt x="2763" y="285"/>
                </a:lnTo>
                <a:lnTo>
                  <a:pt x="2765" y="298"/>
                </a:lnTo>
                <a:lnTo>
                  <a:pt x="2771" y="307"/>
                </a:lnTo>
                <a:lnTo>
                  <a:pt x="2773" y="281"/>
                </a:lnTo>
                <a:lnTo>
                  <a:pt x="2780" y="256"/>
                </a:lnTo>
                <a:lnTo>
                  <a:pt x="2785" y="236"/>
                </a:lnTo>
                <a:lnTo>
                  <a:pt x="2794" y="196"/>
                </a:lnTo>
                <a:lnTo>
                  <a:pt x="2798" y="196"/>
                </a:lnTo>
                <a:lnTo>
                  <a:pt x="2798" y="180"/>
                </a:lnTo>
                <a:lnTo>
                  <a:pt x="2802" y="180"/>
                </a:lnTo>
                <a:lnTo>
                  <a:pt x="2802" y="171"/>
                </a:lnTo>
                <a:lnTo>
                  <a:pt x="2805" y="171"/>
                </a:lnTo>
                <a:lnTo>
                  <a:pt x="2811" y="151"/>
                </a:lnTo>
                <a:lnTo>
                  <a:pt x="2822" y="151"/>
                </a:lnTo>
                <a:lnTo>
                  <a:pt x="2811" y="187"/>
                </a:lnTo>
                <a:lnTo>
                  <a:pt x="2818" y="187"/>
                </a:lnTo>
                <a:lnTo>
                  <a:pt x="2805" y="223"/>
                </a:lnTo>
                <a:lnTo>
                  <a:pt x="2802" y="223"/>
                </a:lnTo>
                <a:lnTo>
                  <a:pt x="2802" y="247"/>
                </a:lnTo>
                <a:lnTo>
                  <a:pt x="2798" y="247"/>
                </a:lnTo>
                <a:lnTo>
                  <a:pt x="2798" y="251"/>
                </a:lnTo>
                <a:lnTo>
                  <a:pt x="2802" y="251"/>
                </a:lnTo>
                <a:lnTo>
                  <a:pt x="2802" y="254"/>
                </a:lnTo>
                <a:lnTo>
                  <a:pt x="2798" y="254"/>
                </a:lnTo>
                <a:lnTo>
                  <a:pt x="2798" y="260"/>
                </a:lnTo>
                <a:lnTo>
                  <a:pt x="2802" y="260"/>
                </a:lnTo>
                <a:lnTo>
                  <a:pt x="2798" y="280"/>
                </a:lnTo>
                <a:lnTo>
                  <a:pt x="2798" y="281"/>
                </a:lnTo>
                <a:lnTo>
                  <a:pt x="2800" y="281"/>
                </a:lnTo>
                <a:lnTo>
                  <a:pt x="2800" y="281"/>
                </a:lnTo>
                <a:lnTo>
                  <a:pt x="2802" y="281"/>
                </a:lnTo>
                <a:lnTo>
                  <a:pt x="2802" y="283"/>
                </a:lnTo>
                <a:lnTo>
                  <a:pt x="2802" y="298"/>
                </a:lnTo>
                <a:lnTo>
                  <a:pt x="2802" y="314"/>
                </a:lnTo>
                <a:lnTo>
                  <a:pt x="2800" y="331"/>
                </a:lnTo>
                <a:lnTo>
                  <a:pt x="2802" y="345"/>
                </a:lnTo>
                <a:lnTo>
                  <a:pt x="2805" y="356"/>
                </a:lnTo>
                <a:lnTo>
                  <a:pt x="2811" y="334"/>
                </a:lnTo>
                <a:lnTo>
                  <a:pt x="2814" y="334"/>
                </a:lnTo>
                <a:lnTo>
                  <a:pt x="2814" y="327"/>
                </a:lnTo>
                <a:lnTo>
                  <a:pt x="2818" y="327"/>
                </a:lnTo>
                <a:lnTo>
                  <a:pt x="2818" y="296"/>
                </a:lnTo>
                <a:lnTo>
                  <a:pt x="2822" y="296"/>
                </a:lnTo>
                <a:lnTo>
                  <a:pt x="2831" y="247"/>
                </a:lnTo>
                <a:lnTo>
                  <a:pt x="2838" y="247"/>
                </a:lnTo>
                <a:lnTo>
                  <a:pt x="2842" y="276"/>
                </a:lnTo>
                <a:lnTo>
                  <a:pt x="2851" y="303"/>
                </a:lnTo>
                <a:lnTo>
                  <a:pt x="2851" y="331"/>
                </a:lnTo>
                <a:lnTo>
                  <a:pt x="2854" y="331"/>
                </a:lnTo>
                <a:lnTo>
                  <a:pt x="2858" y="301"/>
                </a:lnTo>
                <a:lnTo>
                  <a:pt x="2865" y="272"/>
                </a:lnTo>
                <a:lnTo>
                  <a:pt x="2874" y="247"/>
                </a:lnTo>
                <a:lnTo>
                  <a:pt x="2878" y="247"/>
                </a:lnTo>
                <a:lnTo>
                  <a:pt x="2878" y="251"/>
                </a:lnTo>
                <a:lnTo>
                  <a:pt x="2882" y="251"/>
                </a:lnTo>
                <a:lnTo>
                  <a:pt x="2882" y="254"/>
                </a:lnTo>
                <a:lnTo>
                  <a:pt x="2882" y="258"/>
                </a:lnTo>
                <a:lnTo>
                  <a:pt x="2880" y="263"/>
                </a:lnTo>
                <a:lnTo>
                  <a:pt x="2878" y="269"/>
                </a:lnTo>
                <a:lnTo>
                  <a:pt x="2878" y="274"/>
                </a:lnTo>
                <a:lnTo>
                  <a:pt x="2878" y="280"/>
                </a:lnTo>
                <a:lnTo>
                  <a:pt x="2882" y="280"/>
                </a:lnTo>
                <a:lnTo>
                  <a:pt x="2885" y="300"/>
                </a:lnTo>
                <a:lnTo>
                  <a:pt x="2891" y="300"/>
                </a:lnTo>
                <a:lnTo>
                  <a:pt x="2893" y="283"/>
                </a:lnTo>
                <a:lnTo>
                  <a:pt x="2896" y="265"/>
                </a:lnTo>
                <a:lnTo>
                  <a:pt x="2902" y="251"/>
                </a:lnTo>
                <a:lnTo>
                  <a:pt x="2911" y="247"/>
                </a:lnTo>
                <a:lnTo>
                  <a:pt x="2911" y="238"/>
                </a:lnTo>
                <a:lnTo>
                  <a:pt x="2907" y="225"/>
                </a:lnTo>
                <a:lnTo>
                  <a:pt x="2902" y="212"/>
                </a:lnTo>
                <a:lnTo>
                  <a:pt x="2896" y="200"/>
                </a:lnTo>
                <a:lnTo>
                  <a:pt x="2894" y="191"/>
                </a:lnTo>
                <a:lnTo>
                  <a:pt x="2905" y="196"/>
                </a:lnTo>
                <a:lnTo>
                  <a:pt x="2905" y="183"/>
                </a:lnTo>
                <a:lnTo>
                  <a:pt x="2902" y="183"/>
                </a:lnTo>
                <a:lnTo>
                  <a:pt x="2898" y="154"/>
                </a:lnTo>
                <a:lnTo>
                  <a:pt x="2905" y="154"/>
                </a:lnTo>
                <a:lnTo>
                  <a:pt x="2918" y="191"/>
                </a:lnTo>
                <a:lnTo>
                  <a:pt x="2922" y="220"/>
                </a:lnTo>
                <a:lnTo>
                  <a:pt x="2925" y="220"/>
                </a:lnTo>
                <a:lnTo>
                  <a:pt x="2925" y="243"/>
                </a:lnTo>
                <a:lnTo>
                  <a:pt x="2931" y="243"/>
                </a:lnTo>
                <a:lnTo>
                  <a:pt x="2931" y="267"/>
                </a:lnTo>
                <a:lnTo>
                  <a:pt x="2934" y="267"/>
                </a:lnTo>
                <a:lnTo>
                  <a:pt x="2936" y="281"/>
                </a:lnTo>
                <a:lnTo>
                  <a:pt x="2936" y="296"/>
                </a:lnTo>
                <a:lnTo>
                  <a:pt x="2938" y="307"/>
                </a:lnTo>
                <a:lnTo>
                  <a:pt x="2942" y="307"/>
                </a:lnTo>
                <a:lnTo>
                  <a:pt x="2943" y="280"/>
                </a:lnTo>
                <a:lnTo>
                  <a:pt x="2951" y="254"/>
                </a:lnTo>
                <a:lnTo>
                  <a:pt x="2958" y="232"/>
                </a:lnTo>
                <a:lnTo>
                  <a:pt x="2965" y="211"/>
                </a:lnTo>
                <a:lnTo>
                  <a:pt x="2965" y="196"/>
                </a:lnTo>
                <a:lnTo>
                  <a:pt x="2971" y="196"/>
                </a:lnTo>
                <a:lnTo>
                  <a:pt x="2971" y="183"/>
                </a:lnTo>
                <a:lnTo>
                  <a:pt x="2974" y="183"/>
                </a:lnTo>
                <a:lnTo>
                  <a:pt x="2974" y="167"/>
                </a:lnTo>
                <a:lnTo>
                  <a:pt x="2993" y="112"/>
                </a:lnTo>
                <a:lnTo>
                  <a:pt x="3005" y="54"/>
                </a:lnTo>
                <a:lnTo>
                  <a:pt x="3018" y="54"/>
                </a:lnTo>
                <a:lnTo>
                  <a:pt x="2998" y="131"/>
                </a:lnTo>
                <a:lnTo>
                  <a:pt x="2998" y="163"/>
                </a:lnTo>
                <a:lnTo>
                  <a:pt x="2994" y="163"/>
                </a:lnTo>
                <a:lnTo>
                  <a:pt x="2994" y="196"/>
                </a:lnTo>
                <a:lnTo>
                  <a:pt x="2991" y="196"/>
                </a:lnTo>
                <a:lnTo>
                  <a:pt x="2991" y="231"/>
                </a:lnTo>
                <a:lnTo>
                  <a:pt x="2985" y="231"/>
                </a:lnTo>
                <a:lnTo>
                  <a:pt x="2983" y="243"/>
                </a:lnTo>
                <a:lnTo>
                  <a:pt x="2985" y="260"/>
                </a:lnTo>
                <a:lnTo>
                  <a:pt x="2987" y="274"/>
                </a:lnTo>
                <a:lnTo>
                  <a:pt x="2991" y="283"/>
                </a:lnTo>
                <a:lnTo>
                  <a:pt x="3002" y="231"/>
                </a:lnTo>
                <a:lnTo>
                  <a:pt x="3005" y="231"/>
                </a:lnTo>
                <a:lnTo>
                  <a:pt x="3005" y="220"/>
                </a:lnTo>
                <a:lnTo>
                  <a:pt x="3011" y="220"/>
                </a:lnTo>
                <a:lnTo>
                  <a:pt x="3042" y="103"/>
                </a:lnTo>
                <a:lnTo>
                  <a:pt x="3051" y="103"/>
                </a:lnTo>
                <a:lnTo>
                  <a:pt x="3045" y="138"/>
                </a:lnTo>
                <a:lnTo>
                  <a:pt x="3033" y="172"/>
                </a:lnTo>
                <a:lnTo>
                  <a:pt x="3022" y="203"/>
                </a:lnTo>
                <a:lnTo>
                  <a:pt x="3022" y="220"/>
                </a:lnTo>
                <a:lnTo>
                  <a:pt x="3018" y="220"/>
                </a:lnTo>
                <a:lnTo>
                  <a:pt x="3018" y="236"/>
                </a:lnTo>
                <a:lnTo>
                  <a:pt x="3014" y="236"/>
                </a:lnTo>
                <a:lnTo>
                  <a:pt x="3014" y="247"/>
                </a:lnTo>
                <a:lnTo>
                  <a:pt x="3011" y="247"/>
                </a:lnTo>
                <a:lnTo>
                  <a:pt x="3011" y="263"/>
                </a:lnTo>
                <a:lnTo>
                  <a:pt x="3005" y="263"/>
                </a:lnTo>
                <a:lnTo>
                  <a:pt x="3005" y="271"/>
                </a:lnTo>
                <a:lnTo>
                  <a:pt x="3003" y="278"/>
                </a:lnTo>
                <a:lnTo>
                  <a:pt x="3003" y="285"/>
                </a:lnTo>
                <a:lnTo>
                  <a:pt x="3002" y="291"/>
                </a:lnTo>
                <a:lnTo>
                  <a:pt x="3011" y="291"/>
                </a:lnTo>
                <a:lnTo>
                  <a:pt x="3011" y="287"/>
                </a:lnTo>
                <a:lnTo>
                  <a:pt x="3038" y="287"/>
                </a:lnTo>
                <a:lnTo>
                  <a:pt x="3038" y="283"/>
                </a:lnTo>
                <a:lnTo>
                  <a:pt x="3042" y="283"/>
                </a:lnTo>
                <a:lnTo>
                  <a:pt x="3047" y="256"/>
                </a:lnTo>
                <a:lnTo>
                  <a:pt x="3056" y="231"/>
                </a:lnTo>
                <a:lnTo>
                  <a:pt x="3065" y="207"/>
                </a:lnTo>
                <a:lnTo>
                  <a:pt x="3067" y="192"/>
                </a:lnTo>
                <a:lnTo>
                  <a:pt x="3065" y="180"/>
                </a:lnTo>
                <a:lnTo>
                  <a:pt x="3063" y="169"/>
                </a:lnTo>
                <a:lnTo>
                  <a:pt x="3065" y="160"/>
                </a:lnTo>
                <a:lnTo>
                  <a:pt x="3069" y="163"/>
                </a:lnTo>
                <a:lnTo>
                  <a:pt x="3073" y="167"/>
                </a:lnTo>
                <a:lnTo>
                  <a:pt x="3078" y="171"/>
                </a:lnTo>
                <a:lnTo>
                  <a:pt x="3080" y="152"/>
                </a:lnTo>
                <a:lnTo>
                  <a:pt x="3083" y="136"/>
                </a:lnTo>
                <a:lnTo>
                  <a:pt x="3089" y="120"/>
                </a:lnTo>
                <a:lnTo>
                  <a:pt x="3094" y="103"/>
                </a:lnTo>
                <a:lnTo>
                  <a:pt x="3102" y="103"/>
                </a:lnTo>
                <a:lnTo>
                  <a:pt x="3085" y="171"/>
                </a:lnTo>
                <a:lnTo>
                  <a:pt x="3082" y="171"/>
                </a:lnTo>
                <a:lnTo>
                  <a:pt x="3078" y="196"/>
                </a:lnTo>
                <a:lnTo>
                  <a:pt x="3082" y="196"/>
                </a:lnTo>
                <a:lnTo>
                  <a:pt x="3082" y="214"/>
                </a:lnTo>
                <a:lnTo>
                  <a:pt x="3085" y="214"/>
                </a:lnTo>
                <a:lnTo>
                  <a:pt x="3085" y="247"/>
                </a:lnTo>
                <a:lnTo>
                  <a:pt x="3091" y="247"/>
                </a:lnTo>
                <a:lnTo>
                  <a:pt x="3094" y="223"/>
                </a:lnTo>
                <a:lnTo>
                  <a:pt x="3102" y="200"/>
                </a:lnTo>
                <a:lnTo>
                  <a:pt x="3111" y="178"/>
                </a:lnTo>
                <a:lnTo>
                  <a:pt x="3118" y="154"/>
                </a:lnTo>
                <a:lnTo>
                  <a:pt x="3125" y="154"/>
                </a:lnTo>
                <a:lnTo>
                  <a:pt x="3125" y="169"/>
                </a:lnTo>
                <a:lnTo>
                  <a:pt x="3122" y="185"/>
                </a:lnTo>
                <a:lnTo>
                  <a:pt x="3120" y="200"/>
                </a:lnTo>
                <a:lnTo>
                  <a:pt x="3118" y="214"/>
                </a:lnTo>
                <a:lnTo>
                  <a:pt x="3122" y="223"/>
                </a:lnTo>
                <a:lnTo>
                  <a:pt x="3123" y="209"/>
                </a:lnTo>
                <a:lnTo>
                  <a:pt x="3129" y="198"/>
                </a:lnTo>
                <a:lnTo>
                  <a:pt x="3134" y="187"/>
                </a:lnTo>
                <a:lnTo>
                  <a:pt x="3145" y="140"/>
                </a:lnTo>
                <a:lnTo>
                  <a:pt x="3154" y="140"/>
                </a:lnTo>
                <a:lnTo>
                  <a:pt x="3149" y="176"/>
                </a:lnTo>
                <a:lnTo>
                  <a:pt x="3142" y="214"/>
                </a:lnTo>
                <a:lnTo>
                  <a:pt x="3136" y="251"/>
                </a:lnTo>
                <a:lnTo>
                  <a:pt x="3133" y="287"/>
                </a:lnTo>
                <a:lnTo>
                  <a:pt x="3138" y="323"/>
                </a:lnTo>
                <a:lnTo>
                  <a:pt x="3140" y="338"/>
                </a:lnTo>
                <a:lnTo>
                  <a:pt x="3142" y="352"/>
                </a:lnTo>
                <a:lnTo>
                  <a:pt x="3145" y="363"/>
                </a:lnTo>
                <a:lnTo>
                  <a:pt x="3145" y="360"/>
                </a:lnTo>
                <a:lnTo>
                  <a:pt x="3156" y="343"/>
                </a:lnTo>
                <a:lnTo>
                  <a:pt x="3160" y="323"/>
                </a:lnTo>
                <a:lnTo>
                  <a:pt x="3160" y="303"/>
                </a:lnTo>
                <a:lnTo>
                  <a:pt x="3156" y="281"/>
                </a:lnTo>
                <a:lnTo>
                  <a:pt x="3154" y="260"/>
                </a:lnTo>
                <a:lnTo>
                  <a:pt x="3165" y="260"/>
                </a:lnTo>
                <a:lnTo>
                  <a:pt x="3165" y="274"/>
                </a:lnTo>
                <a:lnTo>
                  <a:pt x="3169" y="285"/>
                </a:lnTo>
                <a:lnTo>
                  <a:pt x="3174" y="296"/>
                </a:lnTo>
                <a:lnTo>
                  <a:pt x="3178" y="258"/>
                </a:lnTo>
                <a:lnTo>
                  <a:pt x="3185" y="223"/>
                </a:lnTo>
                <a:lnTo>
                  <a:pt x="3194" y="191"/>
                </a:lnTo>
                <a:lnTo>
                  <a:pt x="3194" y="178"/>
                </a:lnTo>
                <a:lnTo>
                  <a:pt x="3193" y="165"/>
                </a:lnTo>
                <a:lnTo>
                  <a:pt x="3191" y="154"/>
                </a:lnTo>
                <a:lnTo>
                  <a:pt x="3191" y="111"/>
                </a:lnTo>
                <a:lnTo>
                  <a:pt x="3183" y="91"/>
                </a:lnTo>
                <a:lnTo>
                  <a:pt x="3178" y="67"/>
                </a:lnTo>
                <a:lnTo>
                  <a:pt x="3191" y="67"/>
                </a:lnTo>
                <a:lnTo>
                  <a:pt x="3193" y="85"/>
                </a:lnTo>
                <a:lnTo>
                  <a:pt x="3198" y="100"/>
                </a:lnTo>
                <a:lnTo>
                  <a:pt x="3198" y="127"/>
                </a:lnTo>
                <a:lnTo>
                  <a:pt x="3202" y="127"/>
                </a:lnTo>
                <a:lnTo>
                  <a:pt x="3214" y="20"/>
                </a:lnTo>
                <a:lnTo>
                  <a:pt x="3222" y="20"/>
                </a:lnTo>
                <a:lnTo>
                  <a:pt x="3214" y="120"/>
                </a:lnTo>
                <a:lnTo>
                  <a:pt x="3211" y="131"/>
                </a:lnTo>
                <a:lnTo>
                  <a:pt x="3207" y="147"/>
                </a:lnTo>
                <a:lnTo>
                  <a:pt x="3203" y="167"/>
                </a:lnTo>
                <a:lnTo>
                  <a:pt x="3202" y="185"/>
                </a:lnTo>
                <a:lnTo>
                  <a:pt x="3202" y="200"/>
                </a:lnTo>
                <a:lnTo>
                  <a:pt x="3205" y="200"/>
                </a:lnTo>
                <a:lnTo>
                  <a:pt x="3205" y="214"/>
                </a:lnTo>
                <a:lnTo>
                  <a:pt x="3202" y="214"/>
                </a:lnTo>
                <a:lnTo>
                  <a:pt x="3202" y="220"/>
                </a:lnTo>
                <a:lnTo>
                  <a:pt x="3205" y="220"/>
                </a:lnTo>
                <a:lnTo>
                  <a:pt x="3205" y="247"/>
                </a:lnTo>
                <a:lnTo>
                  <a:pt x="3211" y="247"/>
                </a:lnTo>
                <a:lnTo>
                  <a:pt x="3213" y="220"/>
                </a:lnTo>
                <a:lnTo>
                  <a:pt x="3220" y="191"/>
                </a:lnTo>
                <a:lnTo>
                  <a:pt x="3229" y="163"/>
                </a:lnTo>
                <a:lnTo>
                  <a:pt x="3238" y="140"/>
                </a:lnTo>
                <a:lnTo>
                  <a:pt x="3240" y="127"/>
                </a:lnTo>
                <a:lnTo>
                  <a:pt x="3240" y="118"/>
                </a:lnTo>
                <a:lnTo>
                  <a:pt x="3242" y="111"/>
                </a:lnTo>
                <a:lnTo>
                  <a:pt x="3251" y="103"/>
                </a:lnTo>
                <a:lnTo>
                  <a:pt x="3251" y="100"/>
                </a:lnTo>
                <a:lnTo>
                  <a:pt x="3254" y="100"/>
                </a:lnTo>
                <a:lnTo>
                  <a:pt x="3254" y="114"/>
                </a:lnTo>
                <a:lnTo>
                  <a:pt x="3249" y="123"/>
                </a:lnTo>
                <a:lnTo>
                  <a:pt x="3247" y="131"/>
                </a:lnTo>
                <a:lnTo>
                  <a:pt x="3247" y="140"/>
                </a:lnTo>
                <a:lnTo>
                  <a:pt x="3245" y="151"/>
                </a:lnTo>
                <a:lnTo>
                  <a:pt x="3240" y="169"/>
                </a:lnTo>
                <a:lnTo>
                  <a:pt x="3234" y="187"/>
                </a:lnTo>
                <a:lnTo>
                  <a:pt x="3231" y="207"/>
                </a:lnTo>
                <a:lnTo>
                  <a:pt x="3234" y="207"/>
                </a:lnTo>
                <a:lnTo>
                  <a:pt x="3236" y="196"/>
                </a:lnTo>
                <a:lnTo>
                  <a:pt x="3240" y="185"/>
                </a:lnTo>
                <a:lnTo>
                  <a:pt x="3242" y="176"/>
                </a:lnTo>
                <a:lnTo>
                  <a:pt x="3251" y="176"/>
                </a:lnTo>
                <a:lnTo>
                  <a:pt x="3251" y="263"/>
                </a:lnTo>
                <a:lnTo>
                  <a:pt x="3254" y="263"/>
                </a:lnTo>
                <a:lnTo>
                  <a:pt x="3258" y="274"/>
                </a:lnTo>
                <a:lnTo>
                  <a:pt x="3251" y="274"/>
                </a:lnTo>
                <a:lnTo>
                  <a:pt x="3251" y="280"/>
                </a:lnTo>
                <a:lnTo>
                  <a:pt x="3258" y="280"/>
                </a:lnTo>
                <a:lnTo>
                  <a:pt x="3258" y="292"/>
                </a:lnTo>
                <a:lnTo>
                  <a:pt x="3262" y="305"/>
                </a:lnTo>
                <a:lnTo>
                  <a:pt x="3265" y="314"/>
                </a:lnTo>
                <a:lnTo>
                  <a:pt x="3269" y="294"/>
                </a:lnTo>
                <a:lnTo>
                  <a:pt x="3274" y="276"/>
                </a:lnTo>
                <a:lnTo>
                  <a:pt x="3282" y="260"/>
                </a:lnTo>
                <a:lnTo>
                  <a:pt x="3291" y="223"/>
                </a:lnTo>
                <a:lnTo>
                  <a:pt x="3294" y="223"/>
                </a:lnTo>
                <a:lnTo>
                  <a:pt x="3294" y="214"/>
                </a:lnTo>
                <a:lnTo>
                  <a:pt x="3298" y="214"/>
                </a:lnTo>
                <a:lnTo>
                  <a:pt x="3298" y="203"/>
                </a:lnTo>
                <a:lnTo>
                  <a:pt x="3325" y="143"/>
                </a:lnTo>
                <a:lnTo>
                  <a:pt x="3331" y="143"/>
                </a:lnTo>
                <a:lnTo>
                  <a:pt x="3331" y="160"/>
                </a:lnTo>
                <a:lnTo>
                  <a:pt x="3322" y="172"/>
                </a:lnTo>
                <a:lnTo>
                  <a:pt x="3314" y="196"/>
                </a:lnTo>
                <a:lnTo>
                  <a:pt x="3309" y="223"/>
                </a:lnTo>
                <a:lnTo>
                  <a:pt x="3303" y="251"/>
                </a:lnTo>
                <a:lnTo>
                  <a:pt x="3302" y="271"/>
                </a:lnTo>
                <a:lnTo>
                  <a:pt x="3302" y="283"/>
                </a:lnTo>
                <a:lnTo>
                  <a:pt x="3302" y="298"/>
                </a:lnTo>
                <a:lnTo>
                  <a:pt x="3302" y="311"/>
                </a:lnTo>
                <a:lnTo>
                  <a:pt x="3305" y="320"/>
                </a:lnTo>
                <a:lnTo>
                  <a:pt x="3311" y="251"/>
                </a:lnTo>
                <a:lnTo>
                  <a:pt x="3322" y="251"/>
                </a:lnTo>
                <a:lnTo>
                  <a:pt x="3322" y="254"/>
                </a:lnTo>
                <a:lnTo>
                  <a:pt x="3318" y="254"/>
                </a:lnTo>
                <a:lnTo>
                  <a:pt x="3318" y="287"/>
                </a:lnTo>
                <a:lnTo>
                  <a:pt x="3316" y="298"/>
                </a:lnTo>
                <a:lnTo>
                  <a:pt x="3314" y="311"/>
                </a:lnTo>
                <a:lnTo>
                  <a:pt x="3313" y="325"/>
                </a:lnTo>
                <a:lnTo>
                  <a:pt x="3314" y="338"/>
                </a:lnTo>
                <a:lnTo>
                  <a:pt x="3318" y="347"/>
                </a:lnTo>
                <a:lnTo>
                  <a:pt x="3325" y="300"/>
                </a:lnTo>
                <a:lnTo>
                  <a:pt x="3331" y="300"/>
                </a:lnTo>
                <a:lnTo>
                  <a:pt x="3331" y="287"/>
                </a:lnTo>
                <a:lnTo>
                  <a:pt x="3334" y="287"/>
                </a:lnTo>
                <a:lnTo>
                  <a:pt x="3331" y="260"/>
                </a:lnTo>
                <a:lnTo>
                  <a:pt x="3334" y="260"/>
                </a:lnTo>
                <a:lnTo>
                  <a:pt x="3334" y="263"/>
                </a:lnTo>
                <a:lnTo>
                  <a:pt x="3336" y="263"/>
                </a:lnTo>
                <a:lnTo>
                  <a:pt x="3340" y="261"/>
                </a:lnTo>
                <a:lnTo>
                  <a:pt x="3345" y="260"/>
                </a:lnTo>
                <a:lnTo>
                  <a:pt x="3351" y="260"/>
                </a:lnTo>
                <a:lnTo>
                  <a:pt x="3351" y="261"/>
                </a:lnTo>
                <a:lnTo>
                  <a:pt x="3354" y="263"/>
                </a:lnTo>
                <a:lnTo>
                  <a:pt x="3356" y="265"/>
                </a:lnTo>
                <a:lnTo>
                  <a:pt x="3358" y="267"/>
                </a:lnTo>
                <a:lnTo>
                  <a:pt x="3358" y="267"/>
                </a:lnTo>
                <a:lnTo>
                  <a:pt x="3358" y="287"/>
                </a:lnTo>
                <a:lnTo>
                  <a:pt x="3362" y="287"/>
                </a:lnTo>
                <a:lnTo>
                  <a:pt x="3362" y="303"/>
                </a:lnTo>
                <a:lnTo>
                  <a:pt x="3365" y="303"/>
                </a:lnTo>
                <a:lnTo>
                  <a:pt x="3367" y="316"/>
                </a:lnTo>
                <a:lnTo>
                  <a:pt x="3369" y="329"/>
                </a:lnTo>
                <a:lnTo>
                  <a:pt x="3371" y="340"/>
                </a:lnTo>
                <a:lnTo>
                  <a:pt x="3374" y="340"/>
                </a:lnTo>
                <a:lnTo>
                  <a:pt x="3376" y="318"/>
                </a:lnTo>
                <a:lnTo>
                  <a:pt x="3382" y="300"/>
                </a:lnTo>
                <a:lnTo>
                  <a:pt x="3387" y="281"/>
                </a:lnTo>
                <a:lnTo>
                  <a:pt x="3391" y="263"/>
                </a:lnTo>
                <a:lnTo>
                  <a:pt x="3402" y="263"/>
                </a:lnTo>
                <a:lnTo>
                  <a:pt x="3391" y="300"/>
                </a:lnTo>
                <a:lnTo>
                  <a:pt x="3391" y="320"/>
                </a:lnTo>
                <a:lnTo>
                  <a:pt x="3385" y="320"/>
                </a:lnTo>
                <a:lnTo>
                  <a:pt x="3385" y="400"/>
                </a:lnTo>
                <a:lnTo>
                  <a:pt x="3385" y="412"/>
                </a:lnTo>
                <a:lnTo>
                  <a:pt x="3385" y="427"/>
                </a:lnTo>
                <a:lnTo>
                  <a:pt x="3385" y="441"/>
                </a:lnTo>
                <a:lnTo>
                  <a:pt x="3391" y="451"/>
                </a:lnTo>
                <a:lnTo>
                  <a:pt x="3393" y="392"/>
                </a:lnTo>
                <a:lnTo>
                  <a:pt x="3400" y="338"/>
                </a:lnTo>
                <a:lnTo>
                  <a:pt x="3413" y="289"/>
                </a:lnTo>
                <a:lnTo>
                  <a:pt x="3425" y="243"/>
                </a:lnTo>
                <a:lnTo>
                  <a:pt x="3425" y="223"/>
                </a:lnTo>
                <a:lnTo>
                  <a:pt x="3431" y="223"/>
                </a:lnTo>
                <a:lnTo>
                  <a:pt x="3434" y="207"/>
                </a:lnTo>
                <a:lnTo>
                  <a:pt x="3438" y="207"/>
                </a:lnTo>
                <a:lnTo>
                  <a:pt x="3438" y="192"/>
                </a:lnTo>
                <a:lnTo>
                  <a:pt x="3434" y="178"/>
                </a:lnTo>
                <a:lnTo>
                  <a:pt x="3429" y="161"/>
                </a:lnTo>
                <a:lnTo>
                  <a:pt x="3425" y="147"/>
                </a:lnTo>
                <a:lnTo>
                  <a:pt x="3434" y="147"/>
                </a:lnTo>
                <a:lnTo>
                  <a:pt x="3438" y="163"/>
                </a:lnTo>
                <a:lnTo>
                  <a:pt x="3442" y="163"/>
                </a:lnTo>
                <a:lnTo>
                  <a:pt x="3442" y="180"/>
                </a:lnTo>
                <a:lnTo>
                  <a:pt x="3445" y="180"/>
                </a:lnTo>
                <a:lnTo>
                  <a:pt x="3445" y="191"/>
                </a:lnTo>
                <a:lnTo>
                  <a:pt x="3451" y="191"/>
                </a:lnTo>
                <a:lnTo>
                  <a:pt x="3451" y="203"/>
                </a:lnTo>
                <a:lnTo>
                  <a:pt x="3454" y="203"/>
                </a:lnTo>
                <a:lnTo>
                  <a:pt x="3465" y="260"/>
                </a:lnTo>
                <a:lnTo>
                  <a:pt x="3471" y="260"/>
                </a:lnTo>
                <a:lnTo>
                  <a:pt x="3471" y="280"/>
                </a:lnTo>
                <a:lnTo>
                  <a:pt x="3474" y="280"/>
                </a:lnTo>
                <a:lnTo>
                  <a:pt x="3476" y="292"/>
                </a:lnTo>
                <a:lnTo>
                  <a:pt x="3476" y="305"/>
                </a:lnTo>
                <a:lnTo>
                  <a:pt x="3482" y="314"/>
                </a:lnTo>
                <a:lnTo>
                  <a:pt x="3483" y="292"/>
                </a:lnTo>
                <a:lnTo>
                  <a:pt x="3491" y="271"/>
                </a:lnTo>
                <a:lnTo>
                  <a:pt x="3494" y="271"/>
                </a:lnTo>
                <a:lnTo>
                  <a:pt x="3494" y="263"/>
                </a:lnTo>
                <a:lnTo>
                  <a:pt x="3498" y="263"/>
                </a:lnTo>
                <a:lnTo>
                  <a:pt x="3502" y="183"/>
                </a:lnTo>
                <a:lnTo>
                  <a:pt x="3514" y="183"/>
                </a:lnTo>
                <a:lnTo>
                  <a:pt x="3514" y="196"/>
                </a:lnTo>
                <a:lnTo>
                  <a:pt x="3516" y="207"/>
                </a:lnTo>
                <a:lnTo>
                  <a:pt x="3522" y="214"/>
                </a:lnTo>
                <a:lnTo>
                  <a:pt x="3520" y="187"/>
                </a:lnTo>
                <a:lnTo>
                  <a:pt x="3513" y="160"/>
                </a:lnTo>
                <a:lnTo>
                  <a:pt x="3507" y="134"/>
                </a:lnTo>
                <a:lnTo>
                  <a:pt x="3502" y="107"/>
                </a:lnTo>
                <a:lnTo>
                  <a:pt x="3514" y="111"/>
                </a:lnTo>
                <a:lnTo>
                  <a:pt x="3518" y="140"/>
                </a:lnTo>
                <a:lnTo>
                  <a:pt x="3525" y="163"/>
                </a:lnTo>
                <a:lnTo>
                  <a:pt x="3525" y="187"/>
                </a:lnTo>
                <a:lnTo>
                  <a:pt x="3531" y="187"/>
                </a:lnTo>
                <a:lnTo>
                  <a:pt x="3531" y="211"/>
                </a:lnTo>
                <a:lnTo>
                  <a:pt x="3534" y="211"/>
                </a:lnTo>
                <a:lnTo>
                  <a:pt x="3536" y="223"/>
                </a:lnTo>
                <a:lnTo>
                  <a:pt x="3536" y="234"/>
                </a:lnTo>
                <a:lnTo>
                  <a:pt x="3538" y="247"/>
                </a:lnTo>
                <a:lnTo>
                  <a:pt x="3542" y="254"/>
                </a:lnTo>
                <a:lnTo>
                  <a:pt x="3543" y="238"/>
                </a:lnTo>
                <a:lnTo>
                  <a:pt x="3545" y="221"/>
                </a:lnTo>
                <a:lnTo>
                  <a:pt x="3551" y="207"/>
                </a:lnTo>
                <a:lnTo>
                  <a:pt x="3551" y="180"/>
                </a:lnTo>
                <a:lnTo>
                  <a:pt x="3554" y="180"/>
                </a:lnTo>
                <a:lnTo>
                  <a:pt x="3554" y="151"/>
                </a:lnTo>
                <a:lnTo>
                  <a:pt x="3558" y="151"/>
                </a:lnTo>
                <a:lnTo>
                  <a:pt x="3558" y="127"/>
                </a:lnTo>
                <a:lnTo>
                  <a:pt x="3562" y="127"/>
                </a:lnTo>
                <a:lnTo>
                  <a:pt x="3562" y="107"/>
                </a:lnTo>
                <a:lnTo>
                  <a:pt x="3565" y="107"/>
                </a:lnTo>
                <a:lnTo>
                  <a:pt x="3567" y="94"/>
                </a:lnTo>
                <a:lnTo>
                  <a:pt x="3569" y="85"/>
                </a:lnTo>
                <a:lnTo>
                  <a:pt x="3574" y="76"/>
                </a:lnTo>
                <a:lnTo>
                  <a:pt x="3576" y="74"/>
                </a:lnTo>
                <a:lnTo>
                  <a:pt x="3576" y="72"/>
                </a:lnTo>
                <a:lnTo>
                  <a:pt x="3576" y="72"/>
                </a:lnTo>
                <a:lnTo>
                  <a:pt x="3578" y="72"/>
                </a:lnTo>
                <a:lnTo>
                  <a:pt x="3580" y="72"/>
                </a:lnTo>
                <a:lnTo>
                  <a:pt x="3582" y="71"/>
                </a:lnTo>
                <a:lnTo>
                  <a:pt x="3576" y="103"/>
                </a:lnTo>
                <a:lnTo>
                  <a:pt x="3569" y="140"/>
                </a:lnTo>
                <a:lnTo>
                  <a:pt x="3562" y="171"/>
                </a:lnTo>
                <a:lnTo>
                  <a:pt x="3562" y="196"/>
                </a:lnTo>
                <a:lnTo>
                  <a:pt x="3558" y="196"/>
                </a:lnTo>
                <a:lnTo>
                  <a:pt x="3558" y="254"/>
                </a:lnTo>
                <a:lnTo>
                  <a:pt x="3554" y="254"/>
                </a:lnTo>
                <a:lnTo>
                  <a:pt x="3554" y="271"/>
                </a:lnTo>
                <a:lnTo>
                  <a:pt x="3558" y="271"/>
                </a:lnTo>
                <a:lnTo>
                  <a:pt x="3560" y="285"/>
                </a:lnTo>
                <a:lnTo>
                  <a:pt x="3558" y="301"/>
                </a:lnTo>
                <a:lnTo>
                  <a:pt x="3556" y="318"/>
                </a:lnTo>
                <a:lnTo>
                  <a:pt x="3556" y="334"/>
                </a:lnTo>
                <a:lnTo>
                  <a:pt x="3558" y="349"/>
                </a:lnTo>
                <a:lnTo>
                  <a:pt x="3562" y="360"/>
                </a:lnTo>
                <a:lnTo>
                  <a:pt x="3562" y="320"/>
                </a:lnTo>
                <a:lnTo>
                  <a:pt x="3571" y="314"/>
                </a:lnTo>
                <a:lnTo>
                  <a:pt x="3582" y="263"/>
                </a:lnTo>
                <a:lnTo>
                  <a:pt x="3591" y="263"/>
                </a:lnTo>
                <a:lnTo>
                  <a:pt x="3589" y="271"/>
                </a:lnTo>
                <a:lnTo>
                  <a:pt x="3587" y="283"/>
                </a:lnTo>
                <a:lnTo>
                  <a:pt x="3583" y="296"/>
                </a:lnTo>
                <a:lnTo>
                  <a:pt x="3580" y="307"/>
                </a:lnTo>
                <a:lnTo>
                  <a:pt x="3578" y="311"/>
                </a:lnTo>
                <a:lnTo>
                  <a:pt x="3578" y="314"/>
                </a:lnTo>
                <a:lnTo>
                  <a:pt x="3585" y="314"/>
                </a:lnTo>
                <a:lnTo>
                  <a:pt x="3587" y="340"/>
                </a:lnTo>
                <a:lnTo>
                  <a:pt x="3587" y="367"/>
                </a:lnTo>
                <a:lnTo>
                  <a:pt x="3587" y="394"/>
                </a:lnTo>
                <a:lnTo>
                  <a:pt x="3582" y="416"/>
                </a:lnTo>
                <a:lnTo>
                  <a:pt x="3585" y="416"/>
                </a:lnTo>
                <a:lnTo>
                  <a:pt x="3585" y="411"/>
                </a:lnTo>
                <a:lnTo>
                  <a:pt x="3591" y="411"/>
                </a:lnTo>
                <a:lnTo>
                  <a:pt x="3598" y="351"/>
                </a:lnTo>
                <a:lnTo>
                  <a:pt x="3602" y="351"/>
                </a:lnTo>
                <a:lnTo>
                  <a:pt x="3602" y="327"/>
                </a:lnTo>
                <a:lnTo>
                  <a:pt x="3605" y="327"/>
                </a:lnTo>
                <a:lnTo>
                  <a:pt x="3605" y="314"/>
                </a:lnTo>
                <a:lnTo>
                  <a:pt x="3611" y="314"/>
                </a:lnTo>
                <a:lnTo>
                  <a:pt x="3611" y="247"/>
                </a:lnTo>
                <a:lnTo>
                  <a:pt x="3614" y="247"/>
                </a:lnTo>
                <a:lnTo>
                  <a:pt x="3611" y="240"/>
                </a:lnTo>
                <a:lnTo>
                  <a:pt x="3611" y="163"/>
                </a:lnTo>
                <a:lnTo>
                  <a:pt x="3605" y="163"/>
                </a:lnTo>
                <a:lnTo>
                  <a:pt x="3605" y="147"/>
                </a:lnTo>
                <a:lnTo>
                  <a:pt x="3618" y="147"/>
                </a:lnTo>
                <a:lnTo>
                  <a:pt x="3620" y="169"/>
                </a:lnTo>
                <a:lnTo>
                  <a:pt x="3625" y="187"/>
                </a:lnTo>
                <a:lnTo>
                  <a:pt x="3631" y="203"/>
                </a:lnTo>
                <a:lnTo>
                  <a:pt x="3633" y="218"/>
                </a:lnTo>
                <a:lnTo>
                  <a:pt x="3633" y="232"/>
                </a:lnTo>
                <a:lnTo>
                  <a:pt x="3638" y="243"/>
                </a:lnTo>
                <a:lnTo>
                  <a:pt x="3634" y="163"/>
                </a:lnTo>
                <a:lnTo>
                  <a:pt x="3642" y="163"/>
                </a:lnTo>
                <a:lnTo>
                  <a:pt x="3642" y="131"/>
                </a:lnTo>
                <a:lnTo>
                  <a:pt x="3645" y="131"/>
                </a:lnTo>
                <a:lnTo>
                  <a:pt x="3645" y="100"/>
                </a:lnTo>
                <a:lnTo>
                  <a:pt x="3647" y="69"/>
                </a:lnTo>
                <a:lnTo>
                  <a:pt x="3654" y="43"/>
                </a:lnTo>
                <a:lnTo>
                  <a:pt x="3658" y="43"/>
                </a:lnTo>
                <a:lnTo>
                  <a:pt x="3658" y="107"/>
                </a:lnTo>
                <a:lnTo>
                  <a:pt x="3654" y="118"/>
                </a:lnTo>
                <a:lnTo>
                  <a:pt x="3653" y="132"/>
                </a:lnTo>
                <a:lnTo>
                  <a:pt x="3654" y="149"/>
                </a:lnTo>
                <a:lnTo>
                  <a:pt x="3654" y="165"/>
                </a:lnTo>
                <a:lnTo>
                  <a:pt x="3654" y="180"/>
                </a:lnTo>
                <a:lnTo>
                  <a:pt x="3651" y="200"/>
                </a:lnTo>
                <a:lnTo>
                  <a:pt x="3654" y="223"/>
                </a:lnTo>
                <a:lnTo>
                  <a:pt x="3658" y="223"/>
                </a:lnTo>
                <a:lnTo>
                  <a:pt x="3658" y="240"/>
                </a:lnTo>
                <a:lnTo>
                  <a:pt x="3662" y="240"/>
                </a:lnTo>
                <a:lnTo>
                  <a:pt x="3671" y="314"/>
                </a:lnTo>
                <a:lnTo>
                  <a:pt x="3691" y="314"/>
                </a:lnTo>
                <a:lnTo>
                  <a:pt x="3687" y="258"/>
                </a:lnTo>
                <a:lnTo>
                  <a:pt x="3682" y="205"/>
                </a:lnTo>
                <a:lnTo>
                  <a:pt x="3673" y="156"/>
                </a:lnTo>
                <a:lnTo>
                  <a:pt x="3662" y="107"/>
                </a:lnTo>
                <a:lnTo>
                  <a:pt x="3674" y="111"/>
                </a:lnTo>
                <a:lnTo>
                  <a:pt x="3678" y="138"/>
                </a:lnTo>
                <a:lnTo>
                  <a:pt x="3685" y="163"/>
                </a:lnTo>
                <a:lnTo>
                  <a:pt x="3685" y="187"/>
                </a:lnTo>
                <a:lnTo>
                  <a:pt x="3691" y="187"/>
                </a:lnTo>
                <a:lnTo>
                  <a:pt x="3691" y="211"/>
                </a:lnTo>
                <a:lnTo>
                  <a:pt x="3694" y="211"/>
                </a:lnTo>
                <a:lnTo>
                  <a:pt x="3694" y="231"/>
                </a:lnTo>
                <a:lnTo>
                  <a:pt x="3698" y="231"/>
                </a:lnTo>
                <a:lnTo>
                  <a:pt x="3700" y="243"/>
                </a:lnTo>
                <a:lnTo>
                  <a:pt x="3700" y="258"/>
                </a:lnTo>
                <a:lnTo>
                  <a:pt x="3702" y="269"/>
                </a:lnTo>
                <a:lnTo>
                  <a:pt x="3705" y="280"/>
                </a:lnTo>
                <a:lnTo>
                  <a:pt x="3725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02778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ส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h-TH" noProof="0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th-TH" noProof="0"/>
              <a:t>คลิกเพื่อแก้ไขสไตล์ของข้อความต้นแบบ</a:t>
            </a:r>
          </a:p>
          <a:p>
            <a:pPr lvl="1" rtl="0"/>
            <a:r>
              <a:rPr lang="th-TH" noProof="0"/>
              <a:t>ระดับที่สอง</a:t>
            </a:r>
          </a:p>
          <a:p>
            <a:pPr lvl="2" rtl="0"/>
            <a:r>
              <a:rPr lang="th-TH" noProof="0"/>
              <a:t>ระดับที่สาม</a:t>
            </a:r>
          </a:p>
          <a:p>
            <a:pPr lvl="3" rtl="0"/>
            <a:r>
              <a:rPr lang="th-TH" noProof="0"/>
              <a:t>ระดับที่สี่</a:t>
            </a:r>
          </a:p>
          <a:p>
            <a:pPr lvl="4" rtl="0"/>
            <a:r>
              <a:rPr lang="th-TH" noProof="0"/>
              <a:t>ระดับที่ห้า</a:t>
            </a:r>
            <a:endParaRPr lang="th-TH" noProof="0" dirty="0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 rtl="0"/>
            <a:r>
              <a:rPr lang="th-TH" noProof="0"/>
              <a:t>คลิกเพื่อแก้ไขสไตล์ของข้อความต้นแบบ</a:t>
            </a:r>
          </a:p>
          <a:p>
            <a:pPr lvl="1" rtl="0"/>
            <a:r>
              <a:rPr lang="th-TH" noProof="0"/>
              <a:t>ระดับที่สอง</a:t>
            </a:r>
          </a:p>
          <a:p>
            <a:pPr lvl="2" rtl="0"/>
            <a:r>
              <a:rPr lang="th-TH" noProof="0"/>
              <a:t>ระดับที่สาม</a:t>
            </a:r>
          </a:p>
          <a:p>
            <a:pPr lvl="3" rtl="0"/>
            <a:r>
              <a:rPr lang="th-TH" noProof="0"/>
              <a:t>ระดับที่สี่</a:t>
            </a:r>
          </a:p>
          <a:p>
            <a:pPr lvl="4" rtl="0"/>
            <a:r>
              <a:rPr lang="th-TH" noProof="0"/>
              <a:t>ระดับที่ห้า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4441A97-017F-4D89-B648-14EE6289A424}" type="datetime1">
              <a:rPr lang="th-TH" noProof="0" smtClean="0"/>
              <a:t>05/07/65</a:t>
            </a:fld>
            <a:endParaRPr lang="th-TH" noProof="0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h-TH" noProof="0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th-TH" noProof="0"/>
              <a:t>‹#›</a:t>
            </a:fld>
            <a:endParaRPr lang="th-TH" noProof="0"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h-TH" noProof="0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rtlCol="0"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th-TH" noProof="0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 rtlCol="0"/>
          <a:lstStyle/>
          <a:p>
            <a:pPr lvl="0" rtl="0"/>
            <a:r>
              <a:rPr lang="th-TH" noProof="0"/>
              <a:t>คลิกเพื่อแก้ไขสไตล์ของข้อความต้นแบบ</a:t>
            </a:r>
          </a:p>
          <a:p>
            <a:pPr lvl="1" rtl="0"/>
            <a:r>
              <a:rPr lang="th-TH" noProof="0"/>
              <a:t>ระดับที่สอง</a:t>
            </a:r>
          </a:p>
          <a:p>
            <a:pPr lvl="2" rtl="0"/>
            <a:r>
              <a:rPr lang="th-TH" noProof="0"/>
              <a:t>ระดับที่สาม</a:t>
            </a:r>
          </a:p>
          <a:p>
            <a:pPr lvl="3" rtl="0"/>
            <a:r>
              <a:rPr lang="th-TH" noProof="0"/>
              <a:t>ระดับที่สี่</a:t>
            </a:r>
          </a:p>
          <a:p>
            <a:pPr lvl="4" rtl="0"/>
            <a:r>
              <a:rPr lang="th-TH" noProof="0"/>
              <a:t>ระดับที่ห้า</a:t>
            </a:r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rtlCol="0"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th-TH" noProof="0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 rtlCol="0"/>
          <a:lstStyle/>
          <a:p>
            <a:pPr lvl="0" rtl="0"/>
            <a:r>
              <a:rPr lang="th-TH" noProof="0"/>
              <a:t>คลิกเพื่อแก้ไขสไตล์ของข้อความต้นแบบ</a:t>
            </a:r>
          </a:p>
          <a:p>
            <a:pPr lvl="1" rtl="0"/>
            <a:r>
              <a:rPr lang="th-TH" noProof="0"/>
              <a:t>ระดับที่สอง</a:t>
            </a:r>
          </a:p>
          <a:p>
            <a:pPr lvl="2" rtl="0"/>
            <a:r>
              <a:rPr lang="th-TH" noProof="0"/>
              <a:t>ระดับที่สาม</a:t>
            </a:r>
          </a:p>
          <a:p>
            <a:pPr lvl="3" rtl="0"/>
            <a:r>
              <a:rPr lang="th-TH" noProof="0"/>
              <a:t>ระดับที่สี่</a:t>
            </a:r>
          </a:p>
          <a:p>
            <a:pPr lvl="4" rtl="0"/>
            <a:r>
              <a:rPr lang="th-TH" noProof="0"/>
              <a:t>ระดับที่ห้า</a:t>
            </a:r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ACCA7A8-411B-4294-8208-06E833DD2BA6}" type="datetime1">
              <a:rPr lang="th-TH" noProof="0" smtClean="0"/>
              <a:t>05/07/65</a:t>
            </a:fld>
            <a:endParaRPr lang="th-TH" noProof="0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h-TH" noProof="0"/>
          </a:p>
        </p:txBody>
      </p:sp>
      <p:sp>
        <p:nvSpPr>
          <p:cNvPr id="9" name="ตัวแทนหมายเลขสไลด์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th-TH" noProof="0"/>
              <a:t>‹#›</a:t>
            </a:fld>
            <a:endParaRPr lang="th-TH" noProof="0"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ชื่อเรื่องเท่านั้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h-TH" noProof="0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496189A-02A2-4560-B8FD-DC4BA8542159}" type="datetime1">
              <a:rPr lang="th-TH" noProof="0" smtClean="0"/>
              <a:t>05/07/65</a:t>
            </a:fld>
            <a:endParaRPr lang="th-TH" noProof="0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h-TH" noProof="0"/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th-TH" noProof="0"/>
              <a:t>‹#›</a:t>
            </a:fld>
            <a:endParaRPr lang="th-TH" noProof="0"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ว่า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634155E-B73F-4477-905D-6C71FABBD929}" type="datetime1">
              <a:rPr lang="th-TH" noProof="0" smtClean="0"/>
              <a:t>05/07/65</a:t>
            </a:fld>
            <a:endParaRPr lang="th-TH" noProof="0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h-TH" noProof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th-TH" noProof="0"/>
              <a:t>‹#›</a:t>
            </a:fld>
            <a:endParaRPr lang="th-TH" noProof="0"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ที่มี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th-TH" noProof="0"/>
              <a:t>คลิกเพื่อแก้ไขสไตล์ชื่อเรื่องต้นแบบ</a:t>
            </a: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th-TH" noProof="0"/>
              <a:t>คลิกเพื่อแก้ไขสไตล์ของข้อความต้นแบบ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th-TH" noProof="0"/>
              <a:t>คลิกเพื่อแก้ไขสไตล์ของข้อความต้นแบบ</a:t>
            </a:r>
          </a:p>
          <a:p>
            <a:pPr lvl="1" rtl="0"/>
            <a:r>
              <a:rPr lang="th-TH" noProof="0"/>
              <a:t>ระดับที่สอง</a:t>
            </a:r>
          </a:p>
          <a:p>
            <a:pPr lvl="2" rtl="0"/>
            <a:r>
              <a:rPr lang="th-TH" noProof="0"/>
              <a:t>ระดับที่สาม</a:t>
            </a:r>
          </a:p>
          <a:p>
            <a:pPr lvl="3" rtl="0"/>
            <a:r>
              <a:rPr lang="th-TH" noProof="0"/>
              <a:t>ระดับที่สี่</a:t>
            </a:r>
          </a:p>
          <a:p>
            <a:pPr lvl="4" rtl="0"/>
            <a:r>
              <a:rPr lang="th-TH" noProof="0"/>
              <a:t>ระดับที่ห้า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2FCAE5D-CBE4-4D9E-A364-104D29CAD8D1}" type="datetime1">
              <a:rPr lang="th-TH" noProof="0" smtClean="0"/>
              <a:t>05/07/65</a:t>
            </a:fld>
            <a:endParaRPr lang="th-TH" noProof="0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h-TH" noProof="0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th-TH" noProof="0"/>
              <a:t>‹#›</a:t>
            </a:fld>
            <a:endParaRPr lang="th-TH" noProof="0"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pPr rtl="0"/>
            <a:r>
              <a:rPr lang="th-TH" noProof="0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th-TH" noProof="0" dirty="0"/>
              <a:t>คลิกเพื่อแก้ไขสไตล์ของข้อความต้นแบบ</a:t>
            </a:r>
          </a:p>
          <a:p>
            <a:pPr lvl="1" rtl="0"/>
            <a:r>
              <a:rPr lang="th-TH" noProof="0" dirty="0"/>
              <a:t>ระดับที่สอง</a:t>
            </a:r>
          </a:p>
          <a:p>
            <a:pPr lvl="2" rtl="0"/>
            <a:r>
              <a:rPr lang="th-TH" noProof="0" dirty="0"/>
              <a:t>ระดับที่สาม</a:t>
            </a:r>
          </a:p>
          <a:p>
            <a:pPr lvl="3" rtl="0"/>
            <a:r>
              <a:rPr lang="th-TH" noProof="0"/>
              <a:t>ระดับที่สี่</a:t>
            </a:r>
          </a:p>
          <a:p>
            <a:pPr lvl="4" rtl="0"/>
            <a:r>
              <a:rPr lang="th-TH" noProof="0" dirty="0"/>
              <a:t>ระดับที่ห้า</a:t>
            </a:r>
          </a:p>
          <a:p>
            <a:pPr lvl="5" rtl="0"/>
            <a:r>
              <a:rPr lang="th-TH" noProof="0" dirty="0"/>
              <a:t>ระดับที่หก</a:t>
            </a:r>
          </a:p>
          <a:p>
            <a:pPr lvl="6" rtl="0"/>
            <a:r>
              <a:rPr lang="th-TH" noProof="0" dirty="0"/>
              <a:t>ระดับที่เจ็ด</a:t>
            </a:r>
          </a:p>
          <a:p>
            <a:pPr lvl="7" rtl="0"/>
            <a:r>
              <a:rPr lang="th-TH" noProof="0" dirty="0"/>
              <a:t>ระดับที่แปด</a:t>
            </a:r>
          </a:p>
          <a:p>
            <a:pPr lvl="8" rtl="0"/>
            <a:r>
              <a:rPr lang="th-TH" noProof="0" dirty="0"/>
              <a:t>ระดับที่เก้า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 baseline="0">
                <a:solidFill>
                  <a:schemeClr val="tx1">
                    <a:lumMod val="75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C063D9EC-13DC-4BAF-97B2-DD1DE488EFCB}" type="datetime1">
              <a:rPr lang="th-TH" smtClean="0"/>
              <a:t>05/07/65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 baseline="0">
                <a:solidFill>
                  <a:schemeClr val="tx1">
                    <a:lumMod val="75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 baseline="0">
                <a:solidFill>
                  <a:schemeClr val="tx1">
                    <a:lumMod val="75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0FF54DE5-C571-48E8-A5BC-B369434E2F44}" type="slidenum">
              <a:rPr lang="th-TH" smtClean="0"/>
              <a:pPr/>
              <a:t>‹#›</a:t>
            </a:fld>
            <a:endParaRPr lang="th-TH"/>
          </a:p>
        </p:txBody>
      </p:sp>
      <p:grpSp>
        <p:nvGrpSpPr>
          <p:cNvPr id="15" name="กลุ่ม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ตัวเชื่อมต่อตรง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ตัวเชื่อมต่อตรง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 baseline="0">
          <a:solidFill>
            <a:schemeClr val="tx1"/>
          </a:solidFill>
          <a:latin typeface="Leelawadee" panose="020B0502040204020203" pitchFamily="34" charset="-34"/>
          <a:ea typeface="+mj-ea"/>
          <a:cs typeface="Leelawadee" panose="020B0502040204020203" pitchFamily="34" charset="-34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 baseline="0">
          <a:solidFill>
            <a:schemeClr val="tx1"/>
          </a:solidFill>
          <a:latin typeface="Leelawadee" panose="020B0502040204020203" pitchFamily="34" charset="-34"/>
          <a:ea typeface="+mn-ea"/>
          <a:cs typeface="Leelawadee" panose="020B0502040204020203" pitchFamily="34" charset="-34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 baseline="0">
          <a:solidFill>
            <a:schemeClr val="tx1"/>
          </a:solidFill>
          <a:latin typeface="Leelawadee" panose="020B0502040204020203" pitchFamily="34" charset="-34"/>
          <a:ea typeface="+mn-ea"/>
          <a:cs typeface="Leelawadee" panose="020B0502040204020203" pitchFamily="34" charset="-34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 baseline="0">
          <a:solidFill>
            <a:schemeClr val="tx1"/>
          </a:solidFill>
          <a:latin typeface="Leelawadee" panose="020B0502040204020203" pitchFamily="34" charset="-34"/>
          <a:ea typeface="+mn-ea"/>
          <a:cs typeface="Leelawadee" panose="020B0502040204020203" pitchFamily="34" charset="-34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 baseline="0">
          <a:solidFill>
            <a:schemeClr val="tx1"/>
          </a:solidFill>
          <a:latin typeface="Leelawadee" panose="020B0502040204020203" pitchFamily="34" charset="-34"/>
          <a:ea typeface="+mn-ea"/>
          <a:cs typeface="Leelawadee" panose="020B0502040204020203" pitchFamily="34" charset="-34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 baseline="0">
          <a:solidFill>
            <a:schemeClr val="tx1"/>
          </a:solidFill>
          <a:latin typeface="Leelawadee" panose="020B0502040204020203" pitchFamily="34" charset="-34"/>
          <a:ea typeface="+mn-ea"/>
          <a:cs typeface="Leelawadee" panose="020B0502040204020203" pitchFamily="34" charset="-34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 baseline="0">
          <a:solidFill>
            <a:schemeClr val="tx1"/>
          </a:solidFill>
          <a:latin typeface="Leelawadee" panose="020B0502040204020203" pitchFamily="34" charset="-34"/>
          <a:ea typeface="+mn-ea"/>
          <a:cs typeface="Leelawadee" panose="020B0502040204020203" pitchFamily="34" charset="-34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 baseline="0">
          <a:solidFill>
            <a:schemeClr val="tx1"/>
          </a:solidFill>
          <a:latin typeface="Leelawadee" panose="020B0502040204020203" pitchFamily="34" charset="-34"/>
          <a:ea typeface="+mn-ea"/>
          <a:cs typeface="Leelawadee" panose="020B0502040204020203" pitchFamily="34" charset="-34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 baseline="0">
          <a:solidFill>
            <a:schemeClr val="tx1"/>
          </a:solidFill>
          <a:latin typeface="Leelawadee" panose="020B0502040204020203" pitchFamily="34" charset="-34"/>
          <a:ea typeface="+mn-ea"/>
          <a:cs typeface="Leelawadee" panose="020B0502040204020203" pitchFamily="34" charset="-34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 baseline="0">
          <a:solidFill>
            <a:schemeClr val="tx1"/>
          </a:solidFill>
          <a:latin typeface="Leelawadee" panose="020B0502040204020203" pitchFamily="34" charset="-34"/>
          <a:ea typeface="+mn-ea"/>
          <a:cs typeface="Leelawadee" panose="020B0502040204020203" pitchFamily="34" charset="-34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A362AC-B59F-4AC7-B279-57DDD5336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22096"/>
            <a:ext cx="10691265" cy="137103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6042DB-75BD-4EC1-B6D9-8A72EF940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0635" y="2293126"/>
            <a:ext cx="10691265" cy="3636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DD1378-7C96-4079-B44C-3D86B46575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69448" y="6356350"/>
            <a:ext cx="25925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fld id="{2F3E8B1C-86EF-43CF-8304-249481088644}" type="datetimeFigureOut">
              <a:rPr lang="en-US" smtClean="0"/>
              <a:pPr/>
              <a:t>7/5/2022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B6B78-577F-43F5-BAEE-BF72484C98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5383" y="6356350"/>
            <a:ext cx="4539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CC75B8-AF8F-4D8A-9B3D-D1951A64BA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fld id="{C3DB2ADC-AF19-4574-8C10-79B5B04FCA27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64F9B95-9045-48D2-B9F3-2927E98F54AA}"/>
              </a:ext>
            </a:extLst>
          </p:cNvPr>
          <p:cNvCxnSpPr>
            <a:cxnSpLocks/>
          </p:cNvCxnSpPr>
          <p:nvPr/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85AA86F-6A4D-4BCB-A045-D992CDC2959B}"/>
              </a:ext>
            </a:extLst>
          </p:cNvPr>
          <p:cNvCxnSpPr>
            <a:cxnSpLocks/>
          </p:cNvCxnSpPr>
          <p:nvPr/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0535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 cap="all" spc="3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718F94-6D03-463F-826F-BDA69E626379}" type="datetimeFigureOut">
              <a:rPr lang="th-TH" smtClean="0"/>
              <a:t>05/07/65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5C5431C-97C1-4690-8634-C743ADFFE0B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81732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openxmlformats.org/officeDocument/2006/relationships/image" Target="../media/image29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12" Type="http://schemas.openxmlformats.org/officeDocument/2006/relationships/image" Target="../media/image2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11" Type="http://schemas.openxmlformats.org/officeDocument/2006/relationships/image" Target="../media/image27.jpeg"/><Relationship Id="rId5" Type="http://schemas.openxmlformats.org/officeDocument/2006/relationships/image" Target="../media/image21.jpeg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Relationship Id="rId14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ชื่อเรื่อง 5"/>
          <p:cNvSpPr>
            <a:spLocks noGrp="1"/>
          </p:cNvSpPr>
          <p:nvPr>
            <p:ph type="ctrTitle"/>
          </p:nvPr>
        </p:nvSpPr>
        <p:spPr>
          <a:xfrm>
            <a:off x="27296" y="2108425"/>
            <a:ext cx="6516968" cy="3178092"/>
          </a:xfrm>
        </p:spPr>
        <p:txBody>
          <a:bodyPr rtlCol="0" anchor="ctr">
            <a:normAutofit fontScale="90000"/>
          </a:bodyPr>
          <a:lstStyle/>
          <a:p>
            <a:pPr algn="ctr" rtl="0"/>
            <a:r>
              <a:rPr lang="th-TH" sz="5400" b="1" noProof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สุขภาพกลุ่มวัย : ผู้สูงอายุคุณภาพ ประเด็นเน้นหนักเขตสุขภาพ</a:t>
            </a:r>
            <a:r>
              <a:rPr lang="en-US" sz="5400" b="1" noProof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:</a:t>
            </a:r>
            <a:br>
              <a:rPr lang="en-US" sz="5400" b="1" noProof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en-US" sz="5400" b="1" noProof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Fall prevention </a:t>
            </a:r>
            <a:r>
              <a:rPr lang="th-TH" sz="5400" b="1" noProof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(พลัดตกหกล้ม)</a:t>
            </a:r>
            <a:br>
              <a:rPr lang="th-TH" sz="5400" b="1" noProof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en-US" sz="6700" b="1" noProof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60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th-TH" sz="5400" b="1" noProof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B1C86877-E95B-45A7-A52E-591B23D748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263" y="1855659"/>
            <a:ext cx="5647737" cy="31780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DD8BD5-84D1-73BE-E781-5C423169D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ผลลัพธ์การดำเนินงานเฝ้าระวังผู้สูงอายุหกล้มกระดูกหัก จ.แพร่ ปี 2565</a:t>
            </a:r>
          </a:p>
        </p:txBody>
      </p:sp>
      <p:pic>
        <p:nvPicPr>
          <p:cNvPr id="5" name="Picture 4" descr="Table&#10;&#10;Description automatically generated">
            <a:extLst>
              <a:ext uri="{FF2B5EF4-FFF2-40B4-BE49-F238E27FC236}">
                <a16:creationId xmlns:a16="http://schemas.microsoft.com/office/drawing/2014/main" id="{D0E5F4FF-9048-5E2C-E257-56DD7AF275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26" y="1417309"/>
            <a:ext cx="10790160" cy="5364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661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371D49C-2E4E-4604-90BD-5EEA5C8B9A1B}"/>
              </a:ext>
            </a:extLst>
          </p:cNvPr>
          <p:cNvSpPr txBox="1"/>
          <p:nvPr/>
        </p:nvSpPr>
        <p:spPr>
          <a:xfrm>
            <a:off x="655092" y="328164"/>
            <a:ext cx="9880980" cy="52322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nit Light"/>
                <a:ea typeface="+mn-ea"/>
                <a:cs typeface="+mn-cs"/>
              </a:rPr>
              <a:t>ปัญหาและอุปสรรค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nit Light"/>
                <a:ea typeface="+mn-ea"/>
                <a:cs typeface="+mn-cs"/>
              </a:rPr>
              <a:t>: -</a:t>
            </a:r>
          </a:p>
        </p:txBody>
      </p:sp>
      <p:sp>
        <p:nvSpPr>
          <p:cNvPr id="2" name="ตัวแทนข้อความ 1">
            <a:extLst>
              <a:ext uri="{FF2B5EF4-FFF2-40B4-BE49-F238E27FC236}">
                <a16:creationId xmlns:a16="http://schemas.microsoft.com/office/drawing/2014/main" id="{6877EA60-6691-4930-B12C-BC8E2D6ADE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1950" y="1219200"/>
            <a:ext cx="11468100" cy="550244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47500" lnSpcReduction="20000"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th-TH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66CC"/>
                </a:highlight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ประเด็นด้านตัวบุคคล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th-TH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- การคัดเลือกพื้นที่ กระจายกลุ่มเป้าหมายในการแก้ไขปัญหา </a:t>
            </a:r>
            <a:r>
              <a:rPr lang="th-TH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คปส</a:t>
            </a:r>
            <a:r>
              <a:rPr lang="th-TH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อ. บางแห่งใช้การกระจายเป้าหมายเฉลี่ยรายสถานบริการ</a:t>
            </a:r>
            <a:br>
              <a:rPr lang="th-TH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การแก้ไขปัญหาไม่เป็นสัดส่วนกับ </a:t>
            </a:r>
            <a:r>
              <a:rPr lang="th-TH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ปช</a:t>
            </a:r>
            <a:r>
              <a:rPr lang="th-TH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ก.ผสอ.ที่มีผลคัดกรองเป็นกลุ่มเสี่ยงต่อการพลัดตกหกล้ม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th-TH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- การเข้าถึงกลุ่มเป้าหมาย ที่เสี่ยงสูง / ความร่วมมือ / แรงจูงใจ /แรงบันดาลใจ ขึ้นกับผู้รับผิดชอบของแต่ละพื้นที่ (อำเภอ)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th-TH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- การติดตามให้บริการเยี่ยมบ้าน ส่วนใหญ่เป็นการเยี่ยมติดตามครั้งที่ 1 รอข้อมูลการวัดผลช่วง มิถุนายน- กรกฎาคม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th-TH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th-TH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00"/>
                </a:highlight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ประเด็นด้านระบบเทคโนโลยีและสารสนเทศ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th-TH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-การเชื่อมโยงข้อมูลผู้สูงอายุหกล้มกระดูกหัก ประเภท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IPD &amp; OPD ICD code w00-w19 with S7200 S7201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S7202 </a:t>
            </a:r>
            <a:r>
              <a:rPr lang="th-TH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และผู้สูงอายุที่ได้รับการให้บริการตามโครงการ ไม่สามารถวิเคราะห์ข้อมูลได้ทันเวลา และระดับอำเภอไม่สามารถดำเนินการได้ด้วยตนเอง ระดับจังหวัด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th-TH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การเข้าถึงข้อมูลการให้บริการ ต้องขอจากงาน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Ict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th-TH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th-TH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-การลงข้อมูลวินิจฉัย / การบันทึกผลลงในโปรแกรม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IS online /</a:t>
            </a:r>
            <a:r>
              <a:rPr lang="th-TH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การซักประวัติสาเหตุนำจากอุบัติเหตุ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th-TH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-ไม่มี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IT Team support </a:t>
            </a:r>
            <a:r>
              <a:rPr lang="th-TH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ในภาพรวมของเขตสุขภาพ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-</a:t>
            </a:r>
            <a:r>
              <a:rPr lang="th-TH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ประเด็น คลินิกผู้สูงอายุ / คลินิกผู้สูงอายุคุณภาพ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th-TH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   กิจกรรมส่งเสริมสุขภาพ ไม่มีโปรแกรมที่แสดงความเชื่อมโยง ผลการคัดกรอง / ส่งต่อ / ติดตามการแก้ไขปัญหา ผู้สูงอายุที่คัดกรองเสี่ยง (10 กลุ่มโรค)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th-TH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   สู่การรับบริการรับ-ส่งต่อ/ การดูแลติดตามเยี่ยมบ้าน หรือติดตามดูแลโดยชุมชน ระหว่าง หน่วยบริการปฐมภูมิ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&lt;-----&gt; </a:t>
            </a:r>
            <a:r>
              <a:rPr lang="th-TH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ทุติยภูมิ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&lt;--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  <a:sym typeface="Wingdings" panose="05000000000000000000" pitchFamily="2" charset="2"/>
              </a:rPr>
              <a:t>--&gt; </a:t>
            </a:r>
            <a:r>
              <a:rPr lang="th-TH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  <a:sym typeface="Wingdings" panose="05000000000000000000" pitchFamily="2" charset="2"/>
              </a:rPr>
              <a:t>ตติยภูมิ </a:t>
            </a:r>
            <a:endParaRPr lang="th-TH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354093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สี่เหลี่ยมผืนผ้า: มุมมน 7">
            <a:extLst>
              <a:ext uri="{FF2B5EF4-FFF2-40B4-BE49-F238E27FC236}">
                <a16:creationId xmlns:a16="http://schemas.microsoft.com/office/drawing/2014/main" id="{5604EAE1-B0A8-4963-85E6-B102E5B8A702}"/>
              </a:ext>
            </a:extLst>
          </p:cNvPr>
          <p:cNvSpPr/>
          <p:nvPr/>
        </p:nvSpPr>
        <p:spPr>
          <a:xfrm>
            <a:off x="362585" y="266328"/>
            <a:ext cx="11466830" cy="885532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solidFill>
                  <a:schemeClr val="tx1"/>
                </a:solidFill>
              </a:rPr>
              <a:t>กรอบการทำงานระบบบริการสุขภาพผู้สูงอายุด้านการบริบาล การรักษาพยาบาลที่บ้าน/ชุมชน และการดูแลสุขภาพตนเอง</a:t>
            </a:r>
          </a:p>
          <a:p>
            <a:pPr algn="ctr"/>
            <a:r>
              <a:rPr lang="th-TH" sz="2400" b="1" dirty="0">
                <a:solidFill>
                  <a:schemeClr val="tx1"/>
                </a:solidFill>
              </a:rPr>
              <a:t>การบูรณางานผู้สูงอาย</a:t>
            </a:r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จังหวัดแพร่</a:t>
            </a:r>
          </a:p>
        </p:txBody>
      </p:sp>
      <p:sp>
        <p:nvSpPr>
          <p:cNvPr id="18" name="สี่เหลี่ยมผืนผ้า: มุมมน 17">
            <a:extLst>
              <a:ext uri="{FF2B5EF4-FFF2-40B4-BE49-F238E27FC236}">
                <a16:creationId xmlns:a16="http://schemas.microsoft.com/office/drawing/2014/main" id="{85CFC090-1DFF-4DDA-8600-3FB7781962CF}"/>
              </a:ext>
            </a:extLst>
          </p:cNvPr>
          <p:cNvSpPr/>
          <p:nvPr/>
        </p:nvSpPr>
        <p:spPr>
          <a:xfrm>
            <a:off x="4498873" y="2991544"/>
            <a:ext cx="1782799" cy="479919"/>
          </a:xfrm>
          <a:prstGeom prst="roundRect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จำนวน 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499</a:t>
            </a: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 คน</a:t>
            </a:r>
          </a:p>
        </p:txBody>
      </p:sp>
      <p:pic>
        <p:nvPicPr>
          <p:cNvPr id="12" name="Picture 11" descr="Diagram&#10;&#10;Description automatically generated">
            <a:extLst>
              <a:ext uri="{FF2B5EF4-FFF2-40B4-BE49-F238E27FC236}">
                <a16:creationId xmlns:a16="http://schemas.microsoft.com/office/drawing/2014/main" id="{931B4BB0-5268-4410-BB2A-B25A719083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57" y="1069453"/>
            <a:ext cx="11466830" cy="5439812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8188B436-B6AC-4B1E-BCF2-CA7BEFBEBC1A}"/>
              </a:ext>
            </a:extLst>
          </p:cNvPr>
          <p:cNvSpPr txBox="1"/>
          <p:nvPr/>
        </p:nvSpPr>
        <p:spPr>
          <a:xfrm>
            <a:off x="2262588" y="3401661"/>
            <a:ext cx="1782799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Fall Prevention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303105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: มุมมน 1">
            <a:extLst>
              <a:ext uri="{FF2B5EF4-FFF2-40B4-BE49-F238E27FC236}">
                <a16:creationId xmlns:a16="http://schemas.microsoft.com/office/drawing/2014/main" id="{DDE634CC-DFCE-4345-9FBB-682A2C203655}"/>
              </a:ext>
            </a:extLst>
          </p:cNvPr>
          <p:cNvSpPr/>
          <p:nvPr/>
        </p:nvSpPr>
        <p:spPr>
          <a:xfrm>
            <a:off x="270463" y="2412989"/>
            <a:ext cx="11651074" cy="3012917"/>
          </a:xfrm>
          <a:prstGeom prst="roundRect">
            <a:avLst/>
          </a:prstGeom>
          <a:solidFill>
            <a:srgbClr val="CCEC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th-TH" sz="2000" dirty="0">
                <a:solidFill>
                  <a:srgbClr val="C0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โครงการส่งเสริมสุขภาพวัยผู้สูงอายุ ระดับจังหวัด ปี 2565</a:t>
            </a:r>
          </a:p>
          <a:p>
            <a:pPr marL="342900" lvl="0" indent="-342900">
              <a:buFontTx/>
              <a:buChar char="-"/>
            </a:pPr>
            <a:r>
              <a:rPr lang="th-TH" sz="2000" dirty="0">
                <a:solidFill>
                  <a:srgbClr val="C0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พื้นที่ต้นแบบบูรณาการด้านการส่งเสริมสุขภาพผู้สูงอายุ “ไม่ล้ม ไม่ลืม ไม่ซึมเศร้า ทานข้าวอร่อย” ร่วมกับพื้นที่เมืองต้นแบบ สุขภาวะในผู้สูงวัยจังหวัดแพร่</a:t>
            </a:r>
          </a:p>
          <a:p>
            <a:pPr marL="342900" lvl="0" indent="-342900">
              <a:buFontTx/>
              <a:buChar char="-"/>
            </a:pPr>
            <a:r>
              <a:rPr lang="th-TH" sz="2000" dirty="0">
                <a:solidFill>
                  <a:srgbClr val="C0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การผลิตหลักสูตรอบรม อสม. ในการดูแลผู้สูงอายุ 4 </a:t>
            </a:r>
            <a:r>
              <a:rPr lang="en-US" sz="2000" dirty="0">
                <a:solidFill>
                  <a:srgbClr val="C0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smart</a:t>
            </a:r>
            <a:endParaRPr lang="th-TH" sz="2000" dirty="0">
              <a:solidFill>
                <a:srgbClr val="C00000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marL="342900" lvl="0" indent="-342900">
              <a:buFontTx/>
              <a:buChar char="-"/>
            </a:pPr>
            <a:r>
              <a:rPr lang="th-TH" sz="2000" dirty="0">
                <a:solidFill>
                  <a:srgbClr val="C0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การพัฒนาชุมชนต้นแบบ ดูแล ผสอ. และการดำเนินงาน พชอ.ในผู้สูงอายุ</a:t>
            </a:r>
          </a:p>
          <a:p>
            <a:pPr lvl="0"/>
            <a:r>
              <a:rPr lang="th-TH" sz="2000" dirty="0">
                <a:solidFill>
                  <a:srgbClr val="C0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โครงการเฝ้าระวังและป้องกันภาวะหกล้มกระดูกหักในผู้สูงอายุ จังหวัดแพร่ (โครงการเขตสุขภาพที่ 1 เชียงใหม่ งบ </a:t>
            </a:r>
            <a:r>
              <a:rPr lang="en-US" sz="2000" dirty="0">
                <a:solidFill>
                  <a:srgbClr val="C0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PPA.65)</a:t>
            </a:r>
          </a:p>
          <a:p>
            <a:pPr marL="342900" lvl="0" indent="-342900">
              <a:buFontTx/>
              <a:buChar char="-"/>
            </a:pPr>
            <a:r>
              <a:rPr lang="th-TH" sz="2000" dirty="0">
                <a:solidFill>
                  <a:srgbClr val="C0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การคัดกรองและแก้ไขความเสี่ยงต่อการหกล้มกระดูกหัก  ----</a:t>
            </a:r>
            <a:r>
              <a:rPr lang="en-US" sz="2000" dirty="0">
                <a:solidFill>
                  <a:srgbClr val="C0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&gt; </a:t>
            </a:r>
            <a:r>
              <a:rPr lang="th-TH" sz="2000" dirty="0">
                <a:solidFill>
                  <a:srgbClr val="C0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พื้นที่เสี่ยงสูง อ.เมือง สูงเม่น อ.ลอง พื้นที่เสี่ยง 5 อำเภอที่เหลือ</a:t>
            </a:r>
          </a:p>
          <a:p>
            <a:pPr marL="342900" lvl="0" indent="-342900">
              <a:buFontTx/>
              <a:buChar char="-"/>
            </a:pPr>
            <a:r>
              <a:rPr lang="en-US" sz="2000" dirty="0">
                <a:solidFill>
                  <a:srgbClr val="C0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Focus </a:t>
            </a:r>
            <a:r>
              <a:rPr lang="th-TH" sz="2000" dirty="0">
                <a:solidFill>
                  <a:srgbClr val="C0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กลุ่มเสี่ยงสูง อายุ 70-79 ปี , ส่งเสริม </a:t>
            </a:r>
            <a:r>
              <a:rPr lang="en-US" sz="2000" dirty="0">
                <a:solidFill>
                  <a:srgbClr val="C0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Health Literacy </a:t>
            </a:r>
            <a:r>
              <a:rPr lang="th-TH" sz="2000" dirty="0">
                <a:solidFill>
                  <a:srgbClr val="C0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และพัฒนาการประเมินความเสี่ยงต่อการหกล้มด้วยตนเอง  </a:t>
            </a:r>
          </a:p>
          <a:p>
            <a:pPr marL="342900" lvl="0" indent="-342900">
              <a:buFontTx/>
              <a:buChar char="-"/>
            </a:pPr>
            <a:r>
              <a:rPr lang="th-TH" sz="2000" dirty="0">
                <a:solidFill>
                  <a:srgbClr val="C0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พัฒนาแกนนำต้นแบบ </a:t>
            </a:r>
            <a:r>
              <a:rPr lang="en-US" sz="2000" dirty="0">
                <a:solidFill>
                  <a:srgbClr val="C0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Individual Care plan </a:t>
            </a:r>
            <a:r>
              <a:rPr lang="th-TH" sz="2000" dirty="0">
                <a:solidFill>
                  <a:srgbClr val="C0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สุขภาพดีไม่มีล้ม และทำหน้าที่ </a:t>
            </a:r>
            <a:r>
              <a:rPr lang="en-US" sz="2000" dirty="0">
                <a:solidFill>
                  <a:srgbClr val="C0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Buddy trainer </a:t>
            </a:r>
            <a:r>
              <a:rPr lang="th-TH" sz="2000" dirty="0">
                <a:solidFill>
                  <a:srgbClr val="C0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จำนวน </a:t>
            </a:r>
            <a:r>
              <a:rPr lang="en-US" sz="2000" dirty="0">
                <a:solidFill>
                  <a:srgbClr val="C0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364 </a:t>
            </a:r>
            <a:r>
              <a:rPr lang="th-TH" sz="2000" dirty="0">
                <a:solidFill>
                  <a:srgbClr val="C0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คน ดูแลผู้สูงอายุกลุ่มเสี่ยงสูง 1836 คน</a:t>
            </a:r>
          </a:p>
          <a:p>
            <a:pPr marL="342900" lvl="0" indent="-342900">
              <a:buFontTx/>
              <a:buChar char="-"/>
            </a:pPr>
            <a:r>
              <a:rPr lang="th-TH" sz="2000" dirty="0">
                <a:solidFill>
                  <a:srgbClr val="C0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การแก้ไขปัญหามิติสุขภาพ และมิติสิ่งแวดล้อม  ----</a:t>
            </a:r>
            <a:r>
              <a:rPr lang="en-US" sz="2000" dirty="0">
                <a:solidFill>
                  <a:srgbClr val="C0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&gt; </a:t>
            </a:r>
            <a:r>
              <a:rPr lang="th-TH" sz="2000" dirty="0">
                <a:solidFill>
                  <a:srgbClr val="C0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กองทุนฟื้นฟูสมรรถภาพ อบจ.แพร่ / อปท. / พม.  </a:t>
            </a:r>
          </a:p>
          <a:p>
            <a:pPr marL="342900" lvl="0" indent="-342900">
              <a:buFontTx/>
              <a:buChar char="-"/>
            </a:pPr>
            <a:r>
              <a:rPr lang="th-TH" sz="2000" dirty="0">
                <a:solidFill>
                  <a:srgbClr val="C0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การส่งต่อผลการคัดกรอง ผสอ.ที่เสี่ยง / กลุ่มเสี่ยงหักซ้ำ ----</a:t>
            </a:r>
            <a:r>
              <a:rPr lang="en-US" sz="2000" dirty="0">
                <a:solidFill>
                  <a:srgbClr val="C0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&gt; </a:t>
            </a:r>
            <a:r>
              <a:rPr lang="th-TH" sz="2000" dirty="0">
                <a:solidFill>
                  <a:srgbClr val="C0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รพ.แพร่ คลินิกป้องกันกระดูกหักซ้ำ / คลินิกผู้สูงอายุคุณภาพ / งานกายภาพบำบัด </a:t>
            </a:r>
            <a:endParaRPr lang="en-US" sz="2000" dirty="0">
              <a:solidFill>
                <a:srgbClr val="C00000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lvl="0"/>
            <a:endParaRPr lang="th-TH" sz="2000" dirty="0">
              <a:solidFill>
                <a:srgbClr val="C00000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8" name="สี่เหลี่ยมผืนผ้า: มุมมน 7">
            <a:extLst>
              <a:ext uri="{FF2B5EF4-FFF2-40B4-BE49-F238E27FC236}">
                <a16:creationId xmlns:a16="http://schemas.microsoft.com/office/drawing/2014/main" id="{5604EAE1-B0A8-4963-85E6-B102E5B8A702}"/>
              </a:ext>
            </a:extLst>
          </p:cNvPr>
          <p:cNvSpPr/>
          <p:nvPr/>
        </p:nvSpPr>
        <p:spPr>
          <a:xfrm>
            <a:off x="405803" y="76298"/>
            <a:ext cx="11466830" cy="579833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แผนงานโครงการ / กิจกรรม รองรับและสนับสนุนการดำเนินงาน</a:t>
            </a:r>
          </a:p>
        </p:txBody>
      </p:sp>
      <p:sp>
        <p:nvSpPr>
          <p:cNvPr id="9" name="สี่เหลี่ยมผืนผ้า: มุมมน 1">
            <a:extLst>
              <a:ext uri="{FF2B5EF4-FFF2-40B4-BE49-F238E27FC236}">
                <a16:creationId xmlns:a16="http://schemas.microsoft.com/office/drawing/2014/main" id="{2C672EBA-DCBF-4ED1-9E44-9C3713A89277}"/>
              </a:ext>
            </a:extLst>
          </p:cNvPr>
          <p:cNvSpPr/>
          <p:nvPr/>
        </p:nvSpPr>
        <p:spPr>
          <a:xfrm>
            <a:off x="362585" y="865136"/>
            <a:ext cx="11620149" cy="1340868"/>
          </a:xfrm>
          <a:prstGeom prst="roundRect">
            <a:avLst/>
          </a:prstGeom>
          <a:solidFill>
            <a:srgbClr val="66CC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th-TH" sz="2000" dirty="0">
                <a:solidFill>
                  <a:srgbClr val="C0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กิจกรรม/แผนงานโครงการที่ดำเนินงานร่วมกับศูนย์วิชาการ (ศูนย์อนามัยที่ 1 เชียงใหม่)</a:t>
            </a:r>
          </a:p>
          <a:p>
            <a:pPr marL="342900" lvl="0" indent="-342900">
              <a:buFontTx/>
              <a:buChar char="-"/>
            </a:pPr>
            <a:r>
              <a:rPr lang="th-TH" sz="2000" dirty="0">
                <a:solidFill>
                  <a:srgbClr val="C0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แผนส่งเสริมสุขภาพดี ชะลอชรา ชีวายืนยาว รายบุคคล (</a:t>
            </a:r>
            <a:r>
              <a:rPr lang="en-US" sz="2000" dirty="0">
                <a:solidFill>
                  <a:srgbClr val="C0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Individual Wellness Plan) </a:t>
            </a:r>
            <a:r>
              <a:rPr lang="th-TH" sz="2000" dirty="0">
                <a:solidFill>
                  <a:srgbClr val="C0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ในชมรมผู้สูงอายุ</a:t>
            </a:r>
            <a:endParaRPr lang="en-US" sz="2000" dirty="0">
              <a:solidFill>
                <a:srgbClr val="C00000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lvl="0"/>
            <a:r>
              <a:rPr lang="th-TH" sz="2000" dirty="0">
                <a:solidFill>
                  <a:srgbClr val="C0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การประเมินพฤติสุขภาพ และแผนการพัฒนาพฤติกรรมสุขภาพสุขภาพที่พึงประสงค์และการแก้ไขประเด็นเสี่ยง ผ่าน </a:t>
            </a:r>
            <a:r>
              <a:rPr lang="en-US" sz="2000" dirty="0">
                <a:solidFill>
                  <a:srgbClr val="C0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Application Blue Book</a:t>
            </a:r>
          </a:p>
          <a:p>
            <a:pPr marL="342900" lvl="0" indent="-342900">
              <a:buFontTx/>
              <a:buChar char="-"/>
            </a:pPr>
            <a:r>
              <a:rPr lang="th-TH" sz="2000" dirty="0" err="1">
                <a:solidFill>
                  <a:srgbClr val="C0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นวต</a:t>
            </a:r>
            <a:r>
              <a:rPr lang="th-TH" sz="2000" dirty="0">
                <a:solidFill>
                  <a:srgbClr val="C0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กรรมการดูแลสุขภาพตนเอง ผ่านการใช้ปฏิทินดูแลสุขภาพ  5 ด้าน ในพื้นที่ต้นแบบ  2 ตำบล (น้ำรัด / บ้านกลาง)</a:t>
            </a:r>
            <a:endParaRPr lang="en-US" sz="2000" dirty="0">
              <a:solidFill>
                <a:srgbClr val="C00000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lvl="0"/>
            <a:endParaRPr lang="th-TH" sz="2000" dirty="0">
              <a:solidFill>
                <a:srgbClr val="C00000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10" name="สี่เหลี่ยมผืนผ้า: มุมมน 1">
            <a:extLst>
              <a:ext uri="{FF2B5EF4-FFF2-40B4-BE49-F238E27FC236}">
                <a16:creationId xmlns:a16="http://schemas.microsoft.com/office/drawing/2014/main" id="{54E32515-DE44-4348-9975-C94D104E366C}"/>
              </a:ext>
            </a:extLst>
          </p:cNvPr>
          <p:cNvSpPr/>
          <p:nvPr/>
        </p:nvSpPr>
        <p:spPr>
          <a:xfrm>
            <a:off x="333474" y="5523710"/>
            <a:ext cx="11678370" cy="114881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th-TH" sz="2000" dirty="0">
                <a:solidFill>
                  <a:srgbClr val="C0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โครงการดูแลผู้สูงอายุ ระดับ </a:t>
            </a:r>
            <a:r>
              <a:rPr lang="th-TH" sz="2000" dirty="0" err="1">
                <a:solidFill>
                  <a:srgbClr val="C0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คปส</a:t>
            </a:r>
            <a:r>
              <a:rPr lang="th-TH" sz="2000" dirty="0">
                <a:solidFill>
                  <a:srgbClr val="C0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อ. รวม 8 อำเภอ และบูรณาการร่วมกับ อบจ. / เทสบาล / อบต.</a:t>
            </a:r>
          </a:p>
          <a:p>
            <a:pPr marL="342900" lvl="0" indent="-342900">
              <a:buFontTx/>
              <a:buChar char="-"/>
            </a:pPr>
            <a:r>
              <a:rPr lang="th-TH" sz="2000" dirty="0">
                <a:solidFill>
                  <a:srgbClr val="C0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บูรณาการดำเนินงาน พชอ. ในทุกอำเภอ การขับเคลื่อนเมืองสุขภาวะในผู้สูงอายุ ตามนโยบายผู้ว่าราชการจังหวัด</a:t>
            </a:r>
          </a:p>
          <a:p>
            <a:pPr marL="342900" lvl="0" indent="-342900">
              <a:buFontTx/>
              <a:buChar char="-"/>
            </a:pPr>
            <a:r>
              <a:rPr lang="th-TH" sz="2000" dirty="0">
                <a:solidFill>
                  <a:srgbClr val="C0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การดำเนินงานป้องกันการหกล้ม และบูรณาการ 4 </a:t>
            </a:r>
            <a:r>
              <a:rPr lang="en-US" sz="2000" dirty="0">
                <a:solidFill>
                  <a:srgbClr val="C0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smart </a:t>
            </a:r>
            <a:r>
              <a:rPr lang="th-TH" sz="2000" dirty="0">
                <a:solidFill>
                  <a:srgbClr val="C0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/ กองทุนสุขภาพตำบล / กองทุน </a:t>
            </a:r>
            <a:r>
              <a:rPr lang="en-US" sz="2000" dirty="0">
                <a:solidFill>
                  <a:srgbClr val="C0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LTC / </a:t>
            </a:r>
            <a:r>
              <a:rPr lang="th-TH" sz="2000" dirty="0">
                <a:solidFill>
                  <a:srgbClr val="C0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กองทุนฟื้นฟูสมรรภถาพ อบจ. การปรับปรุงบ้านผู้สูงอายุ พม.</a:t>
            </a:r>
          </a:p>
        </p:txBody>
      </p:sp>
    </p:spTree>
    <p:extLst>
      <p:ext uri="{BB962C8B-B14F-4D97-AF65-F5344CB8AC3E}">
        <p14:creationId xmlns:p14="http://schemas.microsoft.com/office/powerpoint/2010/main" val="135909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สี่เหลี่ยมผืนผ้า 8">
            <a:extLst>
              <a:ext uri="{FF2B5EF4-FFF2-40B4-BE49-F238E27FC236}">
                <a16:creationId xmlns:a16="http://schemas.microsoft.com/office/drawing/2014/main" id="{62791214-93D3-47C0-AD24-9955CC3AEF97}"/>
              </a:ext>
            </a:extLst>
          </p:cNvPr>
          <p:cNvSpPr/>
          <p:nvPr/>
        </p:nvSpPr>
        <p:spPr>
          <a:xfrm>
            <a:off x="2419139" y="6214289"/>
            <a:ext cx="7516431" cy="38735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จากรายงาน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Health Data center </a:t>
            </a:r>
            <a:r>
              <a:rPr lang="th-T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สำนักงานสาธารณสุขจังหวัดแพร่ ข้อมูล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ณ วันที่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30</a:t>
            </a:r>
            <a:r>
              <a:rPr lang="th-T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มิถุนายน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2565</a:t>
            </a:r>
            <a:endParaRPr lang="th-T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id="{6A2E14B2-9815-4E64-AC14-15B41C9FB671}"/>
              </a:ext>
            </a:extLst>
          </p:cNvPr>
          <p:cNvSpPr txBox="1"/>
          <p:nvPr/>
        </p:nvSpPr>
        <p:spPr>
          <a:xfrm>
            <a:off x="646599" y="119786"/>
            <a:ext cx="10925260" cy="1077218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/>
            <a:r>
              <a:rPr lang="th-TH" sz="3200" b="1" dirty="0">
                <a:solidFill>
                  <a:srgbClr val="0066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ข้อมูลสถานการณ์การเข้าสู่สังคมสูงอายุของจังหวัดแพร่ </a:t>
            </a:r>
          </a:p>
          <a:p>
            <a:pPr algn="ctr"/>
            <a:r>
              <a:rPr lang="th-TH" sz="3200" b="1" dirty="0">
                <a:solidFill>
                  <a:srgbClr val="0066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และผลการคัดกรอง </a:t>
            </a:r>
            <a:r>
              <a:rPr lang="en-US" sz="3200" b="1" dirty="0">
                <a:solidFill>
                  <a:srgbClr val="0066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ADL </a:t>
            </a:r>
            <a:r>
              <a:rPr lang="th-TH" sz="3200" b="1" dirty="0">
                <a:solidFill>
                  <a:srgbClr val="0066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กลุ่มผู้สูงอายุ ติดบ้าน ติดเตียง </a:t>
            </a:r>
            <a:r>
              <a:rPr lang="th-TH" sz="32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ข้อมูลปี </a:t>
            </a:r>
            <a:r>
              <a:rPr lang="en-US" sz="32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2560 – 2565(</a:t>
            </a:r>
            <a:r>
              <a:rPr lang="th-TH" sz="32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มิ.ย.)</a:t>
            </a:r>
            <a:endParaRPr lang="en-US" sz="32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11" name="แผนภูมิ 3">
            <a:extLst>
              <a:ext uri="{FF2B5EF4-FFF2-40B4-BE49-F238E27FC236}">
                <a16:creationId xmlns:a16="http://schemas.microsoft.com/office/drawing/2014/main" id="{7E613CC8-ACB8-4C82-8E54-DFC97773F3C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90009698"/>
              </p:ext>
            </p:extLst>
          </p:nvPr>
        </p:nvGraphicFramePr>
        <p:xfrm>
          <a:off x="350520" y="1517014"/>
          <a:ext cx="5730240" cy="45789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F507B678-5F05-4A6D-A89A-0662FE57628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6212351"/>
              </p:ext>
            </p:extLst>
          </p:nvPr>
        </p:nvGraphicFramePr>
        <p:xfrm>
          <a:off x="6035040" y="1517014"/>
          <a:ext cx="5806440" cy="4541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932721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สี่เหลี่ยมผืนผ้า 8">
            <a:extLst>
              <a:ext uri="{FF2B5EF4-FFF2-40B4-BE49-F238E27FC236}">
                <a16:creationId xmlns:a16="http://schemas.microsoft.com/office/drawing/2014/main" id="{62791214-93D3-47C0-AD24-9955CC3AEF97}"/>
              </a:ext>
            </a:extLst>
          </p:cNvPr>
          <p:cNvSpPr/>
          <p:nvPr/>
        </p:nvSpPr>
        <p:spPr>
          <a:xfrm>
            <a:off x="2184854" y="6290490"/>
            <a:ext cx="8610526" cy="38735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altLang="th-TH" sz="2000" b="1" dirty="0">
                <a:solidFill>
                  <a:srgbClr val="0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ที่มา : ข้อมูล 43 แฟ้ม งาน </a:t>
            </a:r>
            <a:r>
              <a:rPr lang="en-US" altLang="th-TH" sz="2000" b="1" dirty="0">
                <a:solidFill>
                  <a:srgbClr val="0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ICT </a:t>
            </a:r>
            <a:r>
              <a:rPr lang="th-TH" altLang="th-TH" sz="2000" b="1" dirty="0">
                <a:solidFill>
                  <a:srgbClr val="0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สสจ.แพร่  ณ 30 มิถุนายน </a:t>
            </a:r>
            <a:r>
              <a:rPr lang="en-US" altLang="th-TH" sz="2000" b="1" dirty="0">
                <a:solidFill>
                  <a:srgbClr val="0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2565</a:t>
            </a:r>
            <a:endParaRPr lang="en-US" altLang="th-TH" sz="40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6D8061E2-1F38-43F3-B68A-C07381A5F2D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9075657"/>
              </p:ext>
            </p:extLst>
          </p:nvPr>
        </p:nvGraphicFramePr>
        <p:xfrm>
          <a:off x="597771" y="919613"/>
          <a:ext cx="10996457" cy="51997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กล่องข้อความ 9">
            <a:extLst>
              <a:ext uri="{FF2B5EF4-FFF2-40B4-BE49-F238E27FC236}">
                <a16:creationId xmlns:a16="http://schemas.microsoft.com/office/drawing/2014/main" id="{E38F5A5B-BFE4-48CD-AA5C-637F7699A39C}"/>
              </a:ext>
            </a:extLst>
          </p:cNvPr>
          <p:cNvSpPr txBox="1"/>
          <p:nvPr/>
        </p:nvSpPr>
        <p:spPr>
          <a:xfrm>
            <a:off x="716280" y="310855"/>
            <a:ext cx="10561320" cy="52322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/>
            <a:r>
              <a:rPr lang="th-TH" sz="2800" b="1" dirty="0">
                <a:solidFill>
                  <a:srgbClr val="0066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ผลการดำเนินงานคัดกรอง</a:t>
            </a:r>
            <a:r>
              <a:rPr lang="en-US" sz="2800" b="1" dirty="0">
                <a:solidFill>
                  <a:srgbClr val="0066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BGS</a:t>
            </a:r>
            <a:r>
              <a:rPr lang="th-TH" sz="2800" b="1" dirty="0">
                <a:solidFill>
                  <a:srgbClr val="0066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-</a:t>
            </a:r>
            <a:r>
              <a:rPr lang="en-US" sz="2800" b="1" dirty="0">
                <a:solidFill>
                  <a:srgbClr val="0066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Fall Risk</a:t>
            </a:r>
            <a:r>
              <a:rPr lang="th-TH" sz="2800" b="1" dirty="0">
                <a:solidFill>
                  <a:srgbClr val="0066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r>
              <a:rPr lang="en-US" sz="2800" b="1" dirty="0">
                <a:solidFill>
                  <a:srgbClr val="0066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&amp; </a:t>
            </a:r>
            <a:r>
              <a:rPr lang="th-TH" sz="2800" b="1" dirty="0">
                <a:solidFill>
                  <a:srgbClr val="0066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ผสอ.หกล้มกระดูกหักประเภทผู้ป่วยนอก</a:t>
            </a:r>
            <a:r>
              <a:rPr lang="en-US" sz="2800" b="1" dirty="0">
                <a:solidFill>
                  <a:srgbClr val="0066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r>
              <a:rPr lang="th-TH" sz="2800" b="1" dirty="0">
                <a:solidFill>
                  <a:srgbClr val="0066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ปี 2560-2565</a:t>
            </a:r>
            <a:endParaRPr lang="en-US" sz="28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8836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1A3D002-02D9-417D-B567-DA9F7F35EB6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4275" y="357543"/>
            <a:ext cx="11026672" cy="724247"/>
          </a:xfr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 fontScale="85000" lnSpcReduction="20000"/>
          </a:bodyPr>
          <a:lstStyle/>
          <a:p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ผลการดำเนินงาน ถึง 30 มิถุนายน 2565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79B343A6-C7CC-418F-A2E5-341F9987AF3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49758989"/>
              </p:ext>
            </p:extLst>
          </p:nvPr>
        </p:nvGraphicFramePr>
        <p:xfrm>
          <a:off x="300970" y="1628633"/>
          <a:ext cx="11026671" cy="44673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308883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ctr" rtl="0"/>
            <a:r>
              <a:rPr lang="th-T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ผลการดำเนินงานด้านการปรับสิ่งแวดล้อมในบ้านจากการประเมิน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House Risk </a:t>
            </a:r>
            <a:r>
              <a:rPr lang="th-T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ปี 2564 ดำเนินงานต่อเนื่องปี 2565</a:t>
            </a:r>
          </a:p>
        </p:txBody>
      </p:sp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id="{5671EFD5-6E06-465E-BAC8-FB559AC1C5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61" y="1381760"/>
            <a:ext cx="2468879" cy="2905760"/>
          </a:xfrm>
          <a:prstGeom prst="rect">
            <a:avLst/>
          </a:prstGeom>
        </p:spPr>
      </p:pic>
      <p:pic>
        <p:nvPicPr>
          <p:cNvPr id="12" name="รูปภาพ 11">
            <a:extLst>
              <a:ext uri="{FF2B5EF4-FFF2-40B4-BE49-F238E27FC236}">
                <a16:creationId xmlns:a16="http://schemas.microsoft.com/office/drawing/2014/main" id="{7086A3A8-30B0-439C-B360-A509C25A53E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6180" y="1361651"/>
            <a:ext cx="2408846" cy="29057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ลูกศร: ขวา 12">
            <a:extLst>
              <a:ext uri="{FF2B5EF4-FFF2-40B4-BE49-F238E27FC236}">
                <a16:creationId xmlns:a16="http://schemas.microsoft.com/office/drawing/2014/main" id="{D5015799-8D65-4B7A-91E0-756B13E2594C}"/>
              </a:ext>
            </a:extLst>
          </p:cNvPr>
          <p:cNvSpPr/>
          <p:nvPr/>
        </p:nvSpPr>
        <p:spPr>
          <a:xfrm>
            <a:off x="2909570" y="2702440"/>
            <a:ext cx="640080" cy="284480"/>
          </a:xfrm>
          <a:prstGeom prst="rightArrow">
            <a:avLst/>
          </a:prstGeom>
          <a:solidFill>
            <a:srgbClr val="8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5" name="รูปภาพ 14">
            <a:extLst>
              <a:ext uri="{FF2B5EF4-FFF2-40B4-BE49-F238E27FC236}">
                <a16:creationId xmlns:a16="http://schemas.microsoft.com/office/drawing/2014/main" id="{C1E4C931-01EE-4EEE-A4AD-33A53E37723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365" y="4516198"/>
            <a:ext cx="2613661" cy="20370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รูปภาพ 16">
            <a:extLst>
              <a:ext uri="{FF2B5EF4-FFF2-40B4-BE49-F238E27FC236}">
                <a16:creationId xmlns:a16="http://schemas.microsoft.com/office/drawing/2014/main" id="{6A414A34-7506-4581-ADA4-17B238E9E2B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00" y="4516199"/>
            <a:ext cx="2468879" cy="2037080"/>
          </a:xfrm>
          <a:prstGeom prst="rect">
            <a:avLst/>
          </a:prstGeom>
        </p:spPr>
      </p:pic>
      <p:sp>
        <p:nvSpPr>
          <p:cNvPr id="18" name="ลูกศร: ขวา 17">
            <a:extLst>
              <a:ext uri="{FF2B5EF4-FFF2-40B4-BE49-F238E27FC236}">
                <a16:creationId xmlns:a16="http://schemas.microsoft.com/office/drawing/2014/main" id="{C816D3EB-9807-4A43-B4CD-9A533A2C0598}"/>
              </a:ext>
            </a:extLst>
          </p:cNvPr>
          <p:cNvSpPr/>
          <p:nvPr/>
        </p:nvSpPr>
        <p:spPr>
          <a:xfrm>
            <a:off x="2837180" y="5392498"/>
            <a:ext cx="640080" cy="284480"/>
          </a:xfrm>
          <a:prstGeom prst="rightArrow">
            <a:avLst/>
          </a:prstGeom>
          <a:solidFill>
            <a:srgbClr val="8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20" name="รูปภาพ 19">
            <a:extLst>
              <a:ext uri="{FF2B5EF4-FFF2-40B4-BE49-F238E27FC236}">
                <a16:creationId xmlns:a16="http://schemas.microsoft.com/office/drawing/2014/main" id="{33359CFB-6D26-42A6-A364-43701BBC7C2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6022" y="1303816"/>
            <a:ext cx="2311817" cy="3081728"/>
          </a:xfrm>
          <a:prstGeom prst="rect">
            <a:avLst/>
          </a:prstGeom>
        </p:spPr>
      </p:pic>
      <p:pic>
        <p:nvPicPr>
          <p:cNvPr id="22" name="รูปภาพ 21">
            <a:extLst>
              <a:ext uri="{FF2B5EF4-FFF2-40B4-BE49-F238E27FC236}">
                <a16:creationId xmlns:a16="http://schemas.microsoft.com/office/drawing/2014/main" id="{F3718926-B495-4EB3-889D-0B760EC05C9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1843" y="1341180"/>
            <a:ext cx="2240696" cy="2986920"/>
          </a:xfrm>
          <a:prstGeom prst="rect">
            <a:avLst/>
          </a:prstGeom>
        </p:spPr>
      </p:pic>
      <p:sp>
        <p:nvSpPr>
          <p:cNvPr id="23" name="ลูกศร: ขวา 22">
            <a:extLst>
              <a:ext uri="{FF2B5EF4-FFF2-40B4-BE49-F238E27FC236}">
                <a16:creationId xmlns:a16="http://schemas.microsoft.com/office/drawing/2014/main" id="{50792D54-0213-4FBB-94F4-621813D86C89}"/>
              </a:ext>
            </a:extLst>
          </p:cNvPr>
          <p:cNvSpPr/>
          <p:nvPr/>
        </p:nvSpPr>
        <p:spPr>
          <a:xfrm>
            <a:off x="8818179" y="2560200"/>
            <a:ext cx="640080" cy="284480"/>
          </a:xfrm>
          <a:prstGeom prst="rightArrow">
            <a:avLst/>
          </a:prstGeom>
          <a:solidFill>
            <a:srgbClr val="8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25" name="รูปภาพ 24">
            <a:extLst>
              <a:ext uri="{FF2B5EF4-FFF2-40B4-BE49-F238E27FC236}">
                <a16:creationId xmlns:a16="http://schemas.microsoft.com/office/drawing/2014/main" id="{696E892B-3A0A-48A0-A169-8A6212E834F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117" y="4496119"/>
            <a:ext cx="2716106" cy="2037080"/>
          </a:xfrm>
          <a:prstGeom prst="rect">
            <a:avLst/>
          </a:prstGeom>
        </p:spPr>
      </p:pic>
      <p:sp>
        <p:nvSpPr>
          <p:cNvPr id="26" name="ลูกศร: ขวา 25">
            <a:extLst>
              <a:ext uri="{FF2B5EF4-FFF2-40B4-BE49-F238E27FC236}">
                <a16:creationId xmlns:a16="http://schemas.microsoft.com/office/drawing/2014/main" id="{B36FE63F-33EE-404C-8B01-46410913BE51}"/>
              </a:ext>
            </a:extLst>
          </p:cNvPr>
          <p:cNvSpPr/>
          <p:nvPr/>
        </p:nvSpPr>
        <p:spPr>
          <a:xfrm>
            <a:off x="9116284" y="5697419"/>
            <a:ext cx="640080" cy="284480"/>
          </a:xfrm>
          <a:prstGeom prst="rightArrow">
            <a:avLst/>
          </a:prstGeom>
          <a:solidFill>
            <a:srgbClr val="8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28" name="รูปภาพ 27">
            <a:extLst>
              <a:ext uri="{FF2B5EF4-FFF2-40B4-BE49-F238E27FC236}">
                <a16:creationId xmlns:a16="http://schemas.microsoft.com/office/drawing/2014/main" id="{DE1CFEEE-7CB3-4A62-B00C-5487918BA48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0425" y="4432119"/>
            <a:ext cx="2077414" cy="2349681"/>
          </a:xfrm>
          <a:prstGeom prst="rect">
            <a:avLst/>
          </a:prstGeom>
        </p:spPr>
      </p:pic>
      <p:pic>
        <p:nvPicPr>
          <p:cNvPr id="29" name="รูปภาพ 28">
            <a:extLst>
              <a:ext uri="{FF2B5EF4-FFF2-40B4-BE49-F238E27FC236}">
                <a16:creationId xmlns:a16="http://schemas.microsoft.com/office/drawing/2014/main" id="{C73B2AFB-B100-47DD-808F-21DFBFAF175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5582" y="284162"/>
            <a:ext cx="961252" cy="889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68354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3369892" y="109549"/>
            <a:ext cx="6050015" cy="955566"/>
          </a:xfrm>
        </p:spPr>
        <p:txBody>
          <a:bodyPr rtlCol="0">
            <a:normAutofit fontScale="90000"/>
          </a:bodyPr>
          <a:lstStyle/>
          <a:p>
            <a:pPr algn="ctr" rtl="0"/>
            <a:r>
              <a:rPr lang="th-TH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การออกกำลังกาย เพื่อเสริมสร้างการทรงตัว</a:t>
            </a:r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A96FD49A-10E6-4CEF-ACA6-6F848930AF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7985" y="922849"/>
            <a:ext cx="2529117" cy="3371395"/>
          </a:xfrm>
          <a:prstGeom prst="rect">
            <a:avLst/>
          </a:prstGeom>
        </p:spPr>
      </p:pic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60A6765D-46C4-47CA-BB72-DB4D2FBED44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5985" y="826163"/>
            <a:ext cx="2312022" cy="3082000"/>
          </a:xfrm>
          <a:prstGeom prst="rect">
            <a:avLst/>
          </a:prstGeom>
        </p:spPr>
      </p:pic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9B8A0967-5744-4991-804A-019632FAB05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4855" y="3666539"/>
            <a:ext cx="2054264" cy="2738400"/>
          </a:xfrm>
          <a:prstGeom prst="rect">
            <a:avLst/>
          </a:prstGeom>
        </p:spPr>
      </p:pic>
      <p:pic>
        <p:nvPicPr>
          <p:cNvPr id="11" name="รูปภาพ 10">
            <a:extLst>
              <a:ext uri="{FF2B5EF4-FFF2-40B4-BE49-F238E27FC236}">
                <a16:creationId xmlns:a16="http://schemas.microsoft.com/office/drawing/2014/main" id="{9C5DD088-B4B4-44D3-97AB-41C96198048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129" y="3322939"/>
            <a:ext cx="2312022" cy="3082000"/>
          </a:xfrm>
          <a:prstGeom prst="rect">
            <a:avLst/>
          </a:prstGeom>
        </p:spPr>
      </p:pic>
      <p:pic>
        <p:nvPicPr>
          <p:cNvPr id="13" name="รูปภาพ 12">
            <a:extLst>
              <a:ext uri="{FF2B5EF4-FFF2-40B4-BE49-F238E27FC236}">
                <a16:creationId xmlns:a16="http://schemas.microsoft.com/office/drawing/2014/main" id="{63589D6F-7522-4595-B165-3E02970C497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2112" y="2978244"/>
            <a:ext cx="1481078" cy="2632000"/>
          </a:xfrm>
          <a:prstGeom prst="rect">
            <a:avLst/>
          </a:prstGeom>
        </p:spPr>
      </p:pic>
      <p:pic>
        <p:nvPicPr>
          <p:cNvPr id="17" name="รูปภาพ 16">
            <a:extLst>
              <a:ext uri="{FF2B5EF4-FFF2-40B4-BE49-F238E27FC236}">
                <a16:creationId xmlns:a16="http://schemas.microsoft.com/office/drawing/2014/main" id="{351D455C-EAE3-488E-B580-768FA1543B7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08" y="385064"/>
            <a:ext cx="2304036" cy="3073434"/>
          </a:xfrm>
          <a:prstGeom prst="rect">
            <a:avLst/>
          </a:prstGeom>
        </p:spPr>
      </p:pic>
      <p:pic>
        <p:nvPicPr>
          <p:cNvPr id="19" name="รูปภาพ 18">
            <a:extLst>
              <a:ext uri="{FF2B5EF4-FFF2-40B4-BE49-F238E27FC236}">
                <a16:creationId xmlns:a16="http://schemas.microsoft.com/office/drawing/2014/main" id="{810E73B8-3CD5-4F4E-B605-DFCA865F628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" y="3215062"/>
            <a:ext cx="1526358" cy="2713526"/>
          </a:xfrm>
          <a:prstGeom prst="rect">
            <a:avLst/>
          </a:prstGeom>
        </p:spPr>
      </p:pic>
      <p:pic>
        <p:nvPicPr>
          <p:cNvPr id="20" name="รูปภาพ 19">
            <a:extLst>
              <a:ext uri="{FF2B5EF4-FFF2-40B4-BE49-F238E27FC236}">
                <a16:creationId xmlns:a16="http://schemas.microsoft.com/office/drawing/2014/main" id="{E855B1B2-8D15-413F-95FB-2767E0BD2B66}"/>
              </a:ext>
            </a:extLst>
          </p:cNvPr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612" y="5198802"/>
            <a:ext cx="1686332" cy="1374840"/>
          </a:xfrm>
          <a:prstGeom prst="rect">
            <a:avLst/>
          </a:prstGeom>
        </p:spPr>
      </p:pic>
      <p:pic>
        <p:nvPicPr>
          <p:cNvPr id="21" name="รูปภาพ 20">
            <a:extLst>
              <a:ext uri="{FF2B5EF4-FFF2-40B4-BE49-F238E27FC236}">
                <a16:creationId xmlns:a16="http://schemas.microsoft.com/office/drawing/2014/main" id="{9635F677-BCAE-40E1-9224-155EA7493954}"/>
              </a:ext>
            </a:extLst>
          </p:cNvPr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4075" y="761709"/>
            <a:ext cx="2385831" cy="1749412"/>
          </a:xfrm>
          <a:prstGeom prst="rect">
            <a:avLst/>
          </a:prstGeom>
        </p:spPr>
      </p:pic>
      <p:pic>
        <p:nvPicPr>
          <p:cNvPr id="22" name="รูปภาพ 21">
            <a:extLst>
              <a:ext uri="{FF2B5EF4-FFF2-40B4-BE49-F238E27FC236}">
                <a16:creationId xmlns:a16="http://schemas.microsoft.com/office/drawing/2014/main" id="{2C1739FA-87A5-43C9-98F3-6A6AE466E45B}"/>
              </a:ext>
            </a:extLst>
          </p:cNvPr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4060" y="3721924"/>
            <a:ext cx="1970405" cy="2627630"/>
          </a:xfrm>
          <a:prstGeom prst="rect">
            <a:avLst/>
          </a:prstGeom>
        </p:spPr>
      </p:pic>
      <p:pic>
        <p:nvPicPr>
          <p:cNvPr id="23" name="รูปภาพ 22">
            <a:extLst>
              <a:ext uri="{FF2B5EF4-FFF2-40B4-BE49-F238E27FC236}">
                <a16:creationId xmlns:a16="http://schemas.microsoft.com/office/drawing/2014/main" id="{D12879D8-52C5-4C40-B3E1-1622A5DDD612}"/>
              </a:ext>
            </a:extLst>
          </p:cNvPr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642" y="1368520"/>
            <a:ext cx="1970405" cy="2627630"/>
          </a:xfrm>
          <a:prstGeom prst="rect">
            <a:avLst/>
          </a:prstGeom>
        </p:spPr>
      </p:pic>
      <p:pic>
        <p:nvPicPr>
          <p:cNvPr id="24" name="รูปภาพ 23">
            <a:extLst>
              <a:ext uri="{FF2B5EF4-FFF2-40B4-BE49-F238E27FC236}">
                <a16:creationId xmlns:a16="http://schemas.microsoft.com/office/drawing/2014/main" id="{3FE510B5-085B-45B9-BD0D-8DB95D9C585A}"/>
              </a:ext>
            </a:extLst>
          </p:cNvPr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6801" y="4432461"/>
            <a:ext cx="1586139" cy="2141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647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C3603-1416-33D8-B71B-0BBF4121D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จังหวัดแพร่</a:t>
            </a:r>
          </a:p>
        </p:txBody>
      </p:sp>
      <p:pic>
        <p:nvPicPr>
          <p:cNvPr id="9" name="Content Placeholder 8" descr="A picture containing floor, person&#10;&#10;Description automatically generated">
            <a:extLst>
              <a:ext uri="{FF2B5EF4-FFF2-40B4-BE49-F238E27FC236}">
                <a16:creationId xmlns:a16="http://schemas.microsoft.com/office/drawing/2014/main" id="{FD48CF5B-EA26-FF9E-7252-0949881962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58" y="2027239"/>
            <a:ext cx="3429000" cy="4572000"/>
          </a:xfrm>
        </p:spPr>
      </p:pic>
      <p:pic>
        <p:nvPicPr>
          <p:cNvPr id="11" name="Picture 10" descr="A group of people in a room&#10;&#10;Description automatically generated">
            <a:extLst>
              <a:ext uri="{FF2B5EF4-FFF2-40B4-BE49-F238E27FC236}">
                <a16:creationId xmlns:a16="http://schemas.microsoft.com/office/drawing/2014/main" id="{4EB58858-9132-2CBC-606B-E5AE929A5F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3170" y="3178943"/>
            <a:ext cx="4404849" cy="3303637"/>
          </a:xfrm>
          <a:prstGeom prst="rect">
            <a:avLst/>
          </a:prstGeom>
        </p:spPr>
      </p:pic>
      <p:pic>
        <p:nvPicPr>
          <p:cNvPr id="13" name="Picture 12" descr="A picture containing text, person, people&#10;&#10;Description automatically generated">
            <a:extLst>
              <a:ext uri="{FF2B5EF4-FFF2-40B4-BE49-F238E27FC236}">
                <a16:creationId xmlns:a16="http://schemas.microsoft.com/office/drawing/2014/main" id="{E7019529-FB5C-3F23-EFCA-ADBB41EBBF2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5935" y="76200"/>
            <a:ext cx="2792662" cy="3064131"/>
          </a:xfrm>
          <a:prstGeom prst="rect">
            <a:avLst/>
          </a:prstGeom>
        </p:spPr>
      </p:pic>
      <p:pic>
        <p:nvPicPr>
          <p:cNvPr id="17" name="Picture 16" descr="A picture containing person, people, group, meal&#10;&#10;Description automatically generated">
            <a:extLst>
              <a:ext uri="{FF2B5EF4-FFF2-40B4-BE49-F238E27FC236}">
                <a16:creationId xmlns:a16="http://schemas.microsoft.com/office/drawing/2014/main" id="{140B8746-0B26-B970-029B-3F688A168D4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9444" y="76200"/>
            <a:ext cx="4091898" cy="3068923"/>
          </a:xfrm>
          <a:prstGeom prst="rect">
            <a:avLst/>
          </a:prstGeom>
        </p:spPr>
      </p:pic>
      <p:pic>
        <p:nvPicPr>
          <p:cNvPr id="19" name="Picture 18" descr="A picture containing person, ground&#10;&#10;Description automatically generated">
            <a:extLst>
              <a:ext uri="{FF2B5EF4-FFF2-40B4-BE49-F238E27FC236}">
                <a16:creationId xmlns:a16="http://schemas.microsoft.com/office/drawing/2014/main" id="{D7886DB5-2B21-6037-14E0-DECB4CB2B7B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957" y="2693052"/>
            <a:ext cx="2929640" cy="3906187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97350BCD-5F1C-92D2-9D43-9EA48B28833C}"/>
              </a:ext>
            </a:extLst>
          </p:cNvPr>
          <p:cNvSpPr txBox="1"/>
          <p:nvPr/>
        </p:nvSpPr>
        <p:spPr>
          <a:xfrm>
            <a:off x="472227" y="1423599"/>
            <a:ext cx="3533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800" b="0" i="0" u="none" strike="noStrike" kern="1200" cap="none" spc="0" normalizeH="0" baseline="0" noProof="0" dirty="0">
                <a:ln>
                  <a:noFill/>
                </a:ln>
                <a:solidFill>
                  <a:srgbClr val="514843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t>ให้บริการ โดยสหวิชาชีพ+แกนนำ ผสอ. ปี 2565</a:t>
            </a:r>
          </a:p>
        </p:txBody>
      </p:sp>
    </p:spTree>
    <p:extLst>
      <p:ext uri="{BB962C8B-B14F-4D97-AF65-F5344CB8AC3E}">
        <p14:creationId xmlns:p14="http://schemas.microsoft.com/office/powerpoint/2010/main" val="4066185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บทความเชิงวิชาการ 16x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_50521056_TF03431380_Win32" id="{3F26F79C-32AC-4BB4-81E2-A67C69004522}" vid="{B50B1D3D-DEB9-4CC8-A35D-0205CC8C778C}"/>
    </a:ext>
  </a:extLst>
</a:theme>
</file>

<file path=ppt/theme/theme2.xml><?xml version="1.0" encoding="utf-8"?>
<a:theme xmlns:a="http://schemas.openxmlformats.org/drawingml/2006/main" name="ChronicleVTI">
  <a:themeElements>
    <a:clrScheme name="AnalogousFromLightSeedRightStep">
      <a:dk1>
        <a:srgbClr val="000000"/>
      </a:dk1>
      <a:lt1>
        <a:srgbClr val="FFFFFF"/>
      </a:lt1>
      <a:dk2>
        <a:srgbClr val="3C3522"/>
      </a:dk2>
      <a:lt2>
        <a:srgbClr val="E2E5E8"/>
      </a:lt2>
      <a:accent1>
        <a:srgbClr val="E98A3E"/>
      </a:accent1>
      <a:accent2>
        <a:srgbClr val="B2A13B"/>
      </a:accent2>
      <a:accent3>
        <a:srgbClr val="92AD4E"/>
      </a:accent3>
      <a:accent4>
        <a:srgbClr val="5FB738"/>
      </a:accent4>
      <a:accent5>
        <a:srgbClr val="2EBA3D"/>
      </a:accent5>
      <a:accent6>
        <a:srgbClr val="32B778"/>
      </a:accent6>
      <a:hlink>
        <a:srgbClr val="5C85A7"/>
      </a:hlink>
      <a:folHlink>
        <a:srgbClr val="7F7F7F"/>
      </a:folHlink>
    </a:clrScheme>
    <a:fontScheme name="Univers Calisto">
      <a:majorFont>
        <a:latin typeface="Univers Condensed"/>
        <a:ea typeface=""/>
        <a:cs typeface=""/>
      </a:majorFont>
      <a:minorFont>
        <a:latin typeface="Calisto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hronicleVTI" id="{508E4D90-5116-4BF0-876B-3F422DD1F65F}" vid="{AA21DC3D-92A8-43A4-8358-ED428371CD55}"/>
    </a:ext>
  </a:extLst>
</a:theme>
</file>

<file path=ppt/theme/theme3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4.xml><?xml version="1.0" encoding="utf-8"?>
<a:theme xmlns:a="http://schemas.openxmlformats.org/drawingml/2006/main" name="ธีมของ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ธีมของ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855024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2012-08-31T08:50:00+00:00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1616423</Value>
    </PublishStatusLookup>
    <APAuthor xmlns="4873beb7-5857-4685-be1f-d57550cc96cc">
      <UserInfo>
        <DisplayName>REDMOND\kristaa</DisplayName>
        <AccountId>136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TP103431361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8C8B9CA-0273-4370-889A-FC05DA5C2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CDDBB83-77C1-4099-A0AA-289882E745E2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4873beb7-5857-4685-be1f-d57550cc96cc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การออกแบบงานนำเสนอลายทางและลวดลายริบบิ้นทางวิชาการ (จอกว้าง)</Template>
  <TotalTime>1605</TotalTime>
  <Words>1077</Words>
  <Application>Microsoft Office PowerPoint</Application>
  <PresentationFormat>Widescreen</PresentationFormat>
  <Paragraphs>86</Paragraphs>
  <Slides>11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28" baseType="lpstr">
      <vt:lpstr>Arial</vt:lpstr>
      <vt:lpstr>Calibri</vt:lpstr>
      <vt:lpstr>Calisto MT</vt:lpstr>
      <vt:lpstr>Euphemia</vt:lpstr>
      <vt:lpstr>Kanit Light</vt:lpstr>
      <vt:lpstr>Latha</vt:lpstr>
      <vt:lpstr>Leelawadee</vt:lpstr>
      <vt:lpstr>TH Kodchasal</vt:lpstr>
      <vt:lpstr>TH Niramit AS</vt:lpstr>
      <vt:lpstr>TH SarabunPSK</vt:lpstr>
      <vt:lpstr>Trebuchet MS</vt:lpstr>
      <vt:lpstr>Univers Condensed</vt:lpstr>
      <vt:lpstr>Wingdings</vt:lpstr>
      <vt:lpstr>Wingdings 3</vt:lpstr>
      <vt:lpstr>บทความเชิงวิชาการ 16x9</vt:lpstr>
      <vt:lpstr>ChronicleVTI</vt:lpstr>
      <vt:lpstr>Facet</vt:lpstr>
      <vt:lpstr>สุขภาพกลุ่มวัย : ผู้สูงอายุคุณภาพ ประเด็นเน้นหนักเขตสุขภาพ :  Fall prevention (พลัดตกหกล้ม)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ผลการดำเนินงานด้านการปรับสิ่งแวดล้อมในบ้านจากการประเมิน House Risk ปี 2564 ดำเนินงานต่อเนื่องปี 2565</vt:lpstr>
      <vt:lpstr>การออกกำลังกาย เพื่อเสริมสร้างการทรงตัว</vt:lpstr>
      <vt:lpstr>จังหวัดแพร่</vt:lpstr>
      <vt:lpstr>ผลลัพธ์การดำเนินงานเฝ้าระวังผู้สูงอายุหกล้มกระดูกหัก จ.แพร่ ปี 2565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สุขภาพกลุ่มวัย : ผู้สูงอายุคุณภาพ Area Base : Fall (พลัดตกหกล้ม)</dc:title>
  <dc:creator>Hideko Romantic</dc:creator>
  <cp:lastModifiedBy>Accuphase19</cp:lastModifiedBy>
  <cp:revision>81</cp:revision>
  <cp:lastPrinted>2021-07-08T05:07:02Z</cp:lastPrinted>
  <dcterms:created xsi:type="dcterms:W3CDTF">2021-07-05T07:40:11Z</dcterms:created>
  <dcterms:modified xsi:type="dcterms:W3CDTF">2022-07-05T03:55:41Z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