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1"/>
  </p:notesMasterIdLst>
  <p:sldIdLst>
    <p:sldId id="257" r:id="rId2"/>
    <p:sldId id="438" r:id="rId3"/>
    <p:sldId id="2964" r:id="rId4"/>
    <p:sldId id="261" r:id="rId5"/>
    <p:sldId id="263" r:id="rId6"/>
    <p:sldId id="450" r:id="rId7"/>
    <p:sldId id="2778" r:id="rId8"/>
    <p:sldId id="274" r:id="rId9"/>
    <p:sldId id="2785" r:id="rId10"/>
    <p:sldId id="278" r:id="rId11"/>
    <p:sldId id="417" r:id="rId12"/>
    <p:sldId id="426" r:id="rId13"/>
    <p:sldId id="2766" r:id="rId14"/>
    <p:sldId id="452" r:id="rId15"/>
    <p:sldId id="2779" r:id="rId16"/>
    <p:sldId id="256" r:id="rId17"/>
    <p:sldId id="3014" r:id="rId18"/>
    <p:sldId id="3015" r:id="rId19"/>
    <p:sldId id="3018" r:id="rId20"/>
    <p:sldId id="3019" r:id="rId21"/>
    <p:sldId id="3033" r:id="rId22"/>
    <p:sldId id="3020" r:id="rId23"/>
    <p:sldId id="3021" r:id="rId24"/>
    <p:sldId id="3022" r:id="rId25"/>
    <p:sldId id="3023" r:id="rId26"/>
    <p:sldId id="3024" r:id="rId27"/>
    <p:sldId id="3025" r:id="rId28"/>
    <p:sldId id="3026" r:id="rId29"/>
    <p:sldId id="3027" r:id="rId30"/>
    <p:sldId id="3028" r:id="rId31"/>
    <p:sldId id="3029" r:id="rId32"/>
    <p:sldId id="3030" r:id="rId33"/>
    <p:sldId id="3031" r:id="rId34"/>
    <p:sldId id="3038" r:id="rId35"/>
    <p:sldId id="3042" r:id="rId36"/>
    <p:sldId id="3039" r:id="rId37"/>
    <p:sldId id="3040" r:id="rId38"/>
    <p:sldId id="3041" r:id="rId39"/>
    <p:sldId id="3037" r:id="rId40"/>
    <p:sldId id="3017" r:id="rId41"/>
    <p:sldId id="3036" r:id="rId42"/>
    <p:sldId id="2745" r:id="rId43"/>
    <p:sldId id="2747" r:id="rId44"/>
    <p:sldId id="2902" r:id="rId45"/>
    <p:sldId id="2748" r:id="rId46"/>
    <p:sldId id="2903" r:id="rId47"/>
    <p:sldId id="2749" r:id="rId48"/>
    <p:sldId id="3034" r:id="rId49"/>
    <p:sldId id="2710" r:id="rId5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7E"/>
    <a:srgbClr val="FF2549"/>
    <a:srgbClr val="81BDFF"/>
    <a:srgbClr val="5DD5FF"/>
    <a:srgbClr val="FF0D97"/>
    <a:srgbClr val="FF9933"/>
    <a:srgbClr val="9EFF29"/>
    <a:srgbClr val="003635"/>
    <a:srgbClr val="600000"/>
    <a:srgbClr val="FF8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สไตล์ธีม 2 - เน้น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84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Sheet1!$F$4</c:f>
              <c:strCache>
                <c:ptCount val="1"/>
                <c:pt idx="0">
                  <c:v> ช type1,3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27000" h="25400"/>
              <a:bevelB w="127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  <a:bevelB w="12700"/>
              </a:sp3d>
            </c:spPr>
            <c:extLst>
              <c:ext xmlns:c16="http://schemas.microsoft.com/office/drawing/2014/chart" uri="{C3380CC4-5D6E-409C-BE32-E72D297353CC}">
                <c16:uniqueId val="{00000001-F6B1-4FF5-80D9-8E588BB6889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  <a:bevelB w="12700"/>
              </a:sp3d>
            </c:spPr>
            <c:extLst>
              <c:ext xmlns:c16="http://schemas.microsoft.com/office/drawing/2014/chart" uri="{C3380CC4-5D6E-409C-BE32-E72D297353CC}">
                <c16:uniqueId val="{00000003-F6B1-4FF5-80D9-8E588BB6889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  <a:bevelB w="12700"/>
              </a:sp3d>
            </c:spPr>
            <c:extLst>
              <c:ext xmlns:c16="http://schemas.microsoft.com/office/drawing/2014/chart" uri="{C3380CC4-5D6E-409C-BE32-E72D297353CC}">
                <c16:uniqueId val="{00000005-F6B1-4FF5-80D9-8E588BB68891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  <a:bevelB w="12700"/>
              </a:sp3d>
            </c:spPr>
            <c:extLst>
              <c:ext xmlns:c16="http://schemas.microsoft.com/office/drawing/2014/chart" uri="{C3380CC4-5D6E-409C-BE32-E72D297353CC}">
                <c16:uniqueId val="{00000007-F6B1-4FF5-80D9-8E588BB6889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  <a:bevelB w="12700"/>
              </a:sp3d>
            </c:spPr>
            <c:extLst>
              <c:ext xmlns:c16="http://schemas.microsoft.com/office/drawing/2014/chart" uri="{C3380CC4-5D6E-409C-BE32-E72D297353CC}">
                <c16:uniqueId val="{00000009-F6B1-4FF5-80D9-8E588BB6889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  <a:bevelB w="12700"/>
              </a:sp3d>
            </c:spPr>
            <c:extLst>
              <c:ext xmlns:c16="http://schemas.microsoft.com/office/drawing/2014/chart" uri="{C3380CC4-5D6E-409C-BE32-E72D297353CC}">
                <c16:uniqueId val="{0000000B-F6B1-4FF5-80D9-8E588BB6889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  <a:bevelB w="12700"/>
              </a:sp3d>
            </c:spPr>
            <c:extLst>
              <c:ext xmlns:c16="http://schemas.microsoft.com/office/drawing/2014/chart" uri="{C3380CC4-5D6E-409C-BE32-E72D297353CC}">
                <c16:uniqueId val="{0000000D-F6B1-4FF5-80D9-8E588BB6889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  <a:bevelB w="12700"/>
              </a:sp3d>
            </c:spPr>
            <c:extLst>
              <c:ext xmlns:c16="http://schemas.microsoft.com/office/drawing/2014/chart" uri="{C3380CC4-5D6E-409C-BE32-E72D297353CC}">
                <c16:uniqueId val="{0000000F-F6B1-4FF5-80D9-8E588BB6889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  <a:bevelB w="12700"/>
              </a:sp3d>
            </c:spPr>
            <c:extLst>
              <c:ext xmlns:c16="http://schemas.microsoft.com/office/drawing/2014/chart" uri="{C3380CC4-5D6E-409C-BE32-E72D297353CC}">
                <c16:uniqueId val="{00000011-F6B1-4FF5-80D9-8E588BB6889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  <a:bevelB w="12700"/>
              </a:sp3d>
            </c:spPr>
            <c:extLst>
              <c:ext xmlns:c16="http://schemas.microsoft.com/office/drawing/2014/chart" uri="{C3380CC4-5D6E-409C-BE32-E72D297353CC}">
                <c16:uniqueId val="{00000013-F6B1-4FF5-80D9-8E588BB6889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  <a:bevelB w="12700"/>
              </a:sp3d>
            </c:spPr>
            <c:extLst>
              <c:ext xmlns:c16="http://schemas.microsoft.com/office/drawing/2014/chart" uri="{C3380CC4-5D6E-409C-BE32-E72D297353CC}">
                <c16:uniqueId val="{00000015-F6B1-4FF5-80D9-8E588BB68891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  <a:bevelB w="12700"/>
              </a:sp3d>
            </c:spPr>
            <c:extLst>
              <c:ext xmlns:c16="http://schemas.microsoft.com/office/drawing/2014/chart" uri="{C3380CC4-5D6E-409C-BE32-E72D297353CC}">
                <c16:uniqueId val="{00000017-F6B1-4FF5-80D9-8E588BB6889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  <a:bevelB w="12700"/>
              </a:sp3d>
            </c:spPr>
            <c:extLst>
              <c:ext xmlns:c16="http://schemas.microsoft.com/office/drawing/2014/chart" uri="{C3380CC4-5D6E-409C-BE32-E72D297353CC}">
                <c16:uniqueId val="{00000019-F6B1-4FF5-80D9-8E588BB68891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  <a:bevelB w="12700"/>
              </a:sp3d>
            </c:spPr>
            <c:extLst>
              <c:ext xmlns:c16="http://schemas.microsoft.com/office/drawing/2014/chart" uri="{C3380CC4-5D6E-409C-BE32-E72D297353CC}">
                <c16:uniqueId val="{0000001B-F6B1-4FF5-80D9-8E588BB6889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  <a:bevelB w="12700"/>
              </a:sp3d>
            </c:spPr>
            <c:extLst>
              <c:ext xmlns:c16="http://schemas.microsoft.com/office/drawing/2014/chart" uri="{C3380CC4-5D6E-409C-BE32-E72D297353CC}">
                <c16:uniqueId val="{0000001D-F6B1-4FF5-80D9-8E588BB68891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  <a:bevelB w="12700"/>
              </a:sp3d>
            </c:spPr>
            <c:extLst>
              <c:ext xmlns:c16="http://schemas.microsoft.com/office/drawing/2014/chart" uri="{C3380CC4-5D6E-409C-BE32-E72D297353CC}">
                <c16:uniqueId val="{0000001F-F6B1-4FF5-80D9-8E588BB68891}"/>
              </c:ext>
            </c:extLst>
          </c:dPt>
          <c:dLbls>
            <c:delete val="1"/>
          </c:dLbls>
          <c:cat>
            <c:strRef>
              <c:f>Sheet1!$E$5:$E$20</c:f>
              <c:strCache>
                <c:ptCount val="16"/>
                <c:pt idx="0">
                  <c:v>00_04</c:v>
                </c:pt>
                <c:pt idx="1">
                  <c:v>05_09</c:v>
                </c:pt>
                <c:pt idx="2">
                  <c:v>10_14</c:v>
                </c:pt>
                <c:pt idx="3">
                  <c:v>15_19</c:v>
                </c:pt>
                <c:pt idx="4">
                  <c:v>20_24</c:v>
                </c:pt>
                <c:pt idx="5">
                  <c:v>25_29</c:v>
                </c:pt>
                <c:pt idx="6">
                  <c:v>30_34</c:v>
                </c:pt>
                <c:pt idx="7">
                  <c:v>35_39</c:v>
                </c:pt>
                <c:pt idx="8">
                  <c:v>40_44</c:v>
                </c:pt>
                <c:pt idx="9">
                  <c:v>45_49</c:v>
                </c:pt>
                <c:pt idx="10">
                  <c:v>50_54</c:v>
                </c:pt>
                <c:pt idx="11">
                  <c:v>55_59</c:v>
                </c:pt>
                <c:pt idx="12">
                  <c:v>60_64</c:v>
                </c:pt>
                <c:pt idx="13">
                  <c:v>65_69</c:v>
                </c:pt>
                <c:pt idx="14">
                  <c:v>70_74</c:v>
                </c:pt>
                <c:pt idx="15">
                  <c:v>75+</c:v>
                </c:pt>
              </c:strCache>
            </c:strRef>
          </c:cat>
          <c:val>
            <c:numRef>
              <c:f>Sheet1!$F$5:$F$20</c:f>
              <c:numCache>
                <c:formatCode>_(* #,##0.00_);_(* \(#,##0.00\);_(* "-"??_);_(@_)</c:formatCode>
                <c:ptCount val="16"/>
                <c:pt idx="0">
                  <c:v>-1.64</c:v>
                </c:pt>
                <c:pt idx="1">
                  <c:v>-2.19</c:v>
                </c:pt>
                <c:pt idx="2">
                  <c:v>-2.21</c:v>
                </c:pt>
                <c:pt idx="3">
                  <c:v>-2.9</c:v>
                </c:pt>
                <c:pt idx="4">
                  <c:v>-3.45</c:v>
                </c:pt>
                <c:pt idx="5">
                  <c:v>-3.4</c:v>
                </c:pt>
                <c:pt idx="6">
                  <c:v>-3.32</c:v>
                </c:pt>
                <c:pt idx="7">
                  <c:v>-3.36</c:v>
                </c:pt>
                <c:pt idx="8">
                  <c:v>-3.41</c:v>
                </c:pt>
                <c:pt idx="9">
                  <c:v>-2.68</c:v>
                </c:pt>
                <c:pt idx="10">
                  <c:v>-3.87</c:v>
                </c:pt>
                <c:pt idx="11">
                  <c:v>-4.4000000000000004</c:v>
                </c:pt>
                <c:pt idx="12">
                  <c:v>-4</c:v>
                </c:pt>
                <c:pt idx="13">
                  <c:v>-2.5</c:v>
                </c:pt>
                <c:pt idx="14">
                  <c:v>-1.7</c:v>
                </c:pt>
                <c:pt idx="15">
                  <c:v>-1.7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F6B1-4FF5-80D9-8E588BB68891}"/>
            </c:ext>
          </c:extLst>
        </c:ser>
        <c:ser>
          <c:idx val="1"/>
          <c:order val="1"/>
          <c:tx>
            <c:strRef>
              <c:f>Sheet1!$G$4</c:f>
              <c:strCache>
                <c:ptCount val="1"/>
                <c:pt idx="0">
                  <c:v> ช type1,2,3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Sheet1!$E$5:$E$20</c:f>
              <c:strCache>
                <c:ptCount val="16"/>
                <c:pt idx="0">
                  <c:v>00_04</c:v>
                </c:pt>
                <c:pt idx="1">
                  <c:v>05_09</c:v>
                </c:pt>
                <c:pt idx="2">
                  <c:v>10_14</c:v>
                </c:pt>
                <c:pt idx="3">
                  <c:v>15_19</c:v>
                </c:pt>
                <c:pt idx="4">
                  <c:v>20_24</c:v>
                </c:pt>
                <c:pt idx="5">
                  <c:v>25_29</c:v>
                </c:pt>
                <c:pt idx="6">
                  <c:v>30_34</c:v>
                </c:pt>
                <c:pt idx="7">
                  <c:v>35_39</c:v>
                </c:pt>
                <c:pt idx="8">
                  <c:v>40_44</c:v>
                </c:pt>
                <c:pt idx="9">
                  <c:v>45_49</c:v>
                </c:pt>
                <c:pt idx="10">
                  <c:v>50_54</c:v>
                </c:pt>
                <c:pt idx="11">
                  <c:v>55_59</c:v>
                </c:pt>
                <c:pt idx="12">
                  <c:v>60_64</c:v>
                </c:pt>
                <c:pt idx="13">
                  <c:v>65_69</c:v>
                </c:pt>
                <c:pt idx="14">
                  <c:v>70_74</c:v>
                </c:pt>
                <c:pt idx="15">
                  <c:v>75+</c:v>
                </c:pt>
              </c:strCache>
            </c:strRef>
          </c:cat>
          <c:val>
            <c:numRef>
              <c:f>Sheet1!$G$5:$G$20</c:f>
              <c:numCache>
                <c:formatCode>General</c:formatCode>
                <c:ptCount val="16"/>
                <c:pt idx="5" formatCode="_(* #,##0.00_);_(* \(#,##0.00\);_(* &quot;-&quot;??_);_(@_)">
                  <c:v>-0.18</c:v>
                </c:pt>
                <c:pt idx="6" formatCode="_(* #,##0.00_);_(* \(#,##0.00\);_(* &quot;-&quot;??_);_(@_)">
                  <c:v>-0.97</c:v>
                </c:pt>
                <c:pt idx="7" formatCode="_(* #,##0.00_);_(* \(#,##0.00\);_(* &quot;-&quot;??_);_(@_)">
                  <c:v>-1.1399999999999999</c:v>
                </c:pt>
                <c:pt idx="8" formatCode="_(* #,##0.00_);_(* \(#,##0.00\);_(* &quot;-&quot;??_);_(@_)">
                  <c:v>-0.61</c:v>
                </c:pt>
                <c:pt idx="9" formatCode="_(* #,##0.00_);_(* \(#,##0.00\);_(* &quot;-&quot;??_);_(@_)">
                  <c:v>-0.4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F6B1-4FF5-80D9-8E588BB68891}"/>
            </c:ext>
          </c:extLst>
        </c:ser>
        <c:ser>
          <c:idx val="2"/>
          <c:order val="2"/>
          <c:tx>
            <c:strRef>
              <c:f>Sheet1!$H$4</c:f>
              <c:strCache>
                <c:ptCount val="1"/>
                <c:pt idx="0">
                  <c:v> ญ type1,3 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270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</a:sp3d>
            </c:spPr>
            <c:extLst>
              <c:ext xmlns:c16="http://schemas.microsoft.com/office/drawing/2014/chart" uri="{C3380CC4-5D6E-409C-BE32-E72D297353CC}">
                <c16:uniqueId val="{00000023-F6B1-4FF5-80D9-8E588BB6889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</a:sp3d>
            </c:spPr>
            <c:extLst>
              <c:ext xmlns:c16="http://schemas.microsoft.com/office/drawing/2014/chart" uri="{C3380CC4-5D6E-409C-BE32-E72D297353CC}">
                <c16:uniqueId val="{00000025-F6B1-4FF5-80D9-8E588BB6889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</a:sp3d>
            </c:spPr>
            <c:extLst>
              <c:ext xmlns:c16="http://schemas.microsoft.com/office/drawing/2014/chart" uri="{C3380CC4-5D6E-409C-BE32-E72D297353CC}">
                <c16:uniqueId val="{00000027-F6B1-4FF5-80D9-8E588BB68891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</a:sp3d>
            </c:spPr>
            <c:extLst>
              <c:ext xmlns:c16="http://schemas.microsoft.com/office/drawing/2014/chart" uri="{C3380CC4-5D6E-409C-BE32-E72D297353CC}">
                <c16:uniqueId val="{00000029-F6B1-4FF5-80D9-8E588BB6889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</a:sp3d>
            </c:spPr>
            <c:extLst>
              <c:ext xmlns:c16="http://schemas.microsoft.com/office/drawing/2014/chart" uri="{C3380CC4-5D6E-409C-BE32-E72D297353CC}">
                <c16:uniqueId val="{0000002B-F6B1-4FF5-80D9-8E588BB6889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</a:sp3d>
            </c:spPr>
            <c:extLst>
              <c:ext xmlns:c16="http://schemas.microsoft.com/office/drawing/2014/chart" uri="{C3380CC4-5D6E-409C-BE32-E72D297353CC}">
                <c16:uniqueId val="{0000002D-F6B1-4FF5-80D9-8E588BB6889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</a:sp3d>
            </c:spPr>
            <c:extLst>
              <c:ext xmlns:c16="http://schemas.microsoft.com/office/drawing/2014/chart" uri="{C3380CC4-5D6E-409C-BE32-E72D297353CC}">
                <c16:uniqueId val="{0000002F-F6B1-4FF5-80D9-8E588BB6889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</a:sp3d>
            </c:spPr>
            <c:extLst>
              <c:ext xmlns:c16="http://schemas.microsoft.com/office/drawing/2014/chart" uri="{C3380CC4-5D6E-409C-BE32-E72D297353CC}">
                <c16:uniqueId val="{00000031-F6B1-4FF5-80D9-8E588BB6889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</a:sp3d>
            </c:spPr>
            <c:extLst>
              <c:ext xmlns:c16="http://schemas.microsoft.com/office/drawing/2014/chart" uri="{C3380CC4-5D6E-409C-BE32-E72D297353CC}">
                <c16:uniqueId val="{00000033-F6B1-4FF5-80D9-8E588BB6889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</a:sp3d>
            </c:spPr>
            <c:extLst>
              <c:ext xmlns:c16="http://schemas.microsoft.com/office/drawing/2014/chart" uri="{C3380CC4-5D6E-409C-BE32-E72D297353CC}">
                <c16:uniqueId val="{00000035-F6B1-4FF5-80D9-8E588BB6889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</a:sp3d>
            </c:spPr>
            <c:extLst>
              <c:ext xmlns:c16="http://schemas.microsoft.com/office/drawing/2014/chart" uri="{C3380CC4-5D6E-409C-BE32-E72D297353CC}">
                <c16:uniqueId val="{00000037-F6B1-4FF5-80D9-8E588BB68891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</a:sp3d>
            </c:spPr>
            <c:extLst>
              <c:ext xmlns:c16="http://schemas.microsoft.com/office/drawing/2014/chart" uri="{C3380CC4-5D6E-409C-BE32-E72D297353CC}">
                <c16:uniqueId val="{00000039-F6B1-4FF5-80D9-8E588BB6889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</a:sp3d>
            </c:spPr>
            <c:extLst>
              <c:ext xmlns:c16="http://schemas.microsoft.com/office/drawing/2014/chart" uri="{C3380CC4-5D6E-409C-BE32-E72D297353CC}">
                <c16:uniqueId val="{0000003B-F6B1-4FF5-80D9-8E588BB68891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</a:sp3d>
            </c:spPr>
            <c:extLst>
              <c:ext xmlns:c16="http://schemas.microsoft.com/office/drawing/2014/chart" uri="{C3380CC4-5D6E-409C-BE32-E72D297353CC}">
                <c16:uniqueId val="{0000003D-F6B1-4FF5-80D9-8E588BB6889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</a:sp3d>
            </c:spPr>
            <c:extLst>
              <c:ext xmlns:c16="http://schemas.microsoft.com/office/drawing/2014/chart" uri="{C3380CC4-5D6E-409C-BE32-E72D297353CC}">
                <c16:uniqueId val="{0000003F-F6B1-4FF5-80D9-8E588BB68891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27000" h="25400"/>
              </a:sp3d>
            </c:spPr>
            <c:extLst>
              <c:ext xmlns:c16="http://schemas.microsoft.com/office/drawing/2014/chart" uri="{C3380CC4-5D6E-409C-BE32-E72D297353CC}">
                <c16:uniqueId val="{00000041-F6B1-4FF5-80D9-8E588BB68891}"/>
              </c:ext>
            </c:extLst>
          </c:dPt>
          <c:dLbls>
            <c:delete val="1"/>
          </c:dLbls>
          <c:cat>
            <c:strRef>
              <c:f>Sheet1!$E$5:$E$20</c:f>
              <c:strCache>
                <c:ptCount val="16"/>
                <c:pt idx="0">
                  <c:v>00_04</c:v>
                </c:pt>
                <c:pt idx="1">
                  <c:v>05_09</c:v>
                </c:pt>
                <c:pt idx="2">
                  <c:v>10_14</c:v>
                </c:pt>
                <c:pt idx="3">
                  <c:v>15_19</c:v>
                </c:pt>
                <c:pt idx="4">
                  <c:v>20_24</c:v>
                </c:pt>
                <c:pt idx="5">
                  <c:v>25_29</c:v>
                </c:pt>
                <c:pt idx="6">
                  <c:v>30_34</c:v>
                </c:pt>
                <c:pt idx="7">
                  <c:v>35_39</c:v>
                </c:pt>
                <c:pt idx="8">
                  <c:v>40_44</c:v>
                </c:pt>
                <c:pt idx="9">
                  <c:v>45_49</c:v>
                </c:pt>
                <c:pt idx="10">
                  <c:v>50_54</c:v>
                </c:pt>
                <c:pt idx="11">
                  <c:v>55_59</c:v>
                </c:pt>
                <c:pt idx="12">
                  <c:v>60_64</c:v>
                </c:pt>
                <c:pt idx="13">
                  <c:v>65_69</c:v>
                </c:pt>
                <c:pt idx="14">
                  <c:v>70_74</c:v>
                </c:pt>
                <c:pt idx="15">
                  <c:v>75+</c:v>
                </c:pt>
              </c:strCache>
            </c:strRef>
          </c:cat>
          <c:val>
            <c:numRef>
              <c:f>Sheet1!$H$5:$H$20</c:f>
              <c:numCache>
                <c:formatCode>_(* #,##0.00_);_(* \(#,##0.00\);_(* "-"??_);_(@_)</c:formatCode>
                <c:ptCount val="16"/>
                <c:pt idx="0">
                  <c:v>1.35</c:v>
                </c:pt>
                <c:pt idx="1">
                  <c:v>1.7</c:v>
                </c:pt>
                <c:pt idx="2">
                  <c:v>2.61</c:v>
                </c:pt>
                <c:pt idx="3">
                  <c:v>2.59</c:v>
                </c:pt>
                <c:pt idx="4">
                  <c:v>3.05</c:v>
                </c:pt>
                <c:pt idx="5">
                  <c:v>3.45</c:v>
                </c:pt>
                <c:pt idx="6">
                  <c:v>3.03</c:v>
                </c:pt>
                <c:pt idx="7">
                  <c:v>3.16</c:v>
                </c:pt>
                <c:pt idx="8">
                  <c:v>3.25</c:v>
                </c:pt>
                <c:pt idx="9">
                  <c:v>3.41</c:v>
                </c:pt>
                <c:pt idx="10">
                  <c:v>4.4400000000000004</c:v>
                </c:pt>
                <c:pt idx="11">
                  <c:v>6.3</c:v>
                </c:pt>
                <c:pt idx="12">
                  <c:v>5.53</c:v>
                </c:pt>
                <c:pt idx="13">
                  <c:v>3.89</c:v>
                </c:pt>
                <c:pt idx="14">
                  <c:v>2.5</c:v>
                </c:pt>
                <c:pt idx="15">
                  <c:v>3.56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2-F6B1-4FF5-80D9-8E588BB68891}"/>
            </c:ext>
          </c:extLst>
        </c:ser>
        <c:ser>
          <c:idx val="3"/>
          <c:order val="3"/>
          <c:tx>
            <c:strRef>
              <c:f>Sheet1!$I$4</c:f>
              <c:strCache>
                <c:ptCount val="1"/>
                <c:pt idx="0">
                  <c:v> ญ type1,2,3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Sheet1!$E$5:$E$20</c:f>
              <c:strCache>
                <c:ptCount val="16"/>
                <c:pt idx="0">
                  <c:v>00_04</c:v>
                </c:pt>
                <c:pt idx="1">
                  <c:v>05_09</c:v>
                </c:pt>
                <c:pt idx="2">
                  <c:v>10_14</c:v>
                </c:pt>
                <c:pt idx="3">
                  <c:v>15_19</c:v>
                </c:pt>
                <c:pt idx="4">
                  <c:v>20_24</c:v>
                </c:pt>
                <c:pt idx="5">
                  <c:v>25_29</c:v>
                </c:pt>
                <c:pt idx="6">
                  <c:v>30_34</c:v>
                </c:pt>
                <c:pt idx="7">
                  <c:v>35_39</c:v>
                </c:pt>
                <c:pt idx="8">
                  <c:v>40_44</c:v>
                </c:pt>
                <c:pt idx="9">
                  <c:v>45_49</c:v>
                </c:pt>
                <c:pt idx="10">
                  <c:v>50_54</c:v>
                </c:pt>
                <c:pt idx="11">
                  <c:v>55_59</c:v>
                </c:pt>
                <c:pt idx="12">
                  <c:v>60_64</c:v>
                </c:pt>
                <c:pt idx="13">
                  <c:v>65_69</c:v>
                </c:pt>
                <c:pt idx="14">
                  <c:v>70_74</c:v>
                </c:pt>
                <c:pt idx="15">
                  <c:v>75+</c:v>
                </c:pt>
              </c:strCache>
            </c:strRef>
          </c:cat>
          <c:val>
            <c:numRef>
              <c:f>Sheet1!$I$5:$I$20</c:f>
              <c:numCache>
                <c:formatCode>General</c:formatCode>
                <c:ptCount val="16"/>
                <c:pt idx="5" formatCode="_(* #,##0.00_);_(* \(#,##0.00\);_(* &quot;-&quot;??_);_(@_)">
                  <c:v>0.48999999999999977</c:v>
                </c:pt>
                <c:pt idx="6" formatCode="_(* #,##0.00_);_(* \(#,##0.00\);_(* &quot;-&quot;??_);_(@_)">
                  <c:v>1.0000000000000004</c:v>
                </c:pt>
                <c:pt idx="7" formatCode="_(* #,##0.00_);_(* \(#,##0.00\);_(* &quot;-&quot;??_);_(@_)">
                  <c:v>0.9399999999999995</c:v>
                </c:pt>
                <c:pt idx="8" formatCode="_(* #,##0.00_);_(* \(#,##0.00\);_(* &quot;-&quot;??_);_(@_)">
                  <c:v>0.56999999999999984</c:v>
                </c:pt>
                <c:pt idx="9" formatCode="_(* #,##0.00_);_(* \(#,##0.00\);_(* &quot;-&quot;??_);_(@_)">
                  <c:v>0.16999999999999993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3-F6B1-4FF5-80D9-8E588BB6889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562125392"/>
        <c:axId val="562123472"/>
      </c:barChart>
      <c:catAx>
        <c:axId val="562125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562123472"/>
        <c:crosses val="autoZero"/>
        <c:auto val="0"/>
        <c:lblAlgn val="ctr"/>
        <c:lblOffset val="100"/>
        <c:noMultiLvlLbl val="0"/>
      </c:catAx>
      <c:valAx>
        <c:axId val="562123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56212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308864617729238E-2"/>
          <c:y val="4.9136793238641348E-2"/>
          <c:w val="0.89014633251488728"/>
          <c:h val="0.836026991437577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เกิด 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2554</c:v>
                </c:pt>
                <c:pt idx="1">
                  <c:v>2555</c:v>
                </c:pt>
                <c:pt idx="2">
                  <c:v>2556</c:v>
                </c:pt>
                <c:pt idx="3">
                  <c:v>2557</c:v>
                </c:pt>
                <c:pt idx="4">
                  <c:v>2558</c:v>
                </c:pt>
                <c:pt idx="5">
                  <c:v>2559</c:v>
                </c:pt>
                <c:pt idx="6">
                  <c:v>2560</c:v>
                </c:pt>
                <c:pt idx="7">
                  <c:v>2561</c:v>
                </c:pt>
                <c:pt idx="8">
                  <c:v>2562</c:v>
                </c:pt>
                <c:pt idx="9">
                  <c:v>2563</c:v>
                </c:pt>
              </c:numCache>
            </c:numRef>
          </c:cat>
          <c:val>
            <c:numRef>
              <c:f>Sheet1!$B$2:$B$11</c:f>
              <c:numCache>
                <c:formatCode>_(* #,##0.00_);_(* \(#,##0.00\);_(* "-"??_);_(@_)</c:formatCode>
                <c:ptCount val="10"/>
                <c:pt idx="0">
                  <c:v>14.397905759162304</c:v>
                </c:pt>
                <c:pt idx="1">
                  <c:v>15.114970252452162</c:v>
                </c:pt>
                <c:pt idx="2">
                  <c:v>16.299918500407497</c:v>
                </c:pt>
                <c:pt idx="3">
                  <c:v>14.785608674223756</c:v>
                </c:pt>
                <c:pt idx="4">
                  <c:v>11.40745501285347</c:v>
                </c:pt>
                <c:pt idx="5">
                  <c:v>10.965630114566284</c:v>
                </c:pt>
                <c:pt idx="6">
                  <c:v>12.308715901530272</c:v>
                </c:pt>
                <c:pt idx="7">
                  <c:v>12.44247485938299</c:v>
                </c:pt>
                <c:pt idx="8">
                  <c:v>10.044843049327355</c:v>
                </c:pt>
                <c:pt idx="9">
                  <c:v>9.6662411088819997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FF-48BF-8322-0FCC7127F0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ตาย 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2554</c:v>
                </c:pt>
                <c:pt idx="1">
                  <c:v>2555</c:v>
                </c:pt>
                <c:pt idx="2">
                  <c:v>2556</c:v>
                </c:pt>
                <c:pt idx="3">
                  <c:v>2557</c:v>
                </c:pt>
                <c:pt idx="4">
                  <c:v>2558</c:v>
                </c:pt>
                <c:pt idx="5">
                  <c:v>2559</c:v>
                </c:pt>
                <c:pt idx="6">
                  <c:v>2560</c:v>
                </c:pt>
                <c:pt idx="7">
                  <c:v>2561</c:v>
                </c:pt>
                <c:pt idx="8">
                  <c:v>2562</c:v>
                </c:pt>
                <c:pt idx="9">
                  <c:v>2563</c:v>
                </c:pt>
              </c:numCache>
            </c:numRef>
          </c:cat>
          <c:val>
            <c:numRef>
              <c:f>Sheet1!$C$2:$C$11</c:f>
              <c:numCache>
                <c:formatCode>_(* #,##0.00_);_(* \(#,##0.00\);_(* "-"??_);_(@_)</c:formatCode>
                <c:ptCount val="10"/>
                <c:pt idx="0">
                  <c:v>16.361256544502616</c:v>
                </c:pt>
                <c:pt idx="1">
                  <c:v>11.255828911400547</c:v>
                </c:pt>
                <c:pt idx="2">
                  <c:v>10.268948655256724</c:v>
                </c:pt>
                <c:pt idx="3">
                  <c:v>10.678495153606045</c:v>
                </c:pt>
                <c:pt idx="4">
                  <c:v>11.889460154241645</c:v>
                </c:pt>
                <c:pt idx="5">
                  <c:v>10.310965630114566</c:v>
                </c:pt>
                <c:pt idx="6">
                  <c:v>10.978043912175648</c:v>
                </c:pt>
                <c:pt idx="7">
                  <c:v>12.101585137208113</c:v>
                </c:pt>
                <c:pt idx="8">
                  <c:v>14.170403587443946</c:v>
                </c:pt>
                <c:pt idx="9">
                  <c:v>12.401969724603319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FF-48BF-8322-0FCC7127F0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เพิ่ม 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6370C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2554</c:v>
                </c:pt>
                <c:pt idx="1">
                  <c:v>2555</c:v>
                </c:pt>
                <c:pt idx="2">
                  <c:v>2556</c:v>
                </c:pt>
                <c:pt idx="3">
                  <c:v>2557</c:v>
                </c:pt>
                <c:pt idx="4">
                  <c:v>2558</c:v>
                </c:pt>
                <c:pt idx="5">
                  <c:v>2559</c:v>
                </c:pt>
                <c:pt idx="6">
                  <c:v>2560</c:v>
                </c:pt>
                <c:pt idx="7">
                  <c:v>2561</c:v>
                </c:pt>
                <c:pt idx="8">
                  <c:v>2562</c:v>
                </c:pt>
                <c:pt idx="9">
                  <c:v>2563</c:v>
                </c:pt>
              </c:numCache>
            </c:numRef>
          </c:cat>
          <c:val>
            <c:numRef>
              <c:f>Sheet1!$D$2:$D$11</c:f>
              <c:numCache>
                <c:formatCode>_(* #,##0.00_);_(* \(#,##0.00\);_(* "-"??_);_(@_)</c:formatCode>
                <c:ptCount val="10"/>
                <c:pt idx="0">
                  <c:v>-0.3599476439790576</c:v>
                </c:pt>
                <c:pt idx="1">
                  <c:v>0.38591413410516162</c:v>
                </c:pt>
                <c:pt idx="2">
                  <c:v>0.60309698451507743</c:v>
                </c:pt>
                <c:pt idx="3">
                  <c:v>0.41071135206177101</c:v>
                </c:pt>
                <c:pt idx="4">
                  <c:v>-4.8200514138817478E-2</c:v>
                </c:pt>
                <c:pt idx="5">
                  <c:v>6.5466448445171854E-2</c:v>
                </c:pt>
                <c:pt idx="6">
                  <c:v>0.1330671989354624</c:v>
                </c:pt>
                <c:pt idx="7">
                  <c:v>3.4088972217487641E-2</c:v>
                </c:pt>
                <c:pt idx="8">
                  <c:v>-0.41255605381165922</c:v>
                </c:pt>
                <c:pt idx="9">
                  <c:v>-0.27357286157213206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FF-48BF-8322-0FCC7127F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151672"/>
        <c:axId val="472151992"/>
      </c:lineChart>
      <c:catAx>
        <c:axId val="472151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472151992"/>
        <c:crosses val="autoZero"/>
        <c:auto val="1"/>
        <c:lblAlgn val="ctr"/>
        <c:lblOffset val="100"/>
        <c:noMultiLvlLbl val="0"/>
      </c:catAx>
      <c:valAx>
        <c:axId val="472151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472151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FF0D97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5CA-4B9A-A900-48A5E980E58C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05CA-4B9A-A900-48A5E980E58C}"/>
              </c:ext>
            </c:extLst>
          </c:dPt>
          <c:dPt>
            <c:idx val="2"/>
            <c:bubble3D val="0"/>
            <c:explosion val="0"/>
            <c:spPr>
              <a:solidFill>
                <a:srgbClr val="FFC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5CA-4B9A-A900-48A5E980E58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05CA-4B9A-A900-48A5E980E58C}"/>
              </c:ext>
            </c:extLst>
          </c:dPt>
          <c:dLbls>
            <c:dLbl>
              <c:idx val="0"/>
              <c:layout>
                <c:manualLayout>
                  <c:x val="5.0432880416471239E-2"/>
                  <c:y val="8.985782301793872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CA-4B9A-A900-48A5E980E58C}"/>
                </c:ext>
              </c:extLst>
            </c:dLbl>
            <c:dLbl>
              <c:idx val="1"/>
              <c:layout>
                <c:manualLayout>
                  <c:x val="7.1530827451435812E-3"/>
                  <c:y val="-7.074905771159098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CA-4B9A-A900-48A5E980E58C}"/>
                </c:ext>
              </c:extLst>
            </c:dLbl>
            <c:dLbl>
              <c:idx val="2"/>
              <c:layout>
                <c:manualLayout>
                  <c:x val="-6.1956166422214881E-2"/>
                  <c:y val="2.86833893959785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CA-4B9A-A900-48A5E980E58C}"/>
                </c:ext>
              </c:extLst>
            </c:dLbl>
            <c:dLbl>
              <c:idx val="3"/>
              <c:layout>
                <c:manualLayout>
                  <c:x val="-0.22532936475506793"/>
                  <c:y val="1.473066999437769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CA-4B9A-A900-48A5E980E58C}"/>
                </c:ext>
              </c:extLst>
            </c:dLbl>
            <c:numFmt formatCode="0.0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2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กองทุน ขรก.</c:v>
                </c:pt>
                <c:pt idx="1">
                  <c:v>กองทุน ปกส.</c:v>
                </c:pt>
                <c:pt idx="2">
                  <c:v>กองทุน UC</c:v>
                </c:pt>
                <c:pt idx="3">
                  <c:v>ไม่มีหลักประกัน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836</c:v>
                </c:pt>
                <c:pt idx="1">
                  <c:v>481</c:v>
                </c:pt>
                <c:pt idx="2">
                  <c:v>5035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CA-4B9A-A900-48A5E980E58C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TH SarabunIT๙" panose="020B0500040200020003" pitchFamily="34" charset="-34"/>
              <a:ea typeface="+mn-ea"/>
              <a:cs typeface="TH SarabunIT๙" panose="020B0500040200020003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5CA-4B9A-A900-48A5E980E58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05CA-4B9A-A900-48A5E980E58C}"/>
              </c:ext>
            </c:extLst>
          </c:dPt>
          <c:dPt>
            <c:idx val="2"/>
            <c:bubble3D val="0"/>
            <c:spPr>
              <a:solidFill>
                <a:srgbClr val="9EFF29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5CA-4B9A-A900-48A5E980E58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05CA-4B9A-A900-48A5E980E58C}"/>
              </c:ext>
            </c:extLst>
          </c:dPt>
          <c:dPt>
            <c:idx val="4"/>
            <c:bubble3D val="0"/>
            <c:spPr>
              <a:solidFill>
                <a:srgbClr val="FF856D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2E55-4AE4-9ECC-76AA4A99541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0000"/>
                    </a:schemeClr>
                  </a:gs>
                  <a:gs pos="78000">
                    <a:schemeClr val="accent6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2E55-4AE4-9ECC-76AA4A99541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1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E55-4AE4-9ECC-76AA4A995416}"/>
              </c:ext>
            </c:extLst>
          </c:dPt>
          <c:dLbls>
            <c:dLbl>
              <c:idx val="0"/>
              <c:layout>
                <c:manualLayout>
                  <c:x val="0.11449453228452083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CA-4B9A-A900-48A5E980E58C}"/>
                </c:ext>
              </c:extLst>
            </c:dLbl>
            <c:dLbl>
              <c:idx val="1"/>
              <c:layout>
                <c:manualLayout>
                  <c:x val="0.14692403650249025"/>
                  <c:y val="1.32000659409120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CA-4B9A-A900-48A5E980E58C}"/>
                </c:ext>
              </c:extLst>
            </c:dLbl>
            <c:dLbl>
              <c:idx val="2"/>
              <c:layout>
                <c:manualLayout>
                  <c:x val="-6.1956166422214881E-2"/>
                  <c:y val="2.86833893959785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CA-4B9A-A900-48A5E980E58C}"/>
                </c:ext>
              </c:extLst>
            </c:dLbl>
            <c:dLbl>
              <c:idx val="3"/>
              <c:layout>
                <c:manualLayout>
                  <c:x val="-0.10925060109336625"/>
                  <c:y val="1.113533792441196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CA-4B9A-A900-48A5E980E58C}"/>
                </c:ext>
              </c:extLst>
            </c:dLbl>
            <c:dLbl>
              <c:idx val="4"/>
              <c:layout>
                <c:manualLayout>
                  <c:x val="-0.10411243801520885"/>
                  <c:y val="4.574338217887961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55-4AE4-9ECC-76AA4A99541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55-4AE4-9ECC-76AA4A99541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55-4AE4-9ECC-76AA4A995416}"/>
                </c:ext>
              </c:extLst>
            </c:dLbl>
            <c:numFmt formatCode="0.0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2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Sheet1!$A$2:$A$8</c:f>
              <c:strCache>
                <c:ptCount val="7"/>
                <c:pt idx="0">
                  <c:v>1.มองเห็น</c:v>
                </c:pt>
                <c:pt idx="1">
                  <c:v>2.ได้ยิน</c:v>
                </c:pt>
                <c:pt idx="2">
                  <c:v>3.ทางกาย</c:v>
                </c:pt>
                <c:pt idx="3">
                  <c:v>4.จิตใจ</c:v>
                </c:pt>
                <c:pt idx="4">
                  <c:v>5.สติปัญญา</c:v>
                </c:pt>
                <c:pt idx="5">
                  <c:v>6.การเรียนรู้</c:v>
                </c:pt>
                <c:pt idx="6">
                  <c:v>7.พิการซ้ำซ้อน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</c:v>
                </c:pt>
                <c:pt idx="1">
                  <c:v>13</c:v>
                </c:pt>
                <c:pt idx="2">
                  <c:v>94</c:v>
                </c:pt>
                <c:pt idx="3">
                  <c:v>7</c:v>
                </c:pt>
                <c:pt idx="4">
                  <c:v>22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CA-4B9A-A900-48A5E980E58C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TH SarabunIT๙" panose="020B0500040200020003" pitchFamily="34" charset="-34"/>
              <a:ea typeface="+mn-ea"/>
              <a:cs typeface="TH SarabunIT๙" panose="020B0500040200020003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/>
        <a:sp3d/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ชรา</c:v>
                </c:pt>
                <c:pt idx="1">
                  <c:v>มะเร็งตับและท่อน้ำดี</c:v>
                </c:pt>
                <c:pt idx="2">
                  <c:v>โรคหัวใจ</c:v>
                </c:pt>
                <c:pt idx="3">
                  <c:v>มะเร็งปอดและเยื่อหุ้มปอด</c:v>
                </c:pt>
                <c:pt idx="4">
                  <c:v>การติดเชื้อ (ไม่ระบุ)</c:v>
                </c:pt>
                <c:pt idx="5">
                  <c:v>มะเร็งเต้านม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21</c:v>
                </c:pt>
                <c:pt idx="1">
                  <c:v>12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FB-4C41-9CCD-62746E08A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8226104"/>
        <c:axId val="498226424"/>
        <c:axId val="0"/>
      </c:bar3DChart>
      <c:catAx>
        <c:axId val="498226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498226424"/>
        <c:crosses val="autoZero"/>
        <c:auto val="1"/>
        <c:lblAlgn val="ctr"/>
        <c:lblOffset val="100"/>
        <c:noMultiLvlLbl val="0"/>
      </c:catAx>
      <c:valAx>
        <c:axId val="498226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498226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A9AE2-841A-4B71-91FA-21F4B758EF73}" type="doc">
      <dgm:prSet loTypeId="urn:microsoft.com/office/officeart/2008/layout/NameandTitleOrganizationalChart" loCatId="hierarchy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th-TH"/>
        </a:p>
      </dgm:t>
    </dgm:pt>
    <dgm:pt modelId="{430363EA-0357-4154-B2BA-DCCAEDFAD623}">
      <dgm:prSet phldrT="[ข้อความ]" custT="1"/>
      <dgm:spPr/>
      <dgm:t>
        <a:bodyPr/>
        <a:lstStyle/>
        <a:p>
          <a:r>
            <a:rPr lang="th-TH" sz="1300" b="0" dirty="0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rPr>
            <a:t>นายก</a:t>
          </a:r>
          <a:r>
            <a:rPr lang="th-TH" sz="1300" b="0" dirty="0" err="1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rPr>
            <a:t>ฤษ</a:t>
          </a:r>
          <a:r>
            <a:rPr lang="th-TH" sz="1300" b="0" dirty="0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rPr>
            <a:t>ณ์  ดวงชมภู</a:t>
          </a:r>
        </a:p>
      </dgm:t>
    </dgm:pt>
    <dgm:pt modelId="{76C75B78-022B-455D-8CE3-A00ECC3D740E}" type="parTrans" cxnId="{1CD073E7-48EC-4EF6-8DB5-24CCDCA3EDC8}">
      <dgm:prSet/>
      <dgm:spPr/>
      <dgm:t>
        <a:bodyPr/>
        <a:lstStyle/>
        <a:p>
          <a:endParaRPr lang="th-TH" sz="1800" b="1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ECD37FF-3E5C-421F-A93C-F7C4EEF0C5D0}" type="sibTrans" cxnId="{1CD073E7-48EC-4EF6-8DB5-24CCDCA3EDC8}">
      <dgm:prSet custT="1"/>
      <dgm:spPr/>
      <dgm:t>
        <a:bodyPr/>
        <a:lstStyle/>
        <a:p>
          <a:endParaRPr lang="th-TH" sz="1800" b="1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FEB4EB6-26DC-437F-82ED-D7D4F9C1C7CA}">
      <dgm:prSet phldrT="[ข้อความ]" custT="1"/>
      <dgm:spPr/>
      <dgm:t>
        <a:bodyPr/>
        <a:lstStyle/>
        <a:p>
          <a:r>
            <a:rPr lang="th-TH" sz="1300" b="0" dirty="0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rPr>
            <a:t>นางขนิษฐา วรารัตน์</a:t>
          </a:r>
        </a:p>
      </dgm:t>
    </dgm:pt>
    <dgm:pt modelId="{0FA24404-C48C-4929-A3BF-38E49B3EA063}" type="parTrans" cxnId="{01290075-26AF-4EB0-8D90-63529DF93FFD}">
      <dgm:prSet/>
      <dgm:spPr/>
      <dgm:t>
        <a:bodyPr/>
        <a:lstStyle/>
        <a:p>
          <a:endParaRPr lang="th-TH" sz="1800" b="1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FC8C1BA-2718-412C-9882-39A3AAABA676}" type="sibTrans" cxnId="{01290075-26AF-4EB0-8D90-63529DF93FFD}">
      <dgm:prSet custT="1"/>
      <dgm:spPr/>
      <dgm:t>
        <a:bodyPr/>
        <a:lstStyle/>
        <a:p>
          <a:endParaRPr lang="th-TH" sz="1800" b="1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8ED1641-C4BE-4F94-8211-EF876316DC9E}">
      <dgm:prSet phldrT="[ข้อความ]" custT="1"/>
      <dgm:spPr/>
      <dgm:t>
        <a:bodyPr/>
        <a:lstStyle/>
        <a:p>
          <a:r>
            <a:rPr lang="th-TH" sz="1300" b="0" dirty="0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rPr>
            <a:t>น.ส.ณัฐ</a:t>
          </a:r>
          <a:r>
            <a:rPr lang="th-TH" sz="1300" b="0" dirty="0" err="1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rPr>
            <a:t>ฌา</a:t>
          </a:r>
          <a:r>
            <a:rPr lang="th-TH" sz="1300" b="0" dirty="0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rPr>
            <a:t>พรรณ โพธิ์คำ</a:t>
          </a:r>
        </a:p>
      </dgm:t>
    </dgm:pt>
    <dgm:pt modelId="{84B45352-85B5-489B-88E2-97C8B6E42383}" type="parTrans" cxnId="{8F8D7333-5179-480B-B97F-BE963187F824}">
      <dgm:prSet/>
      <dgm:spPr/>
      <dgm:t>
        <a:bodyPr/>
        <a:lstStyle/>
        <a:p>
          <a:endParaRPr lang="th-TH" sz="1800" b="1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2371426-2520-4675-951D-B8D8747AAF7B}" type="sibTrans" cxnId="{8F8D7333-5179-480B-B97F-BE963187F824}">
      <dgm:prSet custT="1"/>
      <dgm:spPr/>
      <dgm:t>
        <a:bodyPr/>
        <a:lstStyle/>
        <a:p>
          <a:endParaRPr lang="th-TH" sz="1800" b="1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FD32A88-1416-4DDA-8944-739E828F2EA0}">
      <dgm:prSet phldrT="[ข้อความ]" custT="1"/>
      <dgm:spPr/>
      <dgm:t>
        <a:bodyPr/>
        <a:lstStyle/>
        <a:p>
          <a:r>
            <a:rPr lang="th-TH" sz="1300" b="0" dirty="0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rPr>
            <a:t>นายพิษณุ  ธรรมใจ</a:t>
          </a:r>
        </a:p>
      </dgm:t>
    </dgm:pt>
    <dgm:pt modelId="{8B53F8B6-4295-430F-9E5B-7DB00BA0B007}" type="sibTrans" cxnId="{DAD226D2-65AB-4FF3-BBC3-FC8CE27E8B4D}">
      <dgm:prSet custT="1"/>
      <dgm:spPr/>
      <dgm:t>
        <a:bodyPr/>
        <a:lstStyle/>
        <a:p>
          <a:endParaRPr lang="th-TH" sz="1800" b="1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E0DF28A-F949-4D2D-9ED1-8514D4DDDC59}" type="parTrans" cxnId="{DAD226D2-65AB-4FF3-BBC3-FC8CE27E8B4D}">
      <dgm:prSet/>
      <dgm:spPr/>
      <dgm:t>
        <a:bodyPr/>
        <a:lstStyle/>
        <a:p>
          <a:endParaRPr lang="th-TH" sz="1800" b="1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4DE2DA2-69F4-47CE-B686-9EBD9A870809}">
      <dgm:prSet phldrT="[ข้อความ]" custT="1"/>
      <dgm:spPr/>
      <dgm:t>
        <a:bodyPr/>
        <a:lstStyle/>
        <a:p>
          <a:r>
            <a:rPr lang="th-TH" sz="1300" b="0" dirty="0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rPr>
            <a:t>นายชัยศิริ  ศรีสด</a:t>
          </a:r>
        </a:p>
      </dgm:t>
    </dgm:pt>
    <dgm:pt modelId="{43D62C7C-7EDF-4E89-BA15-636024107A8A}" type="parTrans" cxnId="{E9806CD7-CC23-4B2B-8546-E130DA18C98B}">
      <dgm:prSet/>
      <dgm:spPr/>
      <dgm:t>
        <a:bodyPr/>
        <a:lstStyle/>
        <a:p>
          <a:endParaRPr lang="th-TH" sz="1800">
            <a:solidFill>
              <a:schemeClr val="bg1"/>
            </a:solidFill>
          </a:endParaRPr>
        </a:p>
      </dgm:t>
    </dgm:pt>
    <dgm:pt modelId="{AD47CA02-736E-4875-BD8A-7080CE357682}" type="sibTrans" cxnId="{E9806CD7-CC23-4B2B-8546-E130DA18C98B}">
      <dgm:prSet custT="1"/>
      <dgm:spPr/>
      <dgm:t>
        <a:bodyPr/>
        <a:lstStyle/>
        <a:p>
          <a:endParaRPr lang="th-TH" sz="1800">
            <a:solidFill>
              <a:schemeClr val="bg1"/>
            </a:solidFill>
          </a:endParaRPr>
        </a:p>
      </dgm:t>
    </dgm:pt>
    <dgm:pt modelId="{CD76C838-4ED1-4086-A6AD-7E71FCB7BB0A}">
      <dgm:prSet phldrT="[ข้อความ]" custT="1"/>
      <dgm:spPr/>
      <dgm:t>
        <a:bodyPr/>
        <a:lstStyle/>
        <a:p>
          <a:r>
            <a:rPr lang="th-TH" sz="1300" b="0" dirty="0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rPr>
            <a:t> นางสาว</a:t>
          </a:r>
          <a:r>
            <a:rPr lang="th-TH" sz="1300" b="0" dirty="0" err="1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rPr>
            <a:t>ปร</a:t>
          </a:r>
          <a:r>
            <a:rPr lang="th-TH" sz="1300" b="0" dirty="0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rPr>
            <a:t>มา ทาทาน</a:t>
          </a:r>
        </a:p>
      </dgm:t>
    </dgm:pt>
    <dgm:pt modelId="{385F65EC-9157-45D2-811E-CC7E292BC553}" type="parTrans" cxnId="{B5425A6A-D6F1-4A87-9C4F-64FFBFB929A5}">
      <dgm:prSet/>
      <dgm:spPr/>
      <dgm:t>
        <a:bodyPr/>
        <a:lstStyle/>
        <a:p>
          <a:endParaRPr lang="th-TH"/>
        </a:p>
      </dgm:t>
    </dgm:pt>
    <dgm:pt modelId="{F48AF10A-30A7-4AD8-B696-D7B2B6E3A98D}" type="sibTrans" cxnId="{B5425A6A-D6F1-4A87-9C4F-64FFBFB929A5}">
      <dgm:prSet/>
      <dgm:spPr/>
      <dgm:t>
        <a:bodyPr/>
        <a:lstStyle/>
        <a:p>
          <a:endParaRPr lang="th-TH"/>
        </a:p>
      </dgm:t>
    </dgm:pt>
    <dgm:pt modelId="{D1069704-59F8-4EC1-91D5-21538C4B6537}">
      <dgm:prSet phldrT="[ข้อความ]" custT="1"/>
      <dgm:spPr/>
      <dgm:t>
        <a:bodyPr/>
        <a:lstStyle/>
        <a:p>
          <a:r>
            <a:rPr lang="th-TH" sz="1300" b="0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rPr>
            <a:t>นางอรุณรัก  รอดสี</a:t>
          </a:r>
          <a:endParaRPr lang="th-TH" sz="1300" b="0" dirty="0">
            <a:solidFill>
              <a:schemeClr val="bg1"/>
            </a:solidFill>
            <a:latin typeface="Thasadith" panose="00000500000000000000" pitchFamily="2" charset="-34"/>
            <a:cs typeface="Thasadith" panose="00000500000000000000" pitchFamily="2" charset="-34"/>
          </a:endParaRPr>
        </a:p>
      </dgm:t>
    </dgm:pt>
    <dgm:pt modelId="{5EE7DFA8-4DB6-406B-945D-00420A30C515}" type="parTrans" cxnId="{CEF07F6E-E2AA-410B-A42D-49620D0308A9}">
      <dgm:prSet/>
      <dgm:spPr/>
      <dgm:t>
        <a:bodyPr/>
        <a:lstStyle/>
        <a:p>
          <a:endParaRPr lang="th-TH"/>
        </a:p>
      </dgm:t>
    </dgm:pt>
    <dgm:pt modelId="{08829B0E-241E-409B-8999-6B7FC82D2A55}" type="sibTrans" cxnId="{CEF07F6E-E2AA-410B-A42D-49620D0308A9}">
      <dgm:prSet/>
      <dgm:spPr/>
      <dgm:t>
        <a:bodyPr/>
        <a:lstStyle/>
        <a:p>
          <a:endParaRPr lang="th-TH"/>
        </a:p>
      </dgm:t>
    </dgm:pt>
    <dgm:pt modelId="{C8D6301A-AA1C-46AA-A9AF-E6623BF5B0F6}">
      <dgm:prSet phldrT="[ข้อความ]" custT="1"/>
      <dgm:spPr/>
      <dgm:t>
        <a:bodyPr/>
        <a:lstStyle/>
        <a:p>
          <a:r>
            <a:rPr lang="th-TH" sz="1300" b="0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rPr>
            <a:t>น.ส.บุษรัตน์ เพ็ชรหาญ</a:t>
          </a:r>
          <a:endParaRPr lang="th-TH" sz="1300" b="0" dirty="0">
            <a:solidFill>
              <a:schemeClr val="bg1"/>
            </a:solidFill>
            <a:latin typeface="Thasadith" panose="00000500000000000000" pitchFamily="2" charset="-34"/>
            <a:cs typeface="Thasadith" panose="00000500000000000000" pitchFamily="2" charset="-34"/>
          </a:endParaRPr>
        </a:p>
      </dgm:t>
    </dgm:pt>
    <dgm:pt modelId="{6C34E2AE-4A2A-4D16-9004-FC797C6F882B}" type="parTrans" cxnId="{544069D9-3A1D-4ECF-9CD8-55AB6FEAD203}">
      <dgm:prSet/>
      <dgm:spPr/>
      <dgm:t>
        <a:bodyPr/>
        <a:lstStyle/>
        <a:p>
          <a:endParaRPr lang="th-TH"/>
        </a:p>
      </dgm:t>
    </dgm:pt>
    <dgm:pt modelId="{B7AFDF63-361E-43DA-8F7A-A1D8B396B447}" type="sibTrans" cxnId="{544069D9-3A1D-4ECF-9CD8-55AB6FEAD203}">
      <dgm:prSet/>
      <dgm:spPr/>
      <dgm:t>
        <a:bodyPr/>
        <a:lstStyle/>
        <a:p>
          <a:endParaRPr lang="th-TH"/>
        </a:p>
      </dgm:t>
    </dgm:pt>
    <dgm:pt modelId="{FC5EF7EE-FEE6-4D08-BFC8-4C1751A91FEB}">
      <dgm:prSet phldrT="[ข้อความ]" custT="1"/>
      <dgm:spPr/>
      <dgm:t>
        <a:bodyPr/>
        <a:lstStyle/>
        <a:p>
          <a:r>
            <a:rPr lang="th-TH" sz="1300" b="0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rPr>
            <a:t>นางวรรณฤมล นันทะไสย</a:t>
          </a:r>
          <a:endParaRPr lang="th-TH" sz="1300" b="0" dirty="0">
            <a:solidFill>
              <a:schemeClr val="bg1"/>
            </a:solidFill>
            <a:latin typeface="Thasadith" panose="00000500000000000000" pitchFamily="2" charset="-34"/>
            <a:cs typeface="Thasadith" panose="00000500000000000000" pitchFamily="2" charset="-34"/>
          </a:endParaRPr>
        </a:p>
      </dgm:t>
    </dgm:pt>
    <dgm:pt modelId="{9866BFAD-7AB1-4450-9FFA-EFB89DB2CCBB}" type="parTrans" cxnId="{1D3EF02E-07FC-44EA-B5D8-DBB591328A76}">
      <dgm:prSet/>
      <dgm:spPr/>
      <dgm:t>
        <a:bodyPr/>
        <a:lstStyle/>
        <a:p>
          <a:endParaRPr lang="th-TH"/>
        </a:p>
      </dgm:t>
    </dgm:pt>
    <dgm:pt modelId="{C3A49E7E-37B1-46F4-A6F5-749100DBD38C}" type="sibTrans" cxnId="{1D3EF02E-07FC-44EA-B5D8-DBB591328A76}">
      <dgm:prSet/>
      <dgm:spPr/>
      <dgm:t>
        <a:bodyPr/>
        <a:lstStyle/>
        <a:p>
          <a:endParaRPr lang="th-TH"/>
        </a:p>
      </dgm:t>
    </dgm:pt>
    <dgm:pt modelId="{84CCB2C6-A9C5-4DE2-86F6-6586B3895167}" type="pres">
      <dgm:prSet presAssocID="{0BEA9AE2-841A-4B71-91FA-21F4B758EF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355BE5B-E933-400E-9454-77F3DB6DDB76}" type="pres">
      <dgm:prSet presAssocID="{430363EA-0357-4154-B2BA-DCCAEDFAD623}" presName="hierRoot1" presStyleCnt="0">
        <dgm:presLayoutVars>
          <dgm:hierBranch val="init"/>
        </dgm:presLayoutVars>
      </dgm:prSet>
      <dgm:spPr/>
    </dgm:pt>
    <dgm:pt modelId="{53D37B20-448A-4138-A6AB-892FA7FA2FAB}" type="pres">
      <dgm:prSet presAssocID="{430363EA-0357-4154-B2BA-DCCAEDFAD623}" presName="rootComposite1" presStyleCnt="0"/>
      <dgm:spPr/>
    </dgm:pt>
    <dgm:pt modelId="{5A56BF8D-7EA6-4B3C-8CF1-B5AF2686CE24}" type="pres">
      <dgm:prSet presAssocID="{430363EA-0357-4154-B2BA-DCCAEDFAD623}" presName="rootText1" presStyleLbl="node0" presStyleIdx="0" presStyleCnt="1" custScaleX="129606">
        <dgm:presLayoutVars>
          <dgm:chMax/>
          <dgm:chPref val="3"/>
        </dgm:presLayoutVars>
      </dgm:prSet>
      <dgm:spPr/>
    </dgm:pt>
    <dgm:pt modelId="{10CC39D5-3854-4F4A-BBAE-4709B3C02E9F}" type="pres">
      <dgm:prSet presAssocID="{430363EA-0357-4154-B2BA-DCCAEDFAD623}" presName="titleText1" presStyleLbl="fgAcc0" presStyleIdx="0" presStyleCnt="1">
        <dgm:presLayoutVars>
          <dgm:chMax val="0"/>
          <dgm:chPref val="0"/>
        </dgm:presLayoutVars>
      </dgm:prSet>
      <dgm:spPr/>
    </dgm:pt>
    <dgm:pt modelId="{D60250C6-0C15-4832-A0DD-572FEA6AA17E}" type="pres">
      <dgm:prSet presAssocID="{430363EA-0357-4154-B2BA-DCCAEDFAD623}" presName="rootConnector1" presStyleLbl="node1" presStyleIdx="0" presStyleCnt="8"/>
      <dgm:spPr/>
    </dgm:pt>
    <dgm:pt modelId="{DD2E5FCD-E20C-4F99-AD56-EFFFDCB37EFA}" type="pres">
      <dgm:prSet presAssocID="{430363EA-0357-4154-B2BA-DCCAEDFAD623}" presName="hierChild2" presStyleCnt="0"/>
      <dgm:spPr/>
    </dgm:pt>
    <dgm:pt modelId="{5E36841A-D562-4194-A970-904C12BD0437}" type="pres">
      <dgm:prSet presAssocID="{9E0DF28A-F949-4D2D-9ED1-8514D4DDDC59}" presName="Name37" presStyleLbl="parChTrans1D2" presStyleIdx="0" presStyleCnt="4"/>
      <dgm:spPr/>
    </dgm:pt>
    <dgm:pt modelId="{B60A0342-B61A-496F-975A-1F2431C2E325}" type="pres">
      <dgm:prSet presAssocID="{EFD32A88-1416-4DDA-8944-739E828F2EA0}" presName="hierRoot2" presStyleCnt="0">
        <dgm:presLayoutVars>
          <dgm:hierBranch val="init"/>
        </dgm:presLayoutVars>
      </dgm:prSet>
      <dgm:spPr/>
    </dgm:pt>
    <dgm:pt modelId="{38A9A3E8-485F-4598-959D-43BCFE8B2EB1}" type="pres">
      <dgm:prSet presAssocID="{EFD32A88-1416-4DDA-8944-739E828F2EA0}" presName="rootComposite" presStyleCnt="0"/>
      <dgm:spPr/>
    </dgm:pt>
    <dgm:pt modelId="{34884963-572F-42B4-B23C-58BB947A4DF6}" type="pres">
      <dgm:prSet presAssocID="{EFD32A88-1416-4DDA-8944-739E828F2EA0}" presName="rootText" presStyleLbl="node1" presStyleIdx="0" presStyleCnt="8">
        <dgm:presLayoutVars>
          <dgm:chMax/>
          <dgm:chPref val="3"/>
        </dgm:presLayoutVars>
      </dgm:prSet>
      <dgm:spPr/>
    </dgm:pt>
    <dgm:pt modelId="{461894C9-DFDD-4DD1-B656-4C355BECD851}" type="pres">
      <dgm:prSet presAssocID="{EFD32A88-1416-4DDA-8944-739E828F2EA0}" presName="titleText2" presStyleLbl="fgAcc1" presStyleIdx="0" presStyleCnt="8">
        <dgm:presLayoutVars>
          <dgm:chMax val="0"/>
          <dgm:chPref val="0"/>
        </dgm:presLayoutVars>
      </dgm:prSet>
      <dgm:spPr/>
    </dgm:pt>
    <dgm:pt modelId="{A1A9D744-B5D4-45F6-B22B-1F142701B080}" type="pres">
      <dgm:prSet presAssocID="{EFD32A88-1416-4DDA-8944-739E828F2EA0}" presName="rootConnector" presStyleLbl="node2" presStyleIdx="0" presStyleCnt="0"/>
      <dgm:spPr/>
    </dgm:pt>
    <dgm:pt modelId="{E6585E0E-5254-486C-B93F-E9ACED204555}" type="pres">
      <dgm:prSet presAssocID="{EFD32A88-1416-4DDA-8944-739E828F2EA0}" presName="hierChild4" presStyleCnt="0"/>
      <dgm:spPr/>
    </dgm:pt>
    <dgm:pt modelId="{B7B42602-AA7A-4B9C-917F-A405C953060D}" type="pres">
      <dgm:prSet presAssocID="{385F65EC-9157-45D2-811E-CC7E292BC553}" presName="Name37" presStyleLbl="parChTrans1D3" presStyleIdx="0" presStyleCnt="4"/>
      <dgm:spPr/>
    </dgm:pt>
    <dgm:pt modelId="{00545D1A-D270-4FE6-8473-FB362695E437}" type="pres">
      <dgm:prSet presAssocID="{CD76C838-4ED1-4086-A6AD-7E71FCB7BB0A}" presName="hierRoot2" presStyleCnt="0">
        <dgm:presLayoutVars>
          <dgm:hierBranch val="init"/>
        </dgm:presLayoutVars>
      </dgm:prSet>
      <dgm:spPr/>
    </dgm:pt>
    <dgm:pt modelId="{ED38E23A-F0E9-40EB-89FB-655D34EBD9E7}" type="pres">
      <dgm:prSet presAssocID="{CD76C838-4ED1-4086-A6AD-7E71FCB7BB0A}" presName="rootComposite" presStyleCnt="0"/>
      <dgm:spPr/>
    </dgm:pt>
    <dgm:pt modelId="{45ADF9A3-B069-40B0-A7C6-334D2692DE31}" type="pres">
      <dgm:prSet presAssocID="{CD76C838-4ED1-4086-A6AD-7E71FCB7BB0A}" presName="rootText" presStyleLbl="node1" presStyleIdx="1" presStyleCnt="8" custLinFactNeighborX="4399" custLinFactNeighborY="23">
        <dgm:presLayoutVars>
          <dgm:chMax/>
          <dgm:chPref val="3"/>
        </dgm:presLayoutVars>
      </dgm:prSet>
      <dgm:spPr/>
    </dgm:pt>
    <dgm:pt modelId="{DB1C1ABD-6B73-4676-B730-E81E791E96B9}" type="pres">
      <dgm:prSet presAssocID="{CD76C838-4ED1-4086-A6AD-7E71FCB7BB0A}" presName="titleText2" presStyleLbl="fgAcc1" presStyleIdx="1" presStyleCnt="8" custScaleX="121740">
        <dgm:presLayoutVars>
          <dgm:chMax val="0"/>
          <dgm:chPref val="0"/>
        </dgm:presLayoutVars>
      </dgm:prSet>
      <dgm:spPr/>
    </dgm:pt>
    <dgm:pt modelId="{E56C744F-62AD-496F-8913-9955A9006B50}" type="pres">
      <dgm:prSet presAssocID="{CD76C838-4ED1-4086-A6AD-7E71FCB7BB0A}" presName="rootConnector" presStyleLbl="node3" presStyleIdx="0" presStyleCnt="0"/>
      <dgm:spPr/>
    </dgm:pt>
    <dgm:pt modelId="{BBC09B80-636F-4A3B-9CBA-EEBE298B3129}" type="pres">
      <dgm:prSet presAssocID="{CD76C838-4ED1-4086-A6AD-7E71FCB7BB0A}" presName="hierChild4" presStyleCnt="0"/>
      <dgm:spPr/>
    </dgm:pt>
    <dgm:pt modelId="{68F4DE94-B594-4E7C-ADCC-DFD9A160CB00}" type="pres">
      <dgm:prSet presAssocID="{CD76C838-4ED1-4086-A6AD-7E71FCB7BB0A}" presName="hierChild5" presStyleCnt="0"/>
      <dgm:spPr/>
    </dgm:pt>
    <dgm:pt modelId="{E8723A7B-C3DC-4A6E-8A1F-361855E25DF9}" type="pres">
      <dgm:prSet presAssocID="{EFD32A88-1416-4DDA-8944-739E828F2EA0}" presName="hierChild5" presStyleCnt="0"/>
      <dgm:spPr/>
    </dgm:pt>
    <dgm:pt modelId="{5BCCAD97-25F5-4E06-8C9A-A527ABFF2A89}" type="pres">
      <dgm:prSet presAssocID="{0FA24404-C48C-4929-A3BF-38E49B3EA063}" presName="Name37" presStyleLbl="parChTrans1D2" presStyleIdx="1" presStyleCnt="4"/>
      <dgm:spPr/>
    </dgm:pt>
    <dgm:pt modelId="{41715387-5D22-4A2D-8220-746E4B6BF0EA}" type="pres">
      <dgm:prSet presAssocID="{9FEB4EB6-26DC-437F-82ED-D7D4F9C1C7CA}" presName="hierRoot2" presStyleCnt="0">
        <dgm:presLayoutVars>
          <dgm:hierBranch val="init"/>
        </dgm:presLayoutVars>
      </dgm:prSet>
      <dgm:spPr/>
    </dgm:pt>
    <dgm:pt modelId="{7B16C994-1B81-439A-841A-AF1A69A9C35B}" type="pres">
      <dgm:prSet presAssocID="{9FEB4EB6-26DC-437F-82ED-D7D4F9C1C7CA}" presName="rootComposite" presStyleCnt="0"/>
      <dgm:spPr/>
    </dgm:pt>
    <dgm:pt modelId="{299059F0-214F-40F4-A587-254F2D573761}" type="pres">
      <dgm:prSet presAssocID="{9FEB4EB6-26DC-437F-82ED-D7D4F9C1C7CA}" presName="rootText" presStyleLbl="node1" presStyleIdx="2" presStyleCnt="8" custScaleX="110391">
        <dgm:presLayoutVars>
          <dgm:chMax/>
          <dgm:chPref val="3"/>
        </dgm:presLayoutVars>
      </dgm:prSet>
      <dgm:spPr/>
    </dgm:pt>
    <dgm:pt modelId="{FF697D4B-B4B8-4AA3-B1F5-0DE5D00D3373}" type="pres">
      <dgm:prSet presAssocID="{9FEB4EB6-26DC-437F-82ED-D7D4F9C1C7CA}" presName="titleText2" presStyleLbl="fgAcc1" presStyleIdx="2" presStyleCnt="8">
        <dgm:presLayoutVars>
          <dgm:chMax val="0"/>
          <dgm:chPref val="0"/>
        </dgm:presLayoutVars>
      </dgm:prSet>
      <dgm:spPr/>
    </dgm:pt>
    <dgm:pt modelId="{717EE6BF-34C1-4741-830F-6FDEF2DF6592}" type="pres">
      <dgm:prSet presAssocID="{9FEB4EB6-26DC-437F-82ED-D7D4F9C1C7CA}" presName="rootConnector" presStyleLbl="node2" presStyleIdx="0" presStyleCnt="0"/>
      <dgm:spPr/>
    </dgm:pt>
    <dgm:pt modelId="{F0EDA018-8720-4D0E-9F3C-30A8A573CA2F}" type="pres">
      <dgm:prSet presAssocID="{9FEB4EB6-26DC-437F-82ED-D7D4F9C1C7CA}" presName="hierChild4" presStyleCnt="0"/>
      <dgm:spPr/>
    </dgm:pt>
    <dgm:pt modelId="{7F2A6E0E-40B6-4223-8DD4-FE66A902C362}" type="pres">
      <dgm:prSet presAssocID="{5EE7DFA8-4DB6-406B-945D-00420A30C515}" presName="Name37" presStyleLbl="parChTrans1D3" presStyleIdx="1" presStyleCnt="4"/>
      <dgm:spPr/>
    </dgm:pt>
    <dgm:pt modelId="{02C85D68-D69D-4FB1-A029-64F437C934D4}" type="pres">
      <dgm:prSet presAssocID="{D1069704-59F8-4EC1-91D5-21538C4B6537}" presName="hierRoot2" presStyleCnt="0">
        <dgm:presLayoutVars>
          <dgm:hierBranch val="init"/>
        </dgm:presLayoutVars>
      </dgm:prSet>
      <dgm:spPr/>
    </dgm:pt>
    <dgm:pt modelId="{96CA6504-4CA9-43DB-AC5C-50C4616E48F8}" type="pres">
      <dgm:prSet presAssocID="{D1069704-59F8-4EC1-91D5-21538C4B6537}" presName="rootComposite" presStyleCnt="0"/>
      <dgm:spPr/>
    </dgm:pt>
    <dgm:pt modelId="{791AA17F-F0C0-4B1F-A3F1-58BCFB8FF4F0}" type="pres">
      <dgm:prSet presAssocID="{D1069704-59F8-4EC1-91D5-21538C4B6537}" presName="rootText" presStyleLbl="node1" presStyleIdx="3" presStyleCnt="8">
        <dgm:presLayoutVars>
          <dgm:chMax/>
          <dgm:chPref val="3"/>
        </dgm:presLayoutVars>
      </dgm:prSet>
      <dgm:spPr/>
    </dgm:pt>
    <dgm:pt modelId="{62549955-0D5F-4F18-8CAF-EECB858B637D}" type="pres">
      <dgm:prSet presAssocID="{D1069704-59F8-4EC1-91D5-21538C4B6537}" presName="titleText2" presStyleLbl="fgAcc1" presStyleIdx="3" presStyleCnt="8">
        <dgm:presLayoutVars>
          <dgm:chMax val="0"/>
          <dgm:chPref val="0"/>
        </dgm:presLayoutVars>
      </dgm:prSet>
      <dgm:spPr/>
    </dgm:pt>
    <dgm:pt modelId="{F4BFFEA9-AAA4-4FC2-8662-6EA4EF4FBFBC}" type="pres">
      <dgm:prSet presAssocID="{D1069704-59F8-4EC1-91D5-21538C4B6537}" presName="rootConnector" presStyleLbl="node3" presStyleIdx="0" presStyleCnt="0"/>
      <dgm:spPr/>
    </dgm:pt>
    <dgm:pt modelId="{CEB1D4AE-68D0-4130-9DD2-383ED0E27895}" type="pres">
      <dgm:prSet presAssocID="{D1069704-59F8-4EC1-91D5-21538C4B6537}" presName="hierChild4" presStyleCnt="0"/>
      <dgm:spPr/>
    </dgm:pt>
    <dgm:pt modelId="{C5CA28D6-3157-4B6A-922A-503A938A3A39}" type="pres">
      <dgm:prSet presAssocID="{D1069704-59F8-4EC1-91D5-21538C4B6537}" presName="hierChild5" presStyleCnt="0"/>
      <dgm:spPr/>
    </dgm:pt>
    <dgm:pt modelId="{7C04B1EC-796D-4A1E-9F17-02831C0B15CE}" type="pres">
      <dgm:prSet presAssocID="{9FEB4EB6-26DC-437F-82ED-D7D4F9C1C7CA}" presName="hierChild5" presStyleCnt="0"/>
      <dgm:spPr/>
    </dgm:pt>
    <dgm:pt modelId="{0E64F1D3-75E7-4686-A232-317E8A7FEA2B}" type="pres">
      <dgm:prSet presAssocID="{43D62C7C-7EDF-4E89-BA15-636024107A8A}" presName="Name37" presStyleLbl="parChTrans1D2" presStyleIdx="2" presStyleCnt="4"/>
      <dgm:spPr/>
    </dgm:pt>
    <dgm:pt modelId="{DBCF272F-8199-4B10-916C-500A9F55A569}" type="pres">
      <dgm:prSet presAssocID="{74DE2DA2-69F4-47CE-B686-9EBD9A870809}" presName="hierRoot2" presStyleCnt="0">
        <dgm:presLayoutVars>
          <dgm:hierBranch val="init"/>
        </dgm:presLayoutVars>
      </dgm:prSet>
      <dgm:spPr/>
    </dgm:pt>
    <dgm:pt modelId="{565F102F-EE5C-4EF7-B284-FFDE07A2AEFC}" type="pres">
      <dgm:prSet presAssocID="{74DE2DA2-69F4-47CE-B686-9EBD9A870809}" presName="rootComposite" presStyleCnt="0"/>
      <dgm:spPr/>
    </dgm:pt>
    <dgm:pt modelId="{3C9E43A9-6A66-42E2-945D-3C13C73DCE87}" type="pres">
      <dgm:prSet presAssocID="{74DE2DA2-69F4-47CE-B686-9EBD9A870809}" presName="rootText" presStyleLbl="node1" presStyleIdx="4" presStyleCnt="8" custScaleX="109448">
        <dgm:presLayoutVars>
          <dgm:chMax/>
          <dgm:chPref val="3"/>
        </dgm:presLayoutVars>
      </dgm:prSet>
      <dgm:spPr/>
    </dgm:pt>
    <dgm:pt modelId="{2A8D69DB-6CEB-46BB-A7F7-1249FAADEFF4}" type="pres">
      <dgm:prSet presAssocID="{74DE2DA2-69F4-47CE-B686-9EBD9A870809}" presName="titleText2" presStyleLbl="fgAcc1" presStyleIdx="4" presStyleCnt="8">
        <dgm:presLayoutVars>
          <dgm:chMax val="0"/>
          <dgm:chPref val="0"/>
        </dgm:presLayoutVars>
      </dgm:prSet>
      <dgm:spPr/>
    </dgm:pt>
    <dgm:pt modelId="{5B1A1D55-32F7-4211-993E-FC2773650725}" type="pres">
      <dgm:prSet presAssocID="{74DE2DA2-69F4-47CE-B686-9EBD9A870809}" presName="rootConnector" presStyleLbl="node2" presStyleIdx="0" presStyleCnt="0"/>
      <dgm:spPr/>
    </dgm:pt>
    <dgm:pt modelId="{D361C193-3333-4FD7-AF24-41E23E1B0396}" type="pres">
      <dgm:prSet presAssocID="{74DE2DA2-69F4-47CE-B686-9EBD9A870809}" presName="hierChild4" presStyleCnt="0"/>
      <dgm:spPr/>
    </dgm:pt>
    <dgm:pt modelId="{E496FF36-7AC9-48C3-9B69-ED638E4A5429}" type="pres">
      <dgm:prSet presAssocID="{6C34E2AE-4A2A-4D16-9004-FC797C6F882B}" presName="Name37" presStyleLbl="parChTrans1D3" presStyleIdx="2" presStyleCnt="4"/>
      <dgm:spPr/>
    </dgm:pt>
    <dgm:pt modelId="{A5EA4714-277B-483C-9ED7-910A84955637}" type="pres">
      <dgm:prSet presAssocID="{C8D6301A-AA1C-46AA-A9AF-E6623BF5B0F6}" presName="hierRoot2" presStyleCnt="0">
        <dgm:presLayoutVars>
          <dgm:hierBranch val="init"/>
        </dgm:presLayoutVars>
      </dgm:prSet>
      <dgm:spPr/>
    </dgm:pt>
    <dgm:pt modelId="{5E09CCDF-3F5C-4D34-9973-C6D43CC9B112}" type="pres">
      <dgm:prSet presAssocID="{C8D6301A-AA1C-46AA-A9AF-E6623BF5B0F6}" presName="rootComposite" presStyleCnt="0"/>
      <dgm:spPr/>
    </dgm:pt>
    <dgm:pt modelId="{D2109F79-F6EA-41CB-BE6C-30314DD744A3}" type="pres">
      <dgm:prSet presAssocID="{C8D6301A-AA1C-46AA-A9AF-E6623BF5B0F6}" presName="rootText" presStyleLbl="node1" presStyleIdx="5" presStyleCnt="8" custScaleX="110528">
        <dgm:presLayoutVars>
          <dgm:chMax/>
          <dgm:chPref val="3"/>
        </dgm:presLayoutVars>
      </dgm:prSet>
      <dgm:spPr/>
    </dgm:pt>
    <dgm:pt modelId="{3A72A1C4-F550-4919-8B05-A7BA8749C413}" type="pres">
      <dgm:prSet presAssocID="{C8D6301A-AA1C-46AA-A9AF-E6623BF5B0F6}" presName="titleText2" presStyleLbl="fgAcc1" presStyleIdx="5" presStyleCnt="8">
        <dgm:presLayoutVars>
          <dgm:chMax val="0"/>
          <dgm:chPref val="0"/>
        </dgm:presLayoutVars>
      </dgm:prSet>
      <dgm:spPr/>
    </dgm:pt>
    <dgm:pt modelId="{A9958978-8B36-47C5-A2F8-047FF347ED04}" type="pres">
      <dgm:prSet presAssocID="{C8D6301A-AA1C-46AA-A9AF-E6623BF5B0F6}" presName="rootConnector" presStyleLbl="node3" presStyleIdx="0" presStyleCnt="0"/>
      <dgm:spPr/>
    </dgm:pt>
    <dgm:pt modelId="{F39AFD43-103F-4581-97FE-D5816C16690D}" type="pres">
      <dgm:prSet presAssocID="{C8D6301A-AA1C-46AA-A9AF-E6623BF5B0F6}" presName="hierChild4" presStyleCnt="0"/>
      <dgm:spPr/>
    </dgm:pt>
    <dgm:pt modelId="{EDDFAB88-FED4-4CC8-8AF8-118EE656A0EA}" type="pres">
      <dgm:prSet presAssocID="{C8D6301A-AA1C-46AA-A9AF-E6623BF5B0F6}" presName="hierChild5" presStyleCnt="0"/>
      <dgm:spPr/>
    </dgm:pt>
    <dgm:pt modelId="{6BDDF0F6-D162-45BC-9C0D-A50A58D50F43}" type="pres">
      <dgm:prSet presAssocID="{74DE2DA2-69F4-47CE-B686-9EBD9A870809}" presName="hierChild5" presStyleCnt="0"/>
      <dgm:spPr/>
    </dgm:pt>
    <dgm:pt modelId="{27E154A1-EE9A-4A68-B469-3596C1724EEF}" type="pres">
      <dgm:prSet presAssocID="{84B45352-85B5-489B-88E2-97C8B6E42383}" presName="Name37" presStyleLbl="parChTrans1D2" presStyleIdx="3" presStyleCnt="4"/>
      <dgm:spPr/>
    </dgm:pt>
    <dgm:pt modelId="{8A3613B1-1EAA-4297-A949-9E803795B12F}" type="pres">
      <dgm:prSet presAssocID="{A8ED1641-C4BE-4F94-8211-EF876316DC9E}" presName="hierRoot2" presStyleCnt="0">
        <dgm:presLayoutVars>
          <dgm:hierBranch val="init"/>
        </dgm:presLayoutVars>
      </dgm:prSet>
      <dgm:spPr/>
    </dgm:pt>
    <dgm:pt modelId="{B17915D6-B6E9-4281-B911-BA43DFA9A353}" type="pres">
      <dgm:prSet presAssocID="{A8ED1641-C4BE-4F94-8211-EF876316DC9E}" presName="rootComposite" presStyleCnt="0"/>
      <dgm:spPr/>
    </dgm:pt>
    <dgm:pt modelId="{A20EDB10-1397-428F-930A-61B398DFC8A1}" type="pres">
      <dgm:prSet presAssocID="{A8ED1641-C4BE-4F94-8211-EF876316DC9E}" presName="rootText" presStyleLbl="node1" presStyleIdx="6" presStyleCnt="8" custScaleX="109874">
        <dgm:presLayoutVars>
          <dgm:chMax/>
          <dgm:chPref val="3"/>
        </dgm:presLayoutVars>
      </dgm:prSet>
      <dgm:spPr/>
    </dgm:pt>
    <dgm:pt modelId="{5EC06ED9-FD39-4D58-BCBE-3E6CB113275A}" type="pres">
      <dgm:prSet presAssocID="{A8ED1641-C4BE-4F94-8211-EF876316DC9E}" presName="titleText2" presStyleLbl="fgAcc1" presStyleIdx="6" presStyleCnt="8">
        <dgm:presLayoutVars>
          <dgm:chMax val="0"/>
          <dgm:chPref val="0"/>
        </dgm:presLayoutVars>
      </dgm:prSet>
      <dgm:spPr/>
    </dgm:pt>
    <dgm:pt modelId="{04406BF6-43AE-42C5-A695-E7CF919C6F7A}" type="pres">
      <dgm:prSet presAssocID="{A8ED1641-C4BE-4F94-8211-EF876316DC9E}" presName="rootConnector" presStyleLbl="node2" presStyleIdx="0" presStyleCnt="0"/>
      <dgm:spPr/>
    </dgm:pt>
    <dgm:pt modelId="{64D4B1A2-4F4F-47F5-8168-8947397941A3}" type="pres">
      <dgm:prSet presAssocID="{A8ED1641-C4BE-4F94-8211-EF876316DC9E}" presName="hierChild4" presStyleCnt="0"/>
      <dgm:spPr/>
    </dgm:pt>
    <dgm:pt modelId="{07C614F2-3718-42B5-A7DB-1365C0CC0B6A}" type="pres">
      <dgm:prSet presAssocID="{9866BFAD-7AB1-4450-9FFA-EFB89DB2CCBB}" presName="Name37" presStyleLbl="parChTrans1D3" presStyleIdx="3" presStyleCnt="4"/>
      <dgm:spPr/>
    </dgm:pt>
    <dgm:pt modelId="{A0E65E94-90D9-42D1-BFF9-EAA47523DAA7}" type="pres">
      <dgm:prSet presAssocID="{FC5EF7EE-FEE6-4D08-BFC8-4C1751A91FEB}" presName="hierRoot2" presStyleCnt="0">
        <dgm:presLayoutVars>
          <dgm:hierBranch val="init"/>
        </dgm:presLayoutVars>
      </dgm:prSet>
      <dgm:spPr/>
    </dgm:pt>
    <dgm:pt modelId="{ED8D6E5F-75F3-423D-A3C2-D4D296703663}" type="pres">
      <dgm:prSet presAssocID="{FC5EF7EE-FEE6-4D08-BFC8-4C1751A91FEB}" presName="rootComposite" presStyleCnt="0"/>
      <dgm:spPr/>
    </dgm:pt>
    <dgm:pt modelId="{26697291-9CAB-4B6C-94E4-F37CD2B9E45A}" type="pres">
      <dgm:prSet presAssocID="{FC5EF7EE-FEE6-4D08-BFC8-4C1751A91FEB}" presName="rootText" presStyleLbl="node1" presStyleIdx="7" presStyleCnt="8" custScaleX="110514">
        <dgm:presLayoutVars>
          <dgm:chMax/>
          <dgm:chPref val="3"/>
        </dgm:presLayoutVars>
      </dgm:prSet>
      <dgm:spPr/>
    </dgm:pt>
    <dgm:pt modelId="{BA2401F4-23A3-4FBA-80B1-C53566CF55A2}" type="pres">
      <dgm:prSet presAssocID="{FC5EF7EE-FEE6-4D08-BFC8-4C1751A91FEB}" presName="titleText2" presStyleLbl="fgAcc1" presStyleIdx="7" presStyleCnt="8">
        <dgm:presLayoutVars>
          <dgm:chMax val="0"/>
          <dgm:chPref val="0"/>
        </dgm:presLayoutVars>
      </dgm:prSet>
      <dgm:spPr/>
    </dgm:pt>
    <dgm:pt modelId="{78D04487-480B-4647-8D27-90BF150D4D83}" type="pres">
      <dgm:prSet presAssocID="{FC5EF7EE-FEE6-4D08-BFC8-4C1751A91FEB}" presName="rootConnector" presStyleLbl="node3" presStyleIdx="0" presStyleCnt="0"/>
      <dgm:spPr/>
    </dgm:pt>
    <dgm:pt modelId="{CC5960DC-11CD-4EFA-9C8A-6F834C6CF2A8}" type="pres">
      <dgm:prSet presAssocID="{FC5EF7EE-FEE6-4D08-BFC8-4C1751A91FEB}" presName="hierChild4" presStyleCnt="0"/>
      <dgm:spPr/>
    </dgm:pt>
    <dgm:pt modelId="{BE6B1618-E3C2-4628-B476-3FBB1EDE66F0}" type="pres">
      <dgm:prSet presAssocID="{FC5EF7EE-FEE6-4D08-BFC8-4C1751A91FEB}" presName="hierChild5" presStyleCnt="0"/>
      <dgm:spPr/>
    </dgm:pt>
    <dgm:pt modelId="{F1A84EB1-5795-47C6-A4F1-3D0E0A9ADC77}" type="pres">
      <dgm:prSet presAssocID="{A8ED1641-C4BE-4F94-8211-EF876316DC9E}" presName="hierChild5" presStyleCnt="0"/>
      <dgm:spPr/>
    </dgm:pt>
    <dgm:pt modelId="{6070271A-6A73-4A67-8F8D-D2FBF6A80A7E}" type="pres">
      <dgm:prSet presAssocID="{430363EA-0357-4154-B2BA-DCCAEDFAD623}" presName="hierChild3" presStyleCnt="0"/>
      <dgm:spPr/>
    </dgm:pt>
  </dgm:ptLst>
  <dgm:cxnLst>
    <dgm:cxn modelId="{748C9204-964E-4229-88D7-22336FB14319}" type="presOf" srcId="{9FEB4EB6-26DC-437F-82ED-D7D4F9C1C7CA}" destId="{717EE6BF-34C1-4741-830F-6FDEF2DF6592}" srcOrd="1" destOrd="0" presId="urn:microsoft.com/office/officeart/2008/layout/NameandTitleOrganizationalChart"/>
    <dgm:cxn modelId="{7CD7E908-DFEC-463F-B1B8-143704D0FEFE}" type="presOf" srcId="{F48AF10A-30A7-4AD8-B696-D7B2B6E3A98D}" destId="{DB1C1ABD-6B73-4676-B730-E81E791E96B9}" srcOrd="0" destOrd="0" presId="urn:microsoft.com/office/officeart/2008/layout/NameandTitleOrganizationalChart"/>
    <dgm:cxn modelId="{DC55710E-0F26-42C1-B1E1-6DE97D794673}" type="presOf" srcId="{9FEB4EB6-26DC-437F-82ED-D7D4F9C1C7CA}" destId="{299059F0-214F-40F4-A587-254F2D573761}" srcOrd="0" destOrd="0" presId="urn:microsoft.com/office/officeart/2008/layout/NameandTitleOrganizationalChart"/>
    <dgm:cxn modelId="{C5301E12-76B5-457A-BB21-0F00A6F12AA1}" type="presOf" srcId="{C8D6301A-AA1C-46AA-A9AF-E6623BF5B0F6}" destId="{D2109F79-F6EA-41CB-BE6C-30314DD744A3}" srcOrd="0" destOrd="0" presId="urn:microsoft.com/office/officeart/2008/layout/NameandTitleOrganizationalChart"/>
    <dgm:cxn modelId="{338CB916-B274-49EE-987A-2381BA5A38D0}" type="presOf" srcId="{2FC8C1BA-2718-412C-9882-39A3AAABA676}" destId="{FF697D4B-B4B8-4AA3-B1F5-0DE5D00D3373}" srcOrd="0" destOrd="0" presId="urn:microsoft.com/office/officeart/2008/layout/NameandTitleOrganizationalChart"/>
    <dgm:cxn modelId="{E1658B28-3162-4AC3-BA37-AFA96DA2A7B4}" type="presOf" srcId="{D1069704-59F8-4EC1-91D5-21538C4B6537}" destId="{F4BFFEA9-AAA4-4FC2-8662-6EA4EF4FBFBC}" srcOrd="1" destOrd="0" presId="urn:microsoft.com/office/officeart/2008/layout/NameandTitleOrganizationalChart"/>
    <dgm:cxn modelId="{1D3EF02E-07FC-44EA-B5D8-DBB591328A76}" srcId="{A8ED1641-C4BE-4F94-8211-EF876316DC9E}" destId="{FC5EF7EE-FEE6-4D08-BFC8-4C1751A91FEB}" srcOrd="0" destOrd="0" parTransId="{9866BFAD-7AB1-4450-9FFA-EFB89DB2CCBB}" sibTransId="{C3A49E7E-37B1-46F4-A6F5-749100DBD38C}"/>
    <dgm:cxn modelId="{8F8D7333-5179-480B-B97F-BE963187F824}" srcId="{430363EA-0357-4154-B2BA-DCCAEDFAD623}" destId="{A8ED1641-C4BE-4F94-8211-EF876316DC9E}" srcOrd="3" destOrd="0" parTransId="{84B45352-85B5-489B-88E2-97C8B6E42383}" sibTransId="{A2371426-2520-4675-951D-B8D8747AAF7B}"/>
    <dgm:cxn modelId="{75729934-A34D-4933-A5B5-B19BA0873120}" type="presOf" srcId="{430363EA-0357-4154-B2BA-DCCAEDFAD623}" destId="{D60250C6-0C15-4832-A0DD-572FEA6AA17E}" srcOrd="1" destOrd="0" presId="urn:microsoft.com/office/officeart/2008/layout/NameandTitleOrganizationalChart"/>
    <dgm:cxn modelId="{BA0BA034-09BD-4A85-98A9-F42D2F829F8E}" type="presOf" srcId="{08829B0E-241E-409B-8999-6B7FC82D2A55}" destId="{62549955-0D5F-4F18-8CAF-EECB858B637D}" srcOrd="0" destOrd="0" presId="urn:microsoft.com/office/officeart/2008/layout/NameandTitleOrganizationalChart"/>
    <dgm:cxn modelId="{B6CB9C5C-5730-45D9-A2A2-46D703B186FD}" type="presOf" srcId="{A8ED1641-C4BE-4F94-8211-EF876316DC9E}" destId="{A20EDB10-1397-428F-930A-61B398DFC8A1}" srcOrd="0" destOrd="0" presId="urn:microsoft.com/office/officeart/2008/layout/NameandTitleOrganizationalChart"/>
    <dgm:cxn modelId="{548CF343-E14B-4697-AD7C-C38083658888}" type="presOf" srcId="{0BEA9AE2-841A-4B71-91FA-21F4B758EF73}" destId="{84CCB2C6-A9C5-4DE2-86F6-6586B3895167}" srcOrd="0" destOrd="0" presId="urn:microsoft.com/office/officeart/2008/layout/NameandTitleOrganizationalChart"/>
    <dgm:cxn modelId="{57C67F45-ECBF-4556-BB7C-CE51D69E23AE}" type="presOf" srcId="{C3A49E7E-37B1-46F4-A6F5-749100DBD38C}" destId="{BA2401F4-23A3-4FBA-80B1-C53566CF55A2}" srcOrd="0" destOrd="0" presId="urn:microsoft.com/office/officeart/2008/layout/NameandTitleOrganizationalChart"/>
    <dgm:cxn modelId="{6F739D45-B3BE-4A6E-9B1B-9B074C3B9308}" type="presOf" srcId="{84B45352-85B5-489B-88E2-97C8B6E42383}" destId="{27E154A1-EE9A-4A68-B469-3596C1724EEF}" srcOrd="0" destOrd="0" presId="urn:microsoft.com/office/officeart/2008/layout/NameandTitleOrganizationalChart"/>
    <dgm:cxn modelId="{AEBB8348-BD17-4BB5-AF24-9D834D56010D}" type="presOf" srcId="{43D62C7C-7EDF-4E89-BA15-636024107A8A}" destId="{0E64F1D3-75E7-4686-A232-317E8A7FEA2B}" srcOrd="0" destOrd="0" presId="urn:microsoft.com/office/officeart/2008/layout/NameandTitleOrganizationalChart"/>
    <dgm:cxn modelId="{B5425A6A-D6F1-4A87-9C4F-64FFBFB929A5}" srcId="{EFD32A88-1416-4DDA-8944-739E828F2EA0}" destId="{CD76C838-4ED1-4086-A6AD-7E71FCB7BB0A}" srcOrd="0" destOrd="0" parTransId="{385F65EC-9157-45D2-811E-CC7E292BC553}" sibTransId="{F48AF10A-30A7-4AD8-B696-D7B2B6E3A98D}"/>
    <dgm:cxn modelId="{54612C6B-BE93-4F46-9B23-C8570743C5E9}" type="presOf" srcId="{C8D6301A-AA1C-46AA-A9AF-E6623BF5B0F6}" destId="{A9958978-8B36-47C5-A2F8-047FF347ED04}" srcOrd="1" destOrd="0" presId="urn:microsoft.com/office/officeart/2008/layout/NameandTitleOrganizationalChart"/>
    <dgm:cxn modelId="{CEF07F6E-E2AA-410B-A42D-49620D0308A9}" srcId="{9FEB4EB6-26DC-437F-82ED-D7D4F9C1C7CA}" destId="{D1069704-59F8-4EC1-91D5-21538C4B6537}" srcOrd="0" destOrd="0" parTransId="{5EE7DFA8-4DB6-406B-945D-00420A30C515}" sibTransId="{08829B0E-241E-409B-8999-6B7FC82D2A55}"/>
    <dgm:cxn modelId="{6ED1236F-5482-4A2A-AC51-D643C3892F29}" type="presOf" srcId="{FC5EF7EE-FEE6-4D08-BFC8-4C1751A91FEB}" destId="{26697291-9CAB-4B6C-94E4-F37CD2B9E45A}" srcOrd="0" destOrd="0" presId="urn:microsoft.com/office/officeart/2008/layout/NameandTitleOrganizationalChart"/>
    <dgm:cxn modelId="{28BDC870-8081-4ED0-B06F-BD6509188C6A}" type="presOf" srcId="{9E0DF28A-F949-4D2D-9ED1-8514D4DDDC59}" destId="{5E36841A-D562-4194-A970-904C12BD0437}" srcOrd="0" destOrd="0" presId="urn:microsoft.com/office/officeart/2008/layout/NameandTitleOrganizationalChart"/>
    <dgm:cxn modelId="{29E04551-7D54-407E-B747-72FB0AC52809}" type="presOf" srcId="{385F65EC-9157-45D2-811E-CC7E292BC553}" destId="{B7B42602-AA7A-4B9C-917F-A405C953060D}" srcOrd="0" destOrd="0" presId="urn:microsoft.com/office/officeart/2008/layout/NameandTitleOrganizationalChart"/>
    <dgm:cxn modelId="{200C0072-FC81-4A27-AC0C-42F0FC339B85}" type="presOf" srcId="{0FA24404-C48C-4929-A3BF-38E49B3EA063}" destId="{5BCCAD97-25F5-4E06-8C9A-A527ABFF2A89}" srcOrd="0" destOrd="0" presId="urn:microsoft.com/office/officeart/2008/layout/NameandTitleOrganizationalChart"/>
    <dgm:cxn modelId="{01290075-26AF-4EB0-8D90-63529DF93FFD}" srcId="{430363EA-0357-4154-B2BA-DCCAEDFAD623}" destId="{9FEB4EB6-26DC-437F-82ED-D7D4F9C1C7CA}" srcOrd="1" destOrd="0" parTransId="{0FA24404-C48C-4929-A3BF-38E49B3EA063}" sibTransId="{2FC8C1BA-2718-412C-9882-39A3AAABA676}"/>
    <dgm:cxn modelId="{9B9C1577-67B7-441D-8071-E4C7AEE3D84E}" type="presOf" srcId="{EFD32A88-1416-4DDA-8944-739E828F2EA0}" destId="{A1A9D744-B5D4-45F6-B22B-1F142701B080}" srcOrd="1" destOrd="0" presId="urn:microsoft.com/office/officeart/2008/layout/NameandTitleOrganizationalChart"/>
    <dgm:cxn modelId="{1644AE7D-5D8D-40D2-9E6B-E023AE1F3872}" type="presOf" srcId="{D1069704-59F8-4EC1-91D5-21538C4B6537}" destId="{791AA17F-F0C0-4B1F-A3F1-58BCFB8FF4F0}" srcOrd="0" destOrd="0" presId="urn:microsoft.com/office/officeart/2008/layout/NameandTitleOrganizationalChart"/>
    <dgm:cxn modelId="{9658BF88-A79E-4531-8232-C70F52382064}" type="presOf" srcId="{9866BFAD-7AB1-4450-9FFA-EFB89DB2CCBB}" destId="{07C614F2-3718-42B5-A7DB-1365C0CC0B6A}" srcOrd="0" destOrd="0" presId="urn:microsoft.com/office/officeart/2008/layout/NameandTitleOrganizationalChart"/>
    <dgm:cxn modelId="{4A6A258A-31E5-4FCD-A140-E76D230E5CE5}" type="presOf" srcId="{BECD37FF-3E5C-421F-A93C-F7C4EEF0C5D0}" destId="{10CC39D5-3854-4F4A-BBAE-4709B3C02E9F}" srcOrd="0" destOrd="0" presId="urn:microsoft.com/office/officeart/2008/layout/NameandTitleOrganizationalChart"/>
    <dgm:cxn modelId="{EF0C918B-B2CF-4080-8CBD-B4665919E4F5}" type="presOf" srcId="{74DE2DA2-69F4-47CE-B686-9EBD9A870809}" destId="{5B1A1D55-32F7-4211-993E-FC2773650725}" srcOrd="1" destOrd="0" presId="urn:microsoft.com/office/officeart/2008/layout/NameandTitleOrganizationalChart"/>
    <dgm:cxn modelId="{94BDE28E-4E2A-4911-9B5C-55AE15281568}" type="presOf" srcId="{A2371426-2520-4675-951D-B8D8747AAF7B}" destId="{5EC06ED9-FD39-4D58-BCBE-3E6CB113275A}" srcOrd="0" destOrd="0" presId="urn:microsoft.com/office/officeart/2008/layout/NameandTitleOrganizationalChart"/>
    <dgm:cxn modelId="{1F00D899-90E2-46DE-946A-0FEBFE71F87E}" type="presOf" srcId="{AD47CA02-736E-4875-BD8A-7080CE357682}" destId="{2A8D69DB-6CEB-46BB-A7F7-1249FAADEFF4}" srcOrd="0" destOrd="0" presId="urn:microsoft.com/office/officeart/2008/layout/NameandTitleOrganizationalChart"/>
    <dgm:cxn modelId="{9C258F9C-D2BE-435F-BAF9-A86A506848B7}" type="presOf" srcId="{430363EA-0357-4154-B2BA-DCCAEDFAD623}" destId="{5A56BF8D-7EA6-4B3C-8CF1-B5AF2686CE24}" srcOrd="0" destOrd="0" presId="urn:microsoft.com/office/officeart/2008/layout/NameandTitleOrganizationalChart"/>
    <dgm:cxn modelId="{7BC4B9A2-191B-432B-A63D-91F802CB8645}" type="presOf" srcId="{FC5EF7EE-FEE6-4D08-BFC8-4C1751A91FEB}" destId="{78D04487-480B-4647-8D27-90BF150D4D83}" srcOrd="1" destOrd="0" presId="urn:microsoft.com/office/officeart/2008/layout/NameandTitleOrganizationalChart"/>
    <dgm:cxn modelId="{79D464AC-A5D8-438A-BCEE-045EA4A18A79}" type="presOf" srcId="{5EE7DFA8-4DB6-406B-945D-00420A30C515}" destId="{7F2A6E0E-40B6-4223-8DD4-FE66A902C362}" srcOrd="0" destOrd="0" presId="urn:microsoft.com/office/officeart/2008/layout/NameandTitleOrganizationalChart"/>
    <dgm:cxn modelId="{DD2310CE-00BF-4190-8FA7-47D61A894804}" type="presOf" srcId="{8B53F8B6-4295-430F-9E5B-7DB00BA0B007}" destId="{461894C9-DFDD-4DD1-B656-4C355BECD851}" srcOrd="0" destOrd="0" presId="urn:microsoft.com/office/officeart/2008/layout/NameandTitleOrganizationalChart"/>
    <dgm:cxn modelId="{DAD226D2-65AB-4FF3-BBC3-FC8CE27E8B4D}" srcId="{430363EA-0357-4154-B2BA-DCCAEDFAD623}" destId="{EFD32A88-1416-4DDA-8944-739E828F2EA0}" srcOrd="0" destOrd="0" parTransId="{9E0DF28A-F949-4D2D-9ED1-8514D4DDDC59}" sibTransId="{8B53F8B6-4295-430F-9E5B-7DB00BA0B007}"/>
    <dgm:cxn modelId="{E9806CD7-CC23-4B2B-8546-E130DA18C98B}" srcId="{430363EA-0357-4154-B2BA-DCCAEDFAD623}" destId="{74DE2DA2-69F4-47CE-B686-9EBD9A870809}" srcOrd="2" destOrd="0" parTransId="{43D62C7C-7EDF-4E89-BA15-636024107A8A}" sibTransId="{AD47CA02-736E-4875-BD8A-7080CE357682}"/>
    <dgm:cxn modelId="{27F2AED7-F764-4DE2-B067-A31443328DB7}" type="presOf" srcId="{CD76C838-4ED1-4086-A6AD-7E71FCB7BB0A}" destId="{E56C744F-62AD-496F-8913-9955A9006B50}" srcOrd="1" destOrd="0" presId="urn:microsoft.com/office/officeart/2008/layout/NameandTitleOrganizationalChart"/>
    <dgm:cxn modelId="{544069D9-3A1D-4ECF-9CD8-55AB6FEAD203}" srcId="{74DE2DA2-69F4-47CE-B686-9EBD9A870809}" destId="{C8D6301A-AA1C-46AA-A9AF-E6623BF5B0F6}" srcOrd="0" destOrd="0" parTransId="{6C34E2AE-4A2A-4D16-9004-FC797C6F882B}" sibTransId="{B7AFDF63-361E-43DA-8F7A-A1D8B396B447}"/>
    <dgm:cxn modelId="{E61C3EE3-F9D9-434A-861F-0CF96371DD51}" type="presOf" srcId="{A8ED1641-C4BE-4F94-8211-EF876316DC9E}" destId="{04406BF6-43AE-42C5-A695-E7CF919C6F7A}" srcOrd="1" destOrd="0" presId="urn:microsoft.com/office/officeart/2008/layout/NameandTitleOrganizationalChart"/>
    <dgm:cxn modelId="{0BAD00E7-0FAD-4CE6-843D-7928BDDA29DF}" type="presOf" srcId="{B7AFDF63-361E-43DA-8F7A-A1D8B396B447}" destId="{3A72A1C4-F550-4919-8B05-A7BA8749C413}" srcOrd="0" destOrd="0" presId="urn:microsoft.com/office/officeart/2008/layout/NameandTitleOrganizationalChart"/>
    <dgm:cxn modelId="{1CD073E7-48EC-4EF6-8DB5-24CCDCA3EDC8}" srcId="{0BEA9AE2-841A-4B71-91FA-21F4B758EF73}" destId="{430363EA-0357-4154-B2BA-DCCAEDFAD623}" srcOrd="0" destOrd="0" parTransId="{76C75B78-022B-455D-8CE3-A00ECC3D740E}" sibTransId="{BECD37FF-3E5C-421F-A93C-F7C4EEF0C5D0}"/>
    <dgm:cxn modelId="{FC4183E8-78E9-4862-91DF-3FBC46AEB916}" type="presOf" srcId="{74DE2DA2-69F4-47CE-B686-9EBD9A870809}" destId="{3C9E43A9-6A66-42E2-945D-3C13C73DCE87}" srcOrd="0" destOrd="0" presId="urn:microsoft.com/office/officeart/2008/layout/NameandTitleOrganizationalChart"/>
    <dgm:cxn modelId="{DCB717F1-6BD6-460E-B4A5-7B3CA5545F24}" type="presOf" srcId="{6C34E2AE-4A2A-4D16-9004-FC797C6F882B}" destId="{E496FF36-7AC9-48C3-9B69-ED638E4A5429}" srcOrd="0" destOrd="0" presId="urn:microsoft.com/office/officeart/2008/layout/NameandTitleOrganizationalChart"/>
    <dgm:cxn modelId="{0D5C99FB-3CB4-439C-AD31-B0630C52752E}" type="presOf" srcId="{CD76C838-4ED1-4086-A6AD-7E71FCB7BB0A}" destId="{45ADF9A3-B069-40B0-A7C6-334D2692DE31}" srcOrd="0" destOrd="0" presId="urn:microsoft.com/office/officeart/2008/layout/NameandTitleOrganizationalChart"/>
    <dgm:cxn modelId="{5F31ADFD-A1C6-476C-A9B9-17E1F859D6D0}" type="presOf" srcId="{EFD32A88-1416-4DDA-8944-739E828F2EA0}" destId="{34884963-572F-42B4-B23C-58BB947A4DF6}" srcOrd="0" destOrd="0" presId="urn:microsoft.com/office/officeart/2008/layout/NameandTitleOrganizationalChart"/>
    <dgm:cxn modelId="{F50CF723-5CAE-4A66-A22D-F13FC6EA5890}" type="presParOf" srcId="{84CCB2C6-A9C5-4DE2-86F6-6586B3895167}" destId="{F355BE5B-E933-400E-9454-77F3DB6DDB76}" srcOrd="0" destOrd="0" presId="urn:microsoft.com/office/officeart/2008/layout/NameandTitleOrganizationalChart"/>
    <dgm:cxn modelId="{822EBC8A-1172-4B46-B9F5-A3889823BAF3}" type="presParOf" srcId="{F355BE5B-E933-400E-9454-77F3DB6DDB76}" destId="{53D37B20-448A-4138-A6AB-892FA7FA2FAB}" srcOrd="0" destOrd="0" presId="urn:microsoft.com/office/officeart/2008/layout/NameandTitleOrganizationalChart"/>
    <dgm:cxn modelId="{3C131894-EFAB-4D2E-8364-BCC3CE5387F4}" type="presParOf" srcId="{53D37B20-448A-4138-A6AB-892FA7FA2FAB}" destId="{5A56BF8D-7EA6-4B3C-8CF1-B5AF2686CE24}" srcOrd="0" destOrd="0" presId="urn:microsoft.com/office/officeart/2008/layout/NameandTitleOrganizationalChart"/>
    <dgm:cxn modelId="{2D746A44-5D96-448B-BF95-6D3C8A5E4FF2}" type="presParOf" srcId="{53D37B20-448A-4138-A6AB-892FA7FA2FAB}" destId="{10CC39D5-3854-4F4A-BBAE-4709B3C02E9F}" srcOrd="1" destOrd="0" presId="urn:microsoft.com/office/officeart/2008/layout/NameandTitleOrganizationalChart"/>
    <dgm:cxn modelId="{80467103-9BD5-4F43-9453-0AE37C1441F7}" type="presParOf" srcId="{53D37B20-448A-4138-A6AB-892FA7FA2FAB}" destId="{D60250C6-0C15-4832-A0DD-572FEA6AA17E}" srcOrd="2" destOrd="0" presId="urn:microsoft.com/office/officeart/2008/layout/NameandTitleOrganizationalChart"/>
    <dgm:cxn modelId="{51393F06-9B1A-41BF-B25B-996E33AE483C}" type="presParOf" srcId="{F355BE5B-E933-400E-9454-77F3DB6DDB76}" destId="{DD2E5FCD-E20C-4F99-AD56-EFFFDCB37EFA}" srcOrd="1" destOrd="0" presId="urn:microsoft.com/office/officeart/2008/layout/NameandTitleOrganizationalChart"/>
    <dgm:cxn modelId="{466DA050-A4A5-498D-A64E-F0A798607785}" type="presParOf" srcId="{DD2E5FCD-E20C-4F99-AD56-EFFFDCB37EFA}" destId="{5E36841A-D562-4194-A970-904C12BD0437}" srcOrd="0" destOrd="0" presId="urn:microsoft.com/office/officeart/2008/layout/NameandTitleOrganizationalChart"/>
    <dgm:cxn modelId="{84758647-1F3B-4B59-9F63-23EF5EF4E752}" type="presParOf" srcId="{DD2E5FCD-E20C-4F99-AD56-EFFFDCB37EFA}" destId="{B60A0342-B61A-496F-975A-1F2431C2E325}" srcOrd="1" destOrd="0" presId="urn:microsoft.com/office/officeart/2008/layout/NameandTitleOrganizationalChart"/>
    <dgm:cxn modelId="{775B6B39-3ADB-4D29-AAEC-F1860024018A}" type="presParOf" srcId="{B60A0342-B61A-496F-975A-1F2431C2E325}" destId="{38A9A3E8-485F-4598-959D-43BCFE8B2EB1}" srcOrd="0" destOrd="0" presId="urn:microsoft.com/office/officeart/2008/layout/NameandTitleOrganizationalChart"/>
    <dgm:cxn modelId="{E735EBA0-2959-4151-969D-0E28A7478FE1}" type="presParOf" srcId="{38A9A3E8-485F-4598-959D-43BCFE8B2EB1}" destId="{34884963-572F-42B4-B23C-58BB947A4DF6}" srcOrd="0" destOrd="0" presId="urn:microsoft.com/office/officeart/2008/layout/NameandTitleOrganizationalChart"/>
    <dgm:cxn modelId="{97F47AAE-E56D-4559-86A4-594511870AC7}" type="presParOf" srcId="{38A9A3E8-485F-4598-959D-43BCFE8B2EB1}" destId="{461894C9-DFDD-4DD1-B656-4C355BECD851}" srcOrd="1" destOrd="0" presId="urn:microsoft.com/office/officeart/2008/layout/NameandTitleOrganizationalChart"/>
    <dgm:cxn modelId="{144B3F43-7224-4685-B025-C7DD7F70117B}" type="presParOf" srcId="{38A9A3E8-485F-4598-959D-43BCFE8B2EB1}" destId="{A1A9D744-B5D4-45F6-B22B-1F142701B080}" srcOrd="2" destOrd="0" presId="urn:microsoft.com/office/officeart/2008/layout/NameandTitleOrganizationalChart"/>
    <dgm:cxn modelId="{9FE47380-AF2A-44CB-BD94-C905AE0111D8}" type="presParOf" srcId="{B60A0342-B61A-496F-975A-1F2431C2E325}" destId="{E6585E0E-5254-486C-B93F-E9ACED204555}" srcOrd="1" destOrd="0" presId="urn:microsoft.com/office/officeart/2008/layout/NameandTitleOrganizationalChart"/>
    <dgm:cxn modelId="{7A81298F-CC2B-4C0B-A662-3AEDB7B84151}" type="presParOf" srcId="{E6585E0E-5254-486C-B93F-E9ACED204555}" destId="{B7B42602-AA7A-4B9C-917F-A405C953060D}" srcOrd="0" destOrd="0" presId="urn:microsoft.com/office/officeart/2008/layout/NameandTitleOrganizationalChart"/>
    <dgm:cxn modelId="{70F8032E-D901-4E30-AFDB-49CB639B1AAD}" type="presParOf" srcId="{E6585E0E-5254-486C-B93F-E9ACED204555}" destId="{00545D1A-D270-4FE6-8473-FB362695E437}" srcOrd="1" destOrd="0" presId="urn:microsoft.com/office/officeart/2008/layout/NameandTitleOrganizationalChart"/>
    <dgm:cxn modelId="{9EE20E22-8267-497F-879D-C5BA12B70CF6}" type="presParOf" srcId="{00545D1A-D270-4FE6-8473-FB362695E437}" destId="{ED38E23A-F0E9-40EB-89FB-655D34EBD9E7}" srcOrd="0" destOrd="0" presId="urn:microsoft.com/office/officeart/2008/layout/NameandTitleOrganizationalChart"/>
    <dgm:cxn modelId="{C61DBF0C-B66C-450D-9E0A-83DBB5BF9CB4}" type="presParOf" srcId="{ED38E23A-F0E9-40EB-89FB-655D34EBD9E7}" destId="{45ADF9A3-B069-40B0-A7C6-334D2692DE31}" srcOrd="0" destOrd="0" presId="urn:microsoft.com/office/officeart/2008/layout/NameandTitleOrganizationalChart"/>
    <dgm:cxn modelId="{CA80738A-6102-4875-9AC8-65990FB6E0BF}" type="presParOf" srcId="{ED38E23A-F0E9-40EB-89FB-655D34EBD9E7}" destId="{DB1C1ABD-6B73-4676-B730-E81E791E96B9}" srcOrd="1" destOrd="0" presId="urn:microsoft.com/office/officeart/2008/layout/NameandTitleOrganizationalChart"/>
    <dgm:cxn modelId="{614E1E63-B45F-49DE-9D83-0D5142D60D9C}" type="presParOf" srcId="{ED38E23A-F0E9-40EB-89FB-655D34EBD9E7}" destId="{E56C744F-62AD-496F-8913-9955A9006B50}" srcOrd="2" destOrd="0" presId="urn:microsoft.com/office/officeart/2008/layout/NameandTitleOrganizationalChart"/>
    <dgm:cxn modelId="{B13791B7-E259-4898-B157-18D0A2E29A0E}" type="presParOf" srcId="{00545D1A-D270-4FE6-8473-FB362695E437}" destId="{BBC09B80-636F-4A3B-9CBA-EEBE298B3129}" srcOrd="1" destOrd="0" presId="urn:microsoft.com/office/officeart/2008/layout/NameandTitleOrganizationalChart"/>
    <dgm:cxn modelId="{49AE93F8-5E4A-4BC9-A7A6-AC73F78EED5C}" type="presParOf" srcId="{00545D1A-D270-4FE6-8473-FB362695E437}" destId="{68F4DE94-B594-4E7C-ADCC-DFD9A160CB00}" srcOrd="2" destOrd="0" presId="urn:microsoft.com/office/officeart/2008/layout/NameandTitleOrganizationalChart"/>
    <dgm:cxn modelId="{EB6DD01F-9AAF-41DD-85FF-36B3AC956A55}" type="presParOf" srcId="{B60A0342-B61A-496F-975A-1F2431C2E325}" destId="{E8723A7B-C3DC-4A6E-8A1F-361855E25DF9}" srcOrd="2" destOrd="0" presId="urn:microsoft.com/office/officeart/2008/layout/NameandTitleOrganizationalChart"/>
    <dgm:cxn modelId="{45F1FBBE-4428-47DF-959F-BAD861439276}" type="presParOf" srcId="{DD2E5FCD-E20C-4F99-AD56-EFFFDCB37EFA}" destId="{5BCCAD97-25F5-4E06-8C9A-A527ABFF2A89}" srcOrd="2" destOrd="0" presId="urn:microsoft.com/office/officeart/2008/layout/NameandTitleOrganizationalChart"/>
    <dgm:cxn modelId="{E628F21A-A91A-4BBF-A106-8F25C7FAFB8E}" type="presParOf" srcId="{DD2E5FCD-E20C-4F99-AD56-EFFFDCB37EFA}" destId="{41715387-5D22-4A2D-8220-746E4B6BF0EA}" srcOrd="3" destOrd="0" presId="urn:microsoft.com/office/officeart/2008/layout/NameandTitleOrganizationalChart"/>
    <dgm:cxn modelId="{D092F79D-3721-4BB6-99FA-83E9F228DAE0}" type="presParOf" srcId="{41715387-5D22-4A2D-8220-746E4B6BF0EA}" destId="{7B16C994-1B81-439A-841A-AF1A69A9C35B}" srcOrd="0" destOrd="0" presId="urn:microsoft.com/office/officeart/2008/layout/NameandTitleOrganizationalChart"/>
    <dgm:cxn modelId="{A537ED8B-56A9-419A-80E6-F90C739F5A10}" type="presParOf" srcId="{7B16C994-1B81-439A-841A-AF1A69A9C35B}" destId="{299059F0-214F-40F4-A587-254F2D573761}" srcOrd="0" destOrd="0" presId="urn:microsoft.com/office/officeart/2008/layout/NameandTitleOrganizationalChart"/>
    <dgm:cxn modelId="{EAE1F852-8D90-4DEB-9BC6-E8C6F133E217}" type="presParOf" srcId="{7B16C994-1B81-439A-841A-AF1A69A9C35B}" destId="{FF697D4B-B4B8-4AA3-B1F5-0DE5D00D3373}" srcOrd="1" destOrd="0" presId="urn:microsoft.com/office/officeart/2008/layout/NameandTitleOrganizationalChart"/>
    <dgm:cxn modelId="{3465AF1E-30B6-4371-8B57-F93D6AA7B6A2}" type="presParOf" srcId="{7B16C994-1B81-439A-841A-AF1A69A9C35B}" destId="{717EE6BF-34C1-4741-830F-6FDEF2DF6592}" srcOrd="2" destOrd="0" presId="urn:microsoft.com/office/officeart/2008/layout/NameandTitleOrganizationalChart"/>
    <dgm:cxn modelId="{CF363555-01C0-4319-A5C1-D43BB59CD874}" type="presParOf" srcId="{41715387-5D22-4A2D-8220-746E4B6BF0EA}" destId="{F0EDA018-8720-4D0E-9F3C-30A8A573CA2F}" srcOrd="1" destOrd="0" presId="urn:microsoft.com/office/officeart/2008/layout/NameandTitleOrganizationalChart"/>
    <dgm:cxn modelId="{3EB89E83-6A9A-4F46-9E54-11F8A87D03BE}" type="presParOf" srcId="{F0EDA018-8720-4D0E-9F3C-30A8A573CA2F}" destId="{7F2A6E0E-40B6-4223-8DD4-FE66A902C362}" srcOrd="0" destOrd="0" presId="urn:microsoft.com/office/officeart/2008/layout/NameandTitleOrganizationalChart"/>
    <dgm:cxn modelId="{D96C91D0-D3A7-4A3B-96C6-88E8C8A7297A}" type="presParOf" srcId="{F0EDA018-8720-4D0E-9F3C-30A8A573CA2F}" destId="{02C85D68-D69D-4FB1-A029-64F437C934D4}" srcOrd="1" destOrd="0" presId="urn:microsoft.com/office/officeart/2008/layout/NameandTitleOrganizationalChart"/>
    <dgm:cxn modelId="{51A514C0-4B51-4234-B905-A2581746F088}" type="presParOf" srcId="{02C85D68-D69D-4FB1-A029-64F437C934D4}" destId="{96CA6504-4CA9-43DB-AC5C-50C4616E48F8}" srcOrd="0" destOrd="0" presId="urn:microsoft.com/office/officeart/2008/layout/NameandTitleOrganizationalChart"/>
    <dgm:cxn modelId="{27F374CC-D6AE-4508-A023-99A9242BAFFF}" type="presParOf" srcId="{96CA6504-4CA9-43DB-AC5C-50C4616E48F8}" destId="{791AA17F-F0C0-4B1F-A3F1-58BCFB8FF4F0}" srcOrd="0" destOrd="0" presId="urn:microsoft.com/office/officeart/2008/layout/NameandTitleOrganizationalChart"/>
    <dgm:cxn modelId="{C37B69F6-E110-4BBF-8BEA-64B9D52C59E6}" type="presParOf" srcId="{96CA6504-4CA9-43DB-AC5C-50C4616E48F8}" destId="{62549955-0D5F-4F18-8CAF-EECB858B637D}" srcOrd="1" destOrd="0" presId="urn:microsoft.com/office/officeart/2008/layout/NameandTitleOrganizationalChart"/>
    <dgm:cxn modelId="{CE1BC53E-0F30-408F-8ADE-07248C68B67C}" type="presParOf" srcId="{96CA6504-4CA9-43DB-AC5C-50C4616E48F8}" destId="{F4BFFEA9-AAA4-4FC2-8662-6EA4EF4FBFBC}" srcOrd="2" destOrd="0" presId="urn:microsoft.com/office/officeart/2008/layout/NameandTitleOrganizationalChart"/>
    <dgm:cxn modelId="{4FDED872-8C50-4F04-A530-2C6BA6A1AE8E}" type="presParOf" srcId="{02C85D68-D69D-4FB1-A029-64F437C934D4}" destId="{CEB1D4AE-68D0-4130-9DD2-383ED0E27895}" srcOrd="1" destOrd="0" presId="urn:microsoft.com/office/officeart/2008/layout/NameandTitleOrganizationalChart"/>
    <dgm:cxn modelId="{4393EF26-311B-4B01-94BF-6B4F282200A3}" type="presParOf" srcId="{02C85D68-D69D-4FB1-A029-64F437C934D4}" destId="{C5CA28D6-3157-4B6A-922A-503A938A3A39}" srcOrd="2" destOrd="0" presId="urn:microsoft.com/office/officeart/2008/layout/NameandTitleOrganizationalChart"/>
    <dgm:cxn modelId="{72D2BEB8-2A69-4C23-8954-4699BD2891D6}" type="presParOf" srcId="{41715387-5D22-4A2D-8220-746E4B6BF0EA}" destId="{7C04B1EC-796D-4A1E-9F17-02831C0B15CE}" srcOrd="2" destOrd="0" presId="urn:microsoft.com/office/officeart/2008/layout/NameandTitleOrganizationalChart"/>
    <dgm:cxn modelId="{B499B784-A4B8-4EFD-A310-53E103E817F0}" type="presParOf" srcId="{DD2E5FCD-E20C-4F99-AD56-EFFFDCB37EFA}" destId="{0E64F1D3-75E7-4686-A232-317E8A7FEA2B}" srcOrd="4" destOrd="0" presId="urn:microsoft.com/office/officeart/2008/layout/NameandTitleOrganizationalChart"/>
    <dgm:cxn modelId="{786C24DA-D83D-4DBB-A74E-D63ABD18BA00}" type="presParOf" srcId="{DD2E5FCD-E20C-4F99-AD56-EFFFDCB37EFA}" destId="{DBCF272F-8199-4B10-916C-500A9F55A569}" srcOrd="5" destOrd="0" presId="urn:microsoft.com/office/officeart/2008/layout/NameandTitleOrganizationalChart"/>
    <dgm:cxn modelId="{DEBA8F29-02FF-4A53-A6DD-9C87CC1C3A90}" type="presParOf" srcId="{DBCF272F-8199-4B10-916C-500A9F55A569}" destId="{565F102F-EE5C-4EF7-B284-FFDE07A2AEFC}" srcOrd="0" destOrd="0" presId="urn:microsoft.com/office/officeart/2008/layout/NameandTitleOrganizationalChart"/>
    <dgm:cxn modelId="{8684E528-2344-4117-B00C-2C1F018DBF63}" type="presParOf" srcId="{565F102F-EE5C-4EF7-B284-FFDE07A2AEFC}" destId="{3C9E43A9-6A66-42E2-945D-3C13C73DCE87}" srcOrd="0" destOrd="0" presId="urn:microsoft.com/office/officeart/2008/layout/NameandTitleOrganizationalChart"/>
    <dgm:cxn modelId="{8E0C11E0-DECD-484C-8A89-F1C4E28384E0}" type="presParOf" srcId="{565F102F-EE5C-4EF7-B284-FFDE07A2AEFC}" destId="{2A8D69DB-6CEB-46BB-A7F7-1249FAADEFF4}" srcOrd="1" destOrd="0" presId="urn:microsoft.com/office/officeart/2008/layout/NameandTitleOrganizationalChart"/>
    <dgm:cxn modelId="{0DBBB65F-A1A2-40BC-ADA3-37BF4EA028AD}" type="presParOf" srcId="{565F102F-EE5C-4EF7-B284-FFDE07A2AEFC}" destId="{5B1A1D55-32F7-4211-993E-FC2773650725}" srcOrd="2" destOrd="0" presId="urn:microsoft.com/office/officeart/2008/layout/NameandTitleOrganizationalChart"/>
    <dgm:cxn modelId="{242C2A61-F345-4A78-9469-C2FAD07F12AE}" type="presParOf" srcId="{DBCF272F-8199-4B10-916C-500A9F55A569}" destId="{D361C193-3333-4FD7-AF24-41E23E1B0396}" srcOrd="1" destOrd="0" presId="urn:microsoft.com/office/officeart/2008/layout/NameandTitleOrganizationalChart"/>
    <dgm:cxn modelId="{B8BFB420-F8E4-45B1-9419-0B82D34AD27B}" type="presParOf" srcId="{D361C193-3333-4FD7-AF24-41E23E1B0396}" destId="{E496FF36-7AC9-48C3-9B69-ED638E4A5429}" srcOrd="0" destOrd="0" presId="urn:microsoft.com/office/officeart/2008/layout/NameandTitleOrganizationalChart"/>
    <dgm:cxn modelId="{903C71CB-9D76-4598-811A-8752E8097043}" type="presParOf" srcId="{D361C193-3333-4FD7-AF24-41E23E1B0396}" destId="{A5EA4714-277B-483C-9ED7-910A84955637}" srcOrd="1" destOrd="0" presId="urn:microsoft.com/office/officeart/2008/layout/NameandTitleOrganizationalChart"/>
    <dgm:cxn modelId="{A7DB1FFB-9E1D-4651-9B6A-F3E04988181A}" type="presParOf" srcId="{A5EA4714-277B-483C-9ED7-910A84955637}" destId="{5E09CCDF-3F5C-4D34-9973-C6D43CC9B112}" srcOrd="0" destOrd="0" presId="urn:microsoft.com/office/officeart/2008/layout/NameandTitleOrganizationalChart"/>
    <dgm:cxn modelId="{85189FF8-D509-4A48-9D9F-6ACB6CA284E4}" type="presParOf" srcId="{5E09CCDF-3F5C-4D34-9973-C6D43CC9B112}" destId="{D2109F79-F6EA-41CB-BE6C-30314DD744A3}" srcOrd="0" destOrd="0" presId="urn:microsoft.com/office/officeart/2008/layout/NameandTitleOrganizationalChart"/>
    <dgm:cxn modelId="{EA7B706D-9784-4BD3-AB8F-D53FB5D4BDCC}" type="presParOf" srcId="{5E09CCDF-3F5C-4D34-9973-C6D43CC9B112}" destId="{3A72A1C4-F550-4919-8B05-A7BA8749C413}" srcOrd="1" destOrd="0" presId="urn:microsoft.com/office/officeart/2008/layout/NameandTitleOrganizationalChart"/>
    <dgm:cxn modelId="{393CDD3E-222A-4C7A-AD16-3F7E4B79FDCC}" type="presParOf" srcId="{5E09CCDF-3F5C-4D34-9973-C6D43CC9B112}" destId="{A9958978-8B36-47C5-A2F8-047FF347ED04}" srcOrd="2" destOrd="0" presId="urn:microsoft.com/office/officeart/2008/layout/NameandTitleOrganizationalChart"/>
    <dgm:cxn modelId="{8E813543-BE14-4AE0-9242-B015C696F6B0}" type="presParOf" srcId="{A5EA4714-277B-483C-9ED7-910A84955637}" destId="{F39AFD43-103F-4581-97FE-D5816C16690D}" srcOrd="1" destOrd="0" presId="urn:microsoft.com/office/officeart/2008/layout/NameandTitleOrganizationalChart"/>
    <dgm:cxn modelId="{921D9678-07F9-4A95-BD7C-55300EF4F42F}" type="presParOf" srcId="{A5EA4714-277B-483C-9ED7-910A84955637}" destId="{EDDFAB88-FED4-4CC8-8AF8-118EE656A0EA}" srcOrd="2" destOrd="0" presId="urn:microsoft.com/office/officeart/2008/layout/NameandTitleOrganizationalChart"/>
    <dgm:cxn modelId="{E738D199-976D-45F0-816F-25903E300CC1}" type="presParOf" srcId="{DBCF272F-8199-4B10-916C-500A9F55A569}" destId="{6BDDF0F6-D162-45BC-9C0D-A50A58D50F43}" srcOrd="2" destOrd="0" presId="urn:microsoft.com/office/officeart/2008/layout/NameandTitleOrganizationalChart"/>
    <dgm:cxn modelId="{BCF2E147-996B-499C-99BA-29ACEFF0329B}" type="presParOf" srcId="{DD2E5FCD-E20C-4F99-AD56-EFFFDCB37EFA}" destId="{27E154A1-EE9A-4A68-B469-3596C1724EEF}" srcOrd="6" destOrd="0" presId="urn:microsoft.com/office/officeart/2008/layout/NameandTitleOrganizationalChart"/>
    <dgm:cxn modelId="{02B96E00-FE0D-4241-AA25-22AAC6ED408D}" type="presParOf" srcId="{DD2E5FCD-E20C-4F99-AD56-EFFFDCB37EFA}" destId="{8A3613B1-1EAA-4297-A949-9E803795B12F}" srcOrd="7" destOrd="0" presId="urn:microsoft.com/office/officeart/2008/layout/NameandTitleOrganizationalChart"/>
    <dgm:cxn modelId="{0BF8240C-2066-46F7-9D68-43B127908668}" type="presParOf" srcId="{8A3613B1-1EAA-4297-A949-9E803795B12F}" destId="{B17915D6-B6E9-4281-B911-BA43DFA9A353}" srcOrd="0" destOrd="0" presId="urn:microsoft.com/office/officeart/2008/layout/NameandTitleOrganizationalChart"/>
    <dgm:cxn modelId="{88F78418-0065-4AF5-9E9B-373F5D9FDEF6}" type="presParOf" srcId="{B17915D6-B6E9-4281-B911-BA43DFA9A353}" destId="{A20EDB10-1397-428F-930A-61B398DFC8A1}" srcOrd="0" destOrd="0" presId="urn:microsoft.com/office/officeart/2008/layout/NameandTitleOrganizationalChart"/>
    <dgm:cxn modelId="{15205318-260A-4452-BBFC-61B1B96F0E86}" type="presParOf" srcId="{B17915D6-B6E9-4281-B911-BA43DFA9A353}" destId="{5EC06ED9-FD39-4D58-BCBE-3E6CB113275A}" srcOrd="1" destOrd="0" presId="urn:microsoft.com/office/officeart/2008/layout/NameandTitleOrganizationalChart"/>
    <dgm:cxn modelId="{2E0F1CF6-1B0B-47C8-8435-68B169E629FE}" type="presParOf" srcId="{B17915D6-B6E9-4281-B911-BA43DFA9A353}" destId="{04406BF6-43AE-42C5-A695-E7CF919C6F7A}" srcOrd="2" destOrd="0" presId="urn:microsoft.com/office/officeart/2008/layout/NameandTitleOrganizationalChart"/>
    <dgm:cxn modelId="{A769FD3B-753A-4C01-8D0F-46766368EB31}" type="presParOf" srcId="{8A3613B1-1EAA-4297-A949-9E803795B12F}" destId="{64D4B1A2-4F4F-47F5-8168-8947397941A3}" srcOrd="1" destOrd="0" presId="urn:microsoft.com/office/officeart/2008/layout/NameandTitleOrganizationalChart"/>
    <dgm:cxn modelId="{411C5B07-9743-40BC-995B-10F01861D086}" type="presParOf" srcId="{64D4B1A2-4F4F-47F5-8168-8947397941A3}" destId="{07C614F2-3718-42B5-A7DB-1365C0CC0B6A}" srcOrd="0" destOrd="0" presId="urn:microsoft.com/office/officeart/2008/layout/NameandTitleOrganizationalChart"/>
    <dgm:cxn modelId="{B14C6FDE-CF67-4BEF-AEAA-E2CBAFDDD799}" type="presParOf" srcId="{64D4B1A2-4F4F-47F5-8168-8947397941A3}" destId="{A0E65E94-90D9-42D1-BFF9-EAA47523DAA7}" srcOrd="1" destOrd="0" presId="urn:microsoft.com/office/officeart/2008/layout/NameandTitleOrganizationalChart"/>
    <dgm:cxn modelId="{DF185EC6-4A3B-4620-BEE1-09204FBB782C}" type="presParOf" srcId="{A0E65E94-90D9-42D1-BFF9-EAA47523DAA7}" destId="{ED8D6E5F-75F3-423D-A3C2-D4D296703663}" srcOrd="0" destOrd="0" presId="urn:microsoft.com/office/officeart/2008/layout/NameandTitleOrganizationalChart"/>
    <dgm:cxn modelId="{BC2626C5-40A7-4A25-84BE-291A52576E39}" type="presParOf" srcId="{ED8D6E5F-75F3-423D-A3C2-D4D296703663}" destId="{26697291-9CAB-4B6C-94E4-F37CD2B9E45A}" srcOrd="0" destOrd="0" presId="urn:microsoft.com/office/officeart/2008/layout/NameandTitleOrganizationalChart"/>
    <dgm:cxn modelId="{175A0ADF-EC14-4E53-B5B3-5819304646EE}" type="presParOf" srcId="{ED8D6E5F-75F3-423D-A3C2-D4D296703663}" destId="{BA2401F4-23A3-4FBA-80B1-C53566CF55A2}" srcOrd="1" destOrd="0" presId="urn:microsoft.com/office/officeart/2008/layout/NameandTitleOrganizationalChart"/>
    <dgm:cxn modelId="{179BD662-761D-4CC6-B81C-7A12F29703E1}" type="presParOf" srcId="{ED8D6E5F-75F3-423D-A3C2-D4D296703663}" destId="{78D04487-480B-4647-8D27-90BF150D4D83}" srcOrd="2" destOrd="0" presId="urn:microsoft.com/office/officeart/2008/layout/NameandTitleOrganizationalChart"/>
    <dgm:cxn modelId="{BF3258C2-6CB3-4521-BA85-4AA033F3789B}" type="presParOf" srcId="{A0E65E94-90D9-42D1-BFF9-EAA47523DAA7}" destId="{CC5960DC-11CD-4EFA-9C8A-6F834C6CF2A8}" srcOrd="1" destOrd="0" presId="urn:microsoft.com/office/officeart/2008/layout/NameandTitleOrganizationalChart"/>
    <dgm:cxn modelId="{51EB50BF-93FF-416E-9E2C-153BEED845A3}" type="presParOf" srcId="{A0E65E94-90D9-42D1-BFF9-EAA47523DAA7}" destId="{BE6B1618-E3C2-4628-B476-3FBB1EDE66F0}" srcOrd="2" destOrd="0" presId="urn:microsoft.com/office/officeart/2008/layout/NameandTitleOrganizationalChart"/>
    <dgm:cxn modelId="{7B6EAE29-C908-4E59-A6AB-E0C5E9FACD3A}" type="presParOf" srcId="{8A3613B1-1EAA-4297-A949-9E803795B12F}" destId="{F1A84EB1-5795-47C6-A4F1-3D0E0A9ADC77}" srcOrd="2" destOrd="0" presId="urn:microsoft.com/office/officeart/2008/layout/NameandTitleOrganizationalChart"/>
    <dgm:cxn modelId="{81371929-B63E-47B4-82D4-D56DFD45BEE5}" type="presParOf" srcId="{F355BE5B-E933-400E-9454-77F3DB6DDB76}" destId="{6070271A-6A73-4A67-8F8D-D2FBF6A80A7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614F2-3718-42B5-A7DB-1365C0CC0B6A}">
      <dsp:nvSpPr>
        <dsp:cNvPr id="0" name=""/>
        <dsp:cNvSpPr/>
      </dsp:nvSpPr>
      <dsp:spPr>
        <a:xfrm>
          <a:off x="7654949" y="2132192"/>
          <a:ext cx="91440" cy="477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570"/>
              </a:lnTo>
              <a:lnTo>
                <a:pt x="48273" y="284570"/>
              </a:lnTo>
              <a:lnTo>
                <a:pt x="48273" y="47734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154A1-EE9A-4A68-B469-3596C1724EEF}">
      <dsp:nvSpPr>
        <dsp:cNvPr id="0" name=""/>
        <dsp:cNvSpPr/>
      </dsp:nvSpPr>
      <dsp:spPr>
        <a:xfrm>
          <a:off x="4428996" y="828675"/>
          <a:ext cx="3271673" cy="477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570"/>
              </a:lnTo>
              <a:lnTo>
                <a:pt x="3271673" y="284570"/>
              </a:lnTo>
              <a:lnTo>
                <a:pt x="3271673" y="47734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6FF36-7AC9-48C3-9B69-ED638E4A5429}">
      <dsp:nvSpPr>
        <dsp:cNvPr id="0" name=""/>
        <dsp:cNvSpPr/>
      </dsp:nvSpPr>
      <dsp:spPr>
        <a:xfrm>
          <a:off x="5428512" y="2132192"/>
          <a:ext cx="91440" cy="477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570"/>
              </a:lnTo>
              <a:lnTo>
                <a:pt x="50028" y="284570"/>
              </a:lnTo>
              <a:lnTo>
                <a:pt x="50028" y="47734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4F1D3-75E7-4686-A232-317E8A7FEA2B}">
      <dsp:nvSpPr>
        <dsp:cNvPr id="0" name=""/>
        <dsp:cNvSpPr/>
      </dsp:nvSpPr>
      <dsp:spPr>
        <a:xfrm>
          <a:off x="4428996" y="828675"/>
          <a:ext cx="1045236" cy="477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570"/>
              </a:lnTo>
              <a:lnTo>
                <a:pt x="1045236" y="284570"/>
              </a:lnTo>
              <a:lnTo>
                <a:pt x="1045236" y="47734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A6E0E-40B6-4223-8DD4-FE66A902C362}">
      <dsp:nvSpPr>
        <dsp:cNvPr id="0" name=""/>
        <dsp:cNvSpPr/>
      </dsp:nvSpPr>
      <dsp:spPr>
        <a:xfrm>
          <a:off x="3170884" y="2132192"/>
          <a:ext cx="91440" cy="477344"/>
        </a:xfrm>
        <a:custGeom>
          <a:avLst/>
          <a:gdLst/>
          <a:ahLst/>
          <a:cxnLst/>
          <a:rect l="0" t="0" r="0" b="0"/>
          <a:pathLst>
            <a:path>
              <a:moveTo>
                <a:pt x="87171" y="0"/>
              </a:moveTo>
              <a:lnTo>
                <a:pt x="87171" y="284570"/>
              </a:lnTo>
              <a:lnTo>
                <a:pt x="45720" y="284570"/>
              </a:lnTo>
              <a:lnTo>
                <a:pt x="45720" y="47734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CAD97-25F5-4E06-8C9A-A527ABFF2A89}">
      <dsp:nvSpPr>
        <dsp:cNvPr id="0" name=""/>
        <dsp:cNvSpPr/>
      </dsp:nvSpPr>
      <dsp:spPr>
        <a:xfrm>
          <a:off x="3258056" y="828675"/>
          <a:ext cx="1170940" cy="477344"/>
        </a:xfrm>
        <a:custGeom>
          <a:avLst/>
          <a:gdLst/>
          <a:ahLst/>
          <a:cxnLst/>
          <a:rect l="0" t="0" r="0" b="0"/>
          <a:pathLst>
            <a:path>
              <a:moveTo>
                <a:pt x="1170940" y="0"/>
              </a:moveTo>
              <a:lnTo>
                <a:pt x="1170940" y="284570"/>
              </a:lnTo>
              <a:lnTo>
                <a:pt x="0" y="284570"/>
              </a:lnTo>
              <a:lnTo>
                <a:pt x="0" y="47734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42602-AA7A-4B9C-917F-A405C953060D}">
      <dsp:nvSpPr>
        <dsp:cNvPr id="0" name=""/>
        <dsp:cNvSpPr/>
      </dsp:nvSpPr>
      <dsp:spPr>
        <a:xfrm>
          <a:off x="944176" y="2132192"/>
          <a:ext cx="91440" cy="477534"/>
        </a:xfrm>
        <a:custGeom>
          <a:avLst/>
          <a:gdLst/>
          <a:ahLst/>
          <a:cxnLst/>
          <a:rect l="0" t="0" r="0" b="0"/>
          <a:pathLst>
            <a:path>
              <a:moveTo>
                <a:pt x="53578" y="0"/>
              </a:moveTo>
              <a:lnTo>
                <a:pt x="53578" y="284760"/>
              </a:lnTo>
              <a:lnTo>
                <a:pt x="45720" y="284760"/>
              </a:lnTo>
              <a:lnTo>
                <a:pt x="45720" y="47753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6841A-D562-4194-A970-904C12BD0437}">
      <dsp:nvSpPr>
        <dsp:cNvPr id="0" name=""/>
        <dsp:cNvSpPr/>
      </dsp:nvSpPr>
      <dsp:spPr>
        <a:xfrm>
          <a:off x="997755" y="828675"/>
          <a:ext cx="3431241" cy="477344"/>
        </a:xfrm>
        <a:custGeom>
          <a:avLst/>
          <a:gdLst/>
          <a:ahLst/>
          <a:cxnLst/>
          <a:rect l="0" t="0" r="0" b="0"/>
          <a:pathLst>
            <a:path>
              <a:moveTo>
                <a:pt x="3431241" y="0"/>
              </a:moveTo>
              <a:lnTo>
                <a:pt x="3431241" y="284570"/>
              </a:lnTo>
              <a:lnTo>
                <a:pt x="0" y="284570"/>
              </a:lnTo>
              <a:lnTo>
                <a:pt x="0" y="47734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6BF8D-7EA6-4B3C-8CF1-B5AF2686CE24}">
      <dsp:nvSpPr>
        <dsp:cNvPr id="0" name=""/>
        <dsp:cNvSpPr/>
      </dsp:nvSpPr>
      <dsp:spPr>
        <a:xfrm>
          <a:off x="3394947" y="2502"/>
          <a:ext cx="2068098" cy="826172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58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300" b="0" kern="1200" dirty="0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rPr>
            <a:t>นายก</a:t>
          </a:r>
          <a:r>
            <a:rPr lang="th-TH" sz="1300" b="0" kern="1200" dirty="0" err="1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rPr>
            <a:t>ฤษ</a:t>
          </a:r>
          <a:r>
            <a:rPr lang="th-TH" sz="1300" b="0" kern="1200" dirty="0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rPr>
            <a:t>ณ์  ดวงชมภู</a:t>
          </a:r>
        </a:p>
      </dsp:txBody>
      <dsp:txXfrm>
        <a:off x="3394947" y="2502"/>
        <a:ext cx="2068098" cy="826172"/>
      </dsp:txXfrm>
    </dsp:sp>
    <dsp:sp modelId="{10CC39D5-3854-4F4A-BBAE-4709B3C02E9F}">
      <dsp:nvSpPr>
        <dsp:cNvPr id="0" name=""/>
        <dsp:cNvSpPr/>
      </dsp:nvSpPr>
      <dsp:spPr>
        <a:xfrm>
          <a:off x="3950292" y="645081"/>
          <a:ext cx="1436112" cy="2753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800" b="1" kern="120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950292" y="645081"/>
        <a:ext cx="1436112" cy="275390"/>
      </dsp:txXfrm>
    </dsp:sp>
    <dsp:sp modelId="{34884963-572F-42B4-B23C-58BB947A4DF6}">
      <dsp:nvSpPr>
        <dsp:cNvPr id="0" name=""/>
        <dsp:cNvSpPr/>
      </dsp:nvSpPr>
      <dsp:spPr>
        <a:xfrm>
          <a:off x="199914" y="1306019"/>
          <a:ext cx="1595681" cy="82617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58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300" b="0" kern="1200" dirty="0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rPr>
            <a:t>นายพิษณุ  ธรรมใจ</a:t>
          </a:r>
        </a:p>
      </dsp:txBody>
      <dsp:txXfrm>
        <a:off x="199914" y="1306019"/>
        <a:ext cx="1595681" cy="826172"/>
      </dsp:txXfrm>
    </dsp:sp>
    <dsp:sp modelId="{461894C9-DFDD-4DD1-B656-4C355BECD851}">
      <dsp:nvSpPr>
        <dsp:cNvPr id="0" name=""/>
        <dsp:cNvSpPr/>
      </dsp:nvSpPr>
      <dsp:spPr>
        <a:xfrm>
          <a:off x="519050" y="1948598"/>
          <a:ext cx="1436112" cy="2753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800" b="1" kern="120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19050" y="1948598"/>
        <a:ext cx="1436112" cy="275390"/>
      </dsp:txXfrm>
    </dsp:sp>
    <dsp:sp modelId="{45ADF9A3-B069-40B0-A7C6-334D2692DE31}">
      <dsp:nvSpPr>
        <dsp:cNvPr id="0" name=""/>
        <dsp:cNvSpPr/>
      </dsp:nvSpPr>
      <dsp:spPr>
        <a:xfrm>
          <a:off x="192055" y="2609726"/>
          <a:ext cx="1595681" cy="82617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90359"/>
                <a:satOff val="-1890"/>
                <a:lumOff val="1051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90359"/>
                <a:satOff val="-1890"/>
                <a:lumOff val="1051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90359"/>
                <a:satOff val="-1890"/>
                <a:lumOff val="105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58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300" b="0" kern="1200" dirty="0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rPr>
            <a:t> นางสาว</a:t>
          </a:r>
          <a:r>
            <a:rPr lang="th-TH" sz="1300" b="0" kern="1200" dirty="0" err="1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rPr>
            <a:t>ปร</a:t>
          </a:r>
          <a:r>
            <a:rPr lang="th-TH" sz="1300" b="0" kern="1200" dirty="0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rPr>
            <a:t>มา ทาทาน</a:t>
          </a:r>
        </a:p>
      </dsp:txBody>
      <dsp:txXfrm>
        <a:off x="192055" y="2609726"/>
        <a:ext cx="1595681" cy="826172"/>
      </dsp:txXfrm>
    </dsp:sp>
    <dsp:sp modelId="{DB1C1ABD-6B73-4676-B730-E81E791E96B9}">
      <dsp:nvSpPr>
        <dsp:cNvPr id="0" name=""/>
        <dsp:cNvSpPr/>
      </dsp:nvSpPr>
      <dsp:spPr>
        <a:xfrm>
          <a:off x="284892" y="3252115"/>
          <a:ext cx="1748323" cy="2753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90359"/>
              <a:satOff val="-1890"/>
              <a:lumOff val="1051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500" kern="1200"/>
        </a:p>
      </dsp:txBody>
      <dsp:txXfrm>
        <a:off x="284892" y="3252115"/>
        <a:ext cx="1748323" cy="275390"/>
      </dsp:txXfrm>
    </dsp:sp>
    <dsp:sp modelId="{299059F0-214F-40F4-A587-254F2D573761}">
      <dsp:nvSpPr>
        <dsp:cNvPr id="0" name=""/>
        <dsp:cNvSpPr/>
      </dsp:nvSpPr>
      <dsp:spPr>
        <a:xfrm>
          <a:off x="2377312" y="1306019"/>
          <a:ext cx="1761488" cy="82617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58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300" b="0" kern="1200" dirty="0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rPr>
            <a:t>นางขนิษฐา วรารัตน์</a:t>
          </a:r>
        </a:p>
      </dsp:txBody>
      <dsp:txXfrm>
        <a:off x="2377312" y="1306019"/>
        <a:ext cx="1761488" cy="826172"/>
      </dsp:txXfrm>
    </dsp:sp>
    <dsp:sp modelId="{FF697D4B-B4B8-4AA3-B1F5-0DE5D00D3373}">
      <dsp:nvSpPr>
        <dsp:cNvPr id="0" name=""/>
        <dsp:cNvSpPr/>
      </dsp:nvSpPr>
      <dsp:spPr>
        <a:xfrm>
          <a:off x="2779351" y="1948598"/>
          <a:ext cx="1436112" cy="2753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800" b="1" kern="120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779351" y="1948598"/>
        <a:ext cx="1436112" cy="275390"/>
      </dsp:txXfrm>
    </dsp:sp>
    <dsp:sp modelId="{791AA17F-F0C0-4B1F-A3F1-58BCFB8FF4F0}">
      <dsp:nvSpPr>
        <dsp:cNvPr id="0" name=""/>
        <dsp:cNvSpPr/>
      </dsp:nvSpPr>
      <dsp:spPr>
        <a:xfrm>
          <a:off x="2418763" y="2609536"/>
          <a:ext cx="1595681" cy="82617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71077"/>
                <a:satOff val="-5670"/>
                <a:lumOff val="3154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71077"/>
                <a:satOff val="-5670"/>
                <a:lumOff val="3154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71077"/>
                <a:satOff val="-5670"/>
                <a:lumOff val="315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58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300" b="0" kern="1200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rPr>
            <a:t>นางอรุณรัก  รอดสี</a:t>
          </a:r>
          <a:endParaRPr lang="th-TH" sz="1300" b="0" kern="1200" dirty="0">
            <a:solidFill>
              <a:schemeClr val="bg1"/>
            </a:solidFill>
            <a:latin typeface="Thasadith" panose="00000500000000000000" pitchFamily="2" charset="-34"/>
            <a:cs typeface="Thasadith" panose="00000500000000000000" pitchFamily="2" charset="-34"/>
          </a:endParaRPr>
        </a:p>
      </dsp:txBody>
      <dsp:txXfrm>
        <a:off x="2418763" y="2609536"/>
        <a:ext cx="1595681" cy="826172"/>
      </dsp:txXfrm>
    </dsp:sp>
    <dsp:sp modelId="{62549955-0D5F-4F18-8CAF-EECB858B637D}">
      <dsp:nvSpPr>
        <dsp:cNvPr id="0" name=""/>
        <dsp:cNvSpPr/>
      </dsp:nvSpPr>
      <dsp:spPr>
        <a:xfrm>
          <a:off x="2737900" y="3252115"/>
          <a:ext cx="1436112" cy="2753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71077"/>
              <a:satOff val="-5670"/>
              <a:lumOff val="315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500" kern="1200"/>
        </a:p>
      </dsp:txBody>
      <dsp:txXfrm>
        <a:off x="2737900" y="3252115"/>
        <a:ext cx="1436112" cy="275390"/>
      </dsp:txXfrm>
    </dsp:sp>
    <dsp:sp modelId="{3C9E43A9-6A66-42E2-945D-3C13C73DCE87}">
      <dsp:nvSpPr>
        <dsp:cNvPr id="0" name=""/>
        <dsp:cNvSpPr/>
      </dsp:nvSpPr>
      <dsp:spPr>
        <a:xfrm>
          <a:off x="4601012" y="1306019"/>
          <a:ext cx="1746441" cy="82617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58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300" b="0" kern="1200" dirty="0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rPr>
            <a:t>นายชัยศิริ  ศรีสด</a:t>
          </a:r>
        </a:p>
      </dsp:txBody>
      <dsp:txXfrm>
        <a:off x="4601012" y="1306019"/>
        <a:ext cx="1746441" cy="826172"/>
      </dsp:txXfrm>
    </dsp:sp>
    <dsp:sp modelId="{2A8D69DB-6CEB-46BB-A7F7-1249FAADEFF4}">
      <dsp:nvSpPr>
        <dsp:cNvPr id="0" name=""/>
        <dsp:cNvSpPr/>
      </dsp:nvSpPr>
      <dsp:spPr>
        <a:xfrm>
          <a:off x="4995528" y="1948598"/>
          <a:ext cx="1436112" cy="2753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61436"/>
              <a:satOff val="-7560"/>
              <a:lumOff val="420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800" kern="1200">
            <a:solidFill>
              <a:schemeClr val="bg1"/>
            </a:solidFill>
          </a:endParaRPr>
        </a:p>
      </dsp:txBody>
      <dsp:txXfrm>
        <a:off x="4995528" y="1948598"/>
        <a:ext cx="1436112" cy="275390"/>
      </dsp:txXfrm>
    </dsp:sp>
    <dsp:sp modelId="{D2109F79-F6EA-41CB-BE6C-30314DD744A3}">
      <dsp:nvSpPr>
        <dsp:cNvPr id="0" name=""/>
        <dsp:cNvSpPr/>
      </dsp:nvSpPr>
      <dsp:spPr>
        <a:xfrm>
          <a:off x="4596703" y="2609536"/>
          <a:ext cx="1763674" cy="82617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71077"/>
                <a:satOff val="-5670"/>
                <a:lumOff val="3154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71077"/>
                <a:satOff val="-5670"/>
                <a:lumOff val="3154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71077"/>
                <a:satOff val="-5670"/>
                <a:lumOff val="315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58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300" b="0" kern="1200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rPr>
            <a:t>น.ส.บุษรัตน์ เพ็ชรหาญ</a:t>
          </a:r>
          <a:endParaRPr lang="th-TH" sz="1300" b="0" kern="1200" dirty="0">
            <a:solidFill>
              <a:schemeClr val="bg1"/>
            </a:solidFill>
            <a:latin typeface="Thasadith" panose="00000500000000000000" pitchFamily="2" charset="-34"/>
            <a:cs typeface="Thasadith" panose="00000500000000000000" pitchFamily="2" charset="-34"/>
          </a:endParaRPr>
        </a:p>
      </dsp:txBody>
      <dsp:txXfrm>
        <a:off x="4596703" y="2609536"/>
        <a:ext cx="1763674" cy="826172"/>
      </dsp:txXfrm>
    </dsp:sp>
    <dsp:sp modelId="{3A72A1C4-F550-4919-8B05-A7BA8749C413}">
      <dsp:nvSpPr>
        <dsp:cNvPr id="0" name=""/>
        <dsp:cNvSpPr/>
      </dsp:nvSpPr>
      <dsp:spPr>
        <a:xfrm>
          <a:off x="4999836" y="3252115"/>
          <a:ext cx="1436112" cy="2753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71077"/>
              <a:satOff val="-5670"/>
              <a:lumOff val="315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500" kern="1200"/>
        </a:p>
      </dsp:txBody>
      <dsp:txXfrm>
        <a:off x="4999836" y="3252115"/>
        <a:ext cx="1436112" cy="275390"/>
      </dsp:txXfrm>
    </dsp:sp>
    <dsp:sp modelId="{A20EDB10-1397-428F-930A-61B398DFC8A1}">
      <dsp:nvSpPr>
        <dsp:cNvPr id="0" name=""/>
        <dsp:cNvSpPr/>
      </dsp:nvSpPr>
      <dsp:spPr>
        <a:xfrm>
          <a:off x="6824050" y="1306019"/>
          <a:ext cx="1753238" cy="82617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58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300" b="0" kern="1200" dirty="0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rPr>
            <a:t>น.ส.ณัฐ</a:t>
          </a:r>
          <a:r>
            <a:rPr lang="th-TH" sz="1300" b="0" kern="1200" dirty="0" err="1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rPr>
            <a:t>ฌา</a:t>
          </a:r>
          <a:r>
            <a:rPr lang="th-TH" sz="1300" b="0" kern="1200" dirty="0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rPr>
            <a:t>พรรณ โพธิ์คำ</a:t>
          </a:r>
        </a:p>
      </dsp:txBody>
      <dsp:txXfrm>
        <a:off x="6824050" y="1306019"/>
        <a:ext cx="1753238" cy="826172"/>
      </dsp:txXfrm>
    </dsp:sp>
    <dsp:sp modelId="{5EC06ED9-FD39-4D58-BCBE-3E6CB113275A}">
      <dsp:nvSpPr>
        <dsp:cNvPr id="0" name=""/>
        <dsp:cNvSpPr/>
      </dsp:nvSpPr>
      <dsp:spPr>
        <a:xfrm>
          <a:off x="7221965" y="1948598"/>
          <a:ext cx="1436112" cy="2753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800" b="1" kern="120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7221965" y="1948598"/>
        <a:ext cx="1436112" cy="275390"/>
      </dsp:txXfrm>
    </dsp:sp>
    <dsp:sp modelId="{26697291-9CAB-4B6C-94E4-F37CD2B9E45A}">
      <dsp:nvSpPr>
        <dsp:cNvPr id="0" name=""/>
        <dsp:cNvSpPr/>
      </dsp:nvSpPr>
      <dsp:spPr>
        <a:xfrm>
          <a:off x="6821497" y="2609536"/>
          <a:ext cx="1763450" cy="82617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90359"/>
                <a:satOff val="-1890"/>
                <a:lumOff val="1051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90359"/>
                <a:satOff val="-1890"/>
                <a:lumOff val="1051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90359"/>
                <a:satOff val="-1890"/>
                <a:lumOff val="105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58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300" b="0" kern="1200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rPr>
            <a:t>นางวรรณฤมล นันทะไสย</a:t>
          </a:r>
          <a:endParaRPr lang="th-TH" sz="1300" b="0" kern="1200" dirty="0">
            <a:solidFill>
              <a:schemeClr val="bg1"/>
            </a:solidFill>
            <a:latin typeface="Thasadith" panose="00000500000000000000" pitchFamily="2" charset="-34"/>
            <a:cs typeface="Thasadith" panose="00000500000000000000" pitchFamily="2" charset="-34"/>
          </a:endParaRPr>
        </a:p>
      </dsp:txBody>
      <dsp:txXfrm>
        <a:off x="6821497" y="2609536"/>
        <a:ext cx="1763450" cy="826172"/>
      </dsp:txXfrm>
    </dsp:sp>
    <dsp:sp modelId="{BA2401F4-23A3-4FBA-80B1-C53566CF55A2}">
      <dsp:nvSpPr>
        <dsp:cNvPr id="0" name=""/>
        <dsp:cNvSpPr/>
      </dsp:nvSpPr>
      <dsp:spPr>
        <a:xfrm>
          <a:off x="7224518" y="3252115"/>
          <a:ext cx="1436112" cy="2753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90359"/>
              <a:satOff val="-1890"/>
              <a:lumOff val="1051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500" kern="1200"/>
        </a:p>
      </dsp:txBody>
      <dsp:txXfrm>
        <a:off x="7224518" y="3252115"/>
        <a:ext cx="1436112" cy="275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927" y="1924665"/>
            <a:ext cx="8096860" cy="103238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7134" y="3071353"/>
            <a:ext cx="7766107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150132"/>
            <a:ext cx="9144000" cy="58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54036"/>
            <a:ext cx="9144000" cy="314534"/>
          </a:xfrm>
          <a:prstGeom prst="rect">
            <a:avLst/>
          </a:prstGeom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2411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150132"/>
            <a:ext cx="9144000" cy="58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54036"/>
            <a:ext cx="9144000" cy="314534"/>
          </a:xfrm>
          <a:prstGeom prst="rect">
            <a:avLst/>
          </a:prstGeom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6900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5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116" name="Google Shape;116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8" name="Google Shape;118;p5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119" name="Google Shape;11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" name="Google Shape;1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1" name="Google Shape;12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2" name="Google Shape;122;p5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123" name="Google Shape;1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4" name="Google Shape;12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5" name="Google Shape;12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6" name="Google Shape;1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7" name="Google Shape;127;p5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128" name="Google Shape;12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9" name="Google Shape;1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0" name="Google Shape;13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1" name="Google Shape;13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2" name="Google Shape;132;p5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133" name="Google Shape;133;p5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34" name="Google Shape;13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5" name="Google Shape;1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6" name="Google Shape;136;p5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37" name="Google Shape;13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8" name="Google Shape;1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9" name="Google Shape;139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776450" y="1524375"/>
            <a:ext cx="7591200" cy="293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92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7" y="246461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6" y="1179871"/>
            <a:ext cx="8229600" cy="3569110"/>
          </a:xfrm>
        </p:spPr>
        <p:txBody>
          <a:bodyPr/>
          <a:lstStyle>
            <a:lvl1pPr algn="l">
              <a:defRPr sz="280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algn="l"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algn="l"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algn="l"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363" y="436033"/>
            <a:ext cx="6555934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013" y="1209366"/>
            <a:ext cx="6526162" cy="350862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3" y="256894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8032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80429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algn="ctr"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 algn="ctr"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 algn="ctr"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 algn="ctr">
              <a:defRPr sz="16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8032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80429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algn="ctr"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 algn="ctr"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 algn="ctr"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 algn="ctr">
              <a:defRPr sz="16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52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50.jpe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ข้อความ, ต้นไม้, กลางแจ้ง, ท้องฟ้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34506F-529A-42F0-833E-1AA3F8DB4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417"/>
            <a:ext cx="9144000" cy="3316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FC05A33A-87C1-4648-AD73-512AD8A5CB31}"/>
              </a:ext>
            </a:extLst>
          </p:cNvPr>
          <p:cNvSpPr txBox="1">
            <a:spLocks/>
          </p:cNvSpPr>
          <p:nvPr/>
        </p:nvSpPr>
        <p:spPr>
          <a:xfrm>
            <a:off x="4084375" y="380363"/>
            <a:ext cx="4679379" cy="388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4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ยินดีต้อนรับ สู่....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7D5A1B6-5253-4F44-83AB-DE19C32A9422}"/>
              </a:ext>
            </a:extLst>
          </p:cNvPr>
          <p:cNvSpPr txBox="1">
            <a:spLocks/>
          </p:cNvSpPr>
          <p:nvPr/>
        </p:nvSpPr>
        <p:spPr>
          <a:xfrm>
            <a:off x="0" y="3965330"/>
            <a:ext cx="9144000" cy="1178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24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โรงพยาบาลส่งเสริมสุขภาพตำบลทุ่งโฮ</a:t>
            </a:r>
            <a:r>
              <a:rPr lang="th-TH" sz="2400" b="1" dirty="0" err="1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้ง</a:t>
            </a:r>
            <a:endParaRPr lang="th-TH" sz="2400" b="1" dirty="0">
              <a:solidFill>
                <a:srgbClr val="FF8001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sadith" panose="00000500000000000000" pitchFamily="2" charset="-34"/>
              <a:cs typeface="Thasadith" panose="00000500000000000000" pitchFamily="2" charset="-34"/>
            </a:endParaRPr>
          </a:p>
          <a:p>
            <a:pPr algn="ctr">
              <a:defRPr/>
            </a:pPr>
            <a:r>
              <a:rPr lang="th-TH" sz="24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อ.เมืองแพร่ จ.แพร่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รูปภาพประกอบด้วย บุคคล, ในอาคาร, ครอบครัว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CBD26DF7-923D-4E59-AD0F-D5AA579C1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99" y="994677"/>
            <a:ext cx="3386115" cy="25384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สี่เหลี่ยมผืนผ้ามุมมน 9"/>
          <p:cNvSpPr/>
          <p:nvPr/>
        </p:nvSpPr>
        <p:spPr>
          <a:xfrm>
            <a:off x="270886" y="1307783"/>
            <a:ext cx="4212468" cy="3024336"/>
          </a:xfrm>
          <a:prstGeom prst="roundRect">
            <a:avLst/>
          </a:prstGeom>
          <a:solidFill>
            <a:srgbClr val="FF33CC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899385" y="1802758"/>
            <a:ext cx="3088844" cy="206210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th-TH" sz="3200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ทั้งหมด  </a:t>
            </a:r>
            <a:r>
              <a:rPr lang="en-US" sz="3200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1,312</a:t>
            </a:r>
            <a:r>
              <a:rPr lang="th-TH" sz="3200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คน</a:t>
            </a:r>
          </a:p>
          <a:p>
            <a:pPr>
              <a:defRPr/>
            </a:pPr>
            <a:r>
              <a:rPr lang="th-TH" sz="3200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ติดสังคม </a:t>
            </a:r>
            <a:r>
              <a:rPr lang="en-US" sz="3200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1,271</a:t>
            </a:r>
            <a:r>
              <a:rPr lang="th-TH" sz="3200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คน</a:t>
            </a:r>
          </a:p>
          <a:p>
            <a:pPr>
              <a:defRPr/>
            </a:pPr>
            <a:r>
              <a:rPr lang="th-TH" sz="3200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ติดบ้าน  </a:t>
            </a:r>
            <a:r>
              <a:rPr lang="en-US" sz="3200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30</a:t>
            </a:r>
            <a:r>
              <a:rPr lang="th-TH" sz="3200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คน</a:t>
            </a:r>
          </a:p>
          <a:p>
            <a:pPr>
              <a:defRPr/>
            </a:pPr>
            <a:r>
              <a:rPr lang="th-TH" sz="3200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ติดเตียง  </a:t>
            </a:r>
            <a:r>
              <a:rPr lang="en-US" sz="3200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11</a:t>
            </a:r>
            <a:r>
              <a:rPr lang="th-TH" sz="3200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คน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F55D59-0511-4448-A29E-981A0157985A}"/>
              </a:ext>
            </a:extLst>
          </p:cNvPr>
          <p:cNvSpPr txBox="1">
            <a:spLocks/>
          </p:cNvSpPr>
          <p:nvPr/>
        </p:nvSpPr>
        <p:spPr>
          <a:xfrm>
            <a:off x="4483354" y="84564"/>
            <a:ext cx="3286408" cy="800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0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ผู้สูงอายุ</a:t>
            </a:r>
          </a:p>
        </p:txBody>
      </p:sp>
      <p:pic>
        <p:nvPicPr>
          <p:cNvPr id="7" name="รูปภาพ 6" descr="รูปภาพประกอบด้วย ในอาคาร, บุคคล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E1DA10A5-E2CA-40F0-822D-EEE4BED598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002" y="3000288"/>
            <a:ext cx="2549633" cy="1911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3879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roup 495">
            <a:extLst>
              <a:ext uri="{FF2B5EF4-FFF2-40B4-BE49-F238E27FC236}">
                <a16:creationId xmlns:a16="http://schemas.microsoft.com/office/drawing/2014/main" id="{46650E84-C092-4C6C-8838-E089F56E7ED6}"/>
              </a:ext>
            </a:extLst>
          </p:cNvPr>
          <p:cNvGrpSpPr/>
          <p:nvPr/>
        </p:nvGrpSpPr>
        <p:grpSpPr>
          <a:xfrm rot="2418640">
            <a:off x="689618" y="1501597"/>
            <a:ext cx="1917830" cy="1499989"/>
            <a:chOff x="4147752" y="550769"/>
            <a:chExt cx="1397738" cy="1093211"/>
          </a:xfrm>
        </p:grpSpPr>
        <p:sp>
          <p:nvSpPr>
            <p:cNvPr id="497" name="Flowchart: Extract 10">
              <a:extLst>
                <a:ext uri="{FF2B5EF4-FFF2-40B4-BE49-F238E27FC236}">
                  <a16:creationId xmlns:a16="http://schemas.microsoft.com/office/drawing/2014/main" id="{255168A2-FDE4-4DE2-9FE2-AD4B4C2B62A6}"/>
                </a:ext>
              </a:extLst>
            </p:cNvPr>
            <p:cNvSpPr/>
            <p:nvPr/>
          </p:nvSpPr>
          <p:spPr>
            <a:xfrm rot="5400000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98" name="TextBox 497">
              <a:extLst>
                <a:ext uri="{FF2B5EF4-FFF2-40B4-BE49-F238E27FC236}">
                  <a16:creationId xmlns:a16="http://schemas.microsoft.com/office/drawing/2014/main" id="{6E45D400-7881-46C4-A684-236741E95889}"/>
                </a:ext>
              </a:extLst>
            </p:cNvPr>
            <p:cNvSpPr txBox="1"/>
            <p:nvPr/>
          </p:nvSpPr>
          <p:spPr>
            <a:xfrm rot="19181360">
              <a:off x="4173553" y="847990"/>
              <a:ext cx="1024002" cy="4486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100% </a:t>
              </a:r>
            </a:p>
          </p:txBody>
        </p:sp>
      </p:grpSp>
      <p:sp>
        <p:nvSpPr>
          <p:cNvPr id="514" name="TextBox 513">
            <a:extLst>
              <a:ext uri="{FF2B5EF4-FFF2-40B4-BE49-F238E27FC236}">
                <a16:creationId xmlns:a16="http://schemas.microsoft.com/office/drawing/2014/main" id="{1A020B4B-AE7D-4217-8B7B-AF1D0F5DAADD}"/>
              </a:ext>
            </a:extLst>
          </p:cNvPr>
          <p:cNvSpPr txBox="1"/>
          <p:nvPr/>
        </p:nvSpPr>
        <p:spPr>
          <a:xfrm>
            <a:off x="4863096" y="2606274"/>
            <a:ext cx="102564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</a:rPr>
              <a:t>$ 23,433,000</a:t>
            </a:r>
          </a:p>
        </p:txBody>
      </p:sp>
      <p:graphicFrame>
        <p:nvGraphicFramePr>
          <p:cNvPr id="9" name="แผนภูมิ 8">
            <a:extLst>
              <a:ext uri="{FF2B5EF4-FFF2-40B4-BE49-F238E27FC236}">
                <a16:creationId xmlns:a16="http://schemas.microsoft.com/office/drawing/2014/main" id="{A4473070-A044-445E-BF9D-0B771992F1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6541838"/>
              </p:ext>
            </p:extLst>
          </p:nvPr>
        </p:nvGraphicFramePr>
        <p:xfrm>
          <a:off x="1884682" y="1200631"/>
          <a:ext cx="5579832" cy="3532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3">
            <a:extLst>
              <a:ext uri="{FF2B5EF4-FFF2-40B4-BE49-F238E27FC236}">
                <a16:creationId xmlns:a16="http://schemas.microsoft.com/office/drawing/2014/main" id="{8CF3104D-B199-4E8E-AA34-F764F42D9D4D}"/>
              </a:ext>
            </a:extLst>
          </p:cNvPr>
          <p:cNvSpPr txBox="1">
            <a:spLocks/>
          </p:cNvSpPr>
          <p:nvPr/>
        </p:nvSpPr>
        <p:spPr>
          <a:xfrm>
            <a:off x="4653481" y="243239"/>
            <a:ext cx="3286408" cy="800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0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หลักประกันสุขภาพ</a:t>
            </a:r>
          </a:p>
        </p:txBody>
      </p:sp>
    </p:spTree>
    <p:extLst>
      <p:ext uri="{BB962C8B-B14F-4D97-AF65-F5344CB8AC3E}">
        <p14:creationId xmlns:p14="http://schemas.microsoft.com/office/powerpoint/2010/main" val="144145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roup 495">
            <a:extLst>
              <a:ext uri="{FF2B5EF4-FFF2-40B4-BE49-F238E27FC236}">
                <a16:creationId xmlns:a16="http://schemas.microsoft.com/office/drawing/2014/main" id="{46650E84-C092-4C6C-8838-E089F56E7ED6}"/>
              </a:ext>
            </a:extLst>
          </p:cNvPr>
          <p:cNvGrpSpPr/>
          <p:nvPr/>
        </p:nvGrpSpPr>
        <p:grpSpPr>
          <a:xfrm rot="20787723">
            <a:off x="189395" y="2701823"/>
            <a:ext cx="1917830" cy="1499989"/>
            <a:chOff x="4239791" y="559880"/>
            <a:chExt cx="1397738" cy="1093211"/>
          </a:xfrm>
        </p:grpSpPr>
        <p:sp>
          <p:nvSpPr>
            <p:cNvPr id="497" name="Flowchart: Extract 10">
              <a:extLst>
                <a:ext uri="{FF2B5EF4-FFF2-40B4-BE49-F238E27FC236}">
                  <a16:creationId xmlns:a16="http://schemas.microsoft.com/office/drawing/2014/main" id="{255168A2-FDE4-4DE2-9FE2-AD4B4C2B62A6}"/>
                </a:ext>
              </a:extLst>
            </p:cNvPr>
            <p:cNvSpPr/>
            <p:nvPr/>
          </p:nvSpPr>
          <p:spPr>
            <a:xfrm rot="5400000">
              <a:off x="4392054" y="407617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98" name="TextBox 497">
              <a:extLst>
                <a:ext uri="{FF2B5EF4-FFF2-40B4-BE49-F238E27FC236}">
                  <a16:creationId xmlns:a16="http://schemas.microsoft.com/office/drawing/2014/main" id="{6E45D400-7881-46C4-A684-236741E95889}"/>
                </a:ext>
              </a:extLst>
            </p:cNvPr>
            <p:cNvSpPr txBox="1"/>
            <p:nvPr/>
          </p:nvSpPr>
          <p:spPr>
            <a:xfrm rot="812277">
              <a:off x="4267722" y="843264"/>
              <a:ext cx="1024002" cy="4037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latin typeface="TH Kodchasal" panose="02000506000000020004" pitchFamily="2" charset="-34"/>
                  <a:cs typeface="TH Kodchasal" panose="02000506000000020004" pitchFamily="2" charset="-34"/>
                </a:rPr>
                <a:t>143 </a:t>
              </a:r>
              <a:r>
                <a:rPr lang="th-TH" altLang="ko-KR" sz="3600" b="1" dirty="0">
                  <a:solidFill>
                    <a:schemeClr val="bg1"/>
                  </a:solidFill>
                  <a:latin typeface="TH Kodchasal" panose="02000506000000020004" pitchFamily="2" charset="-34"/>
                  <a:cs typeface="TH Kodchasal" panose="02000506000000020004" pitchFamily="2" charset="-34"/>
                </a:rPr>
                <a:t>คน</a:t>
              </a:r>
              <a:r>
                <a:rPr lang="en-US" altLang="ko-KR" sz="3600" b="1" dirty="0">
                  <a:solidFill>
                    <a:schemeClr val="bg1"/>
                  </a:solidFill>
                  <a:latin typeface="TH Kodchasal" panose="02000506000000020004" pitchFamily="2" charset="-34"/>
                  <a:cs typeface="TH Kodchasal" panose="02000506000000020004" pitchFamily="2" charset="-34"/>
                </a:rPr>
                <a:t> </a:t>
              </a:r>
            </a:p>
          </p:txBody>
        </p:sp>
      </p:grpSp>
      <p:sp>
        <p:nvSpPr>
          <p:cNvPr id="514" name="TextBox 513">
            <a:extLst>
              <a:ext uri="{FF2B5EF4-FFF2-40B4-BE49-F238E27FC236}">
                <a16:creationId xmlns:a16="http://schemas.microsoft.com/office/drawing/2014/main" id="{1A020B4B-AE7D-4217-8B7B-AF1D0F5DAADD}"/>
              </a:ext>
            </a:extLst>
          </p:cNvPr>
          <p:cNvSpPr txBox="1"/>
          <p:nvPr/>
        </p:nvSpPr>
        <p:spPr>
          <a:xfrm>
            <a:off x="4654869" y="2479532"/>
            <a:ext cx="102564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</a:rPr>
              <a:t>$ 23,433,000</a:t>
            </a:r>
          </a:p>
        </p:txBody>
      </p:sp>
      <p:graphicFrame>
        <p:nvGraphicFramePr>
          <p:cNvPr id="9" name="แผนภูมิ 8">
            <a:extLst>
              <a:ext uri="{FF2B5EF4-FFF2-40B4-BE49-F238E27FC236}">
                <a16:creationId xmlns:a16="http://schemas.microsoft.com/office/drawing/2014/main" id="{A4473070-A044-445E-BF9D-0B771992F13D}"/>
              </a:ext>
            </a:extLst>
          </p:cNvPr>
          <p:cNvGraphicFramePr/>
          <p:nvPr/>
        </p:nvGraphicFramePr>
        <p:xfrm>
          <a:off x="1676454" y="892366"/>
          <a:ext cx="6542129" cy="3955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3">
            <a:extLst>
              <a:ext uri="{FF2B5EF4-FFF2-40B4-BE49-F238E27FC236}">
                <a16:creationId xmlns:a16="http://schemas.microsoft.com/office/drawing/2014/main" id="{65C71770-FD83-45E3-8E08-576B3F94FA8B}"/>
              </a:ext>
            </a:extLst>
          </p:cNvPr>
          <p:cNvSpPr txBox="1">
            <a:spLocks/>
          </p:cNvSpPr>
          <p:nvPr/>
        </p:nvSpPr>
        <p:spPr>
          <a:xfrm>
            <a:off x="4653481" y="243239"/>
            <a:ext cx="3286408" cy="800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0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ผู้พิการ</a:t>
            </a:r>
          </a:p>
        </p:txBody>
      </p:sp>
    </p:spTree>
    <p:extLst>
      <p:ext uri="{BB962C8B-B14F-4D97-AF65-F5344CB8AC3E}">
        <p14:creationId xmlns:p14="http://schemas.microsoft.com/office/powerpoint/2010/main" val="61684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2BD666A4-4174-4029-81C7-5A4447744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6158383"/>
              </p:ext>
            </p:extLst>
          </p:nvPr>
        </p:nvGraphicFramePr>
        <p:xfrm>
          <a:off x="1222840" y="1200308"/>
          <a:ext cx="3037132" cy="3678499"/>
        </p:xfrm>
        <a:graphic>
          <a:graphicData uri="http://schemas.openxmlformats.org/drawingml/2006/table">
            <a:tbl>
              <a:tblPr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tableStyleId>{69C7853C-536D-4A76-A0AE-DD22124D55A5}</a:tableStyleId>
              </a:tblPr>
              <a:tblGrid>
                <a:gridCol w="1518566">
                  <a:extLst>
                    <a:ext uri="{9D8B030D-6E8A-4147-A177-3AD203B41FA5}">
                      <a16:colId xmlns:a16="http://schemas.microsoft.com/office/drawing/2014/main" val="2254351291"/>
                    </a:ext>
                  </a:extLst>
                </a:gridCol>
                <a:gridCol w="1518566">
                  <a:extLst>
                    <a:ext uri="{9D8B030D-6E8A-4147-A177-3AD203B41FA5}">
                      <a16:colId xmlns:a16="http://schemas.microsoft.com/office/drawing/2014/main" val="491915334"/>
                    </a:ext>
                  </a:extLst>
                </a:gridCol>
              </a:tblGrid>
              <a:tr h="334409"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โรงเรียนทุ่งโฮ</a:t>
                      </a:r>
                      <a:r>
                        <a:rPr lang="th-TH" sz="2000" b="1" u="none" strike="noStrike" dirty="0" err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้ง</a:t>
                      </a:r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(อภิวังวิทยาลัย)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80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75983"/>
                  </a:ext>
                </a:extLst>
              </a:tr>
              <a:tr h="334409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ประถม 1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113013"/>
                  </a:ext>
                </a:extLst>
              </a:tr>
              <a:tr h="334409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ประถม 2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9766220"/>
                  </a:ext>
                </a:extLst>
              </a:tr>
              <a:tr h="334409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ประถม 3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539415"/>
                  </a:ext>
                </a:extLst>
              </a:tr>
              <a:tr h="334409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ประถม 4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7644367"/>
                  </a:ext>
                </a:extLst>
              </a:tr>
              <a:tr h="334409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ประถม 5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8760571"/>
                  </a:ext>
                </a:extLst>
              </a:tr>
              <a:tr h="334409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ประถม 6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4316405"/>
                  </a:ext>
                </a:extLst>
              </a:tr>
              <a:tr h="334409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มัธยม 1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6968741"/>
                  </a:ext>
                </a:extLst>
              </a:tr>
              <a:tr h="334409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มัธยม 2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2968020"/>
                  </a:ext>
                </a:extLst>
              </a:tr>
              <a:tr h="334409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มัธยม 3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2334967"/>
                  </a:ext>
                </a:extLst>
              </a:tr>
              <a:tr h="334409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80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141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80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312652"/>
                  </a:ext>
                </a:extLst>
              </a:tr>
            </a:tbl>
          </a:graphicData>
        </a:graphic>
      </p:graphicFrame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E4C79877-23F1-492A-BC6E-008706A478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3932554"/>
              </p:ext>
            </p:extLst>
          </p:nvPr>
        </p:nvGraphicFramePr>
        <p:xfrm>
          <a:off x="4624874" y="2866767"/>
          <a:ext cx="4084982" cy="71323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{638B1855-1B75-4FBE-930C-398BA8C253C6}</a:tableStyleId>
              </a:tblPr>
              <a:tblGrid>
                <a:gridCol w="2042491">
                  <a:extLst>
                    <a:ext uri="{9D8B030D-6E8A-4147-A177-3AD203B41FA5}">
                      <a16:colId xmlns:a16="http://schemas.microsoft.com/office/drawing/2014/main" val="2254351291"/>
                    </a:ext>
                  </a:extLst>
                </a:gridCol>
                <a:gridCol w="2042491">
                  <a:extLst>
                    <a:ext uri="{9D8B030D-6E8A-4147-A177-3AD203B41FA5}">
                      <a16:colId xmlns:a16="http://schemas.microsoft.com/office/drawing/2014/main" val="491915334"/>
                    </a:ext>
                  </a:extLst>
                </a:gridCol>
              </a:tblGrid>
              <a:tr h="334409"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ศูนย์พัฒนาเด็กเล็กเทศบาลตำบลทุ่งโฮ</a:t>
                      </a:r>
                      <a:r>
                        <a:rPr lang="th-TH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้ง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7644367"/>
                  </a:ext>
                </a:extLst>
              </a:tr>
              <a:tr h="378821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ก่อนอนุบาล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760571"/>
                  </a:ext>
                </a:extLst>
              </a:tr>
            </a:tbl>
          </a:graphicData>
        </a:graphic>
      </p:graphicFrame>
      <p:sp>
        <p:nvSpPr>
          <p:cNvPr id="7" name="Title 3">
            <a:extLst>
              <a:ext uri="{FF2B5EF4-FFF2-40B4-BE49-F238E27FC236}">
                <a16:creationId xmlns:a16="http://schemas.microsoft.com/office/drawing/2014/main" id="{0460E7E8-5826-41A9-95AD-DAD321804275}"/>
              </a:ext>
            </a:extLst>
          </p:cNvPr>
          <p:cNvSpPr txBox="1">
            <a:spLocks/>
          </p:cNvSpPr>
          <p:nvPr/>
        </p:nvSpPr>
        <p:spPr>
          <a:xfrm>
            <a:off x="4653477" y="3869319"/>
            <a:ext cx="3126454" cy="399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รวมนักเรียนทั้งหมด </a:t>
            </a:r>
            <a:r>
              <a:rPr lang="en-US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227 </a:t>
            </a:r>
            <a:r>
              <a:rPr lang="th-TH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en-US" sz="28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90BDC8B-09DC-4CD8-BC0F-AD4894D6B826}"/>
              </a:ext>
            </a:extLst>
          </p:cNvPr>
          <p:cNvSpPr txBox="1">
            <a:spLocks/>
          </p:cNvSpPr>
          <p:nvPr/>
        </p:nvSpPr>
        <p:spPr>
          <a:xfrm>
            <a:off x="4624874" y="466158"/>
            <a:ext cx="3286408" cy="417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0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นักเรียน</a:t>
            </a:r>
          </a:p>
        </p:txBody>
      </p:sp>
      <p:graphicFrame>
        <p:nvGraphicFramePr>
          <p:cNvPr id="8" name="ตาราง 7">
            <a:extLst>
              <a:ext uri="{FF2B5EF4-FFF2-40B4-BE49-F238E27FC236}">
                <a16:creationId xmlns:a16="http://schemas.microsoft.com/office/drawing/2014/main" id="{B4D23F0F-71D0-4F5C-89A6-5D1AA26BC9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1468118"/>
              </p:ext>
            </p:extLst>
          </p:nvPr>
        </p:nvGraphicFramePr>
        <p:xfrm>
          <a:off x="4624874" y="1201359"/>
          <a:ext cx="4084982" cy="133763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{638B1855-1B75-4FBE-930C-398BA8C253C6}</a:tableStyleId>
              </a:tblPr>
              <a:tblGrid>
                <a:gridCol w="2042491">
                  <a:extLst>
                    <a:ext uri="{9D8B030D-6E8A-4147-A177-3AD203B41FA5}">
                      <a16:colId xmlns:a16="http://schemas.microsoft.com/office/drawing/2014/main" val="2254351291"/>
                    </a:ext>
                  </a:extLst>
                </a:gridCol>
                <a:gridCol w="2042491">
                  <a:extLst>
                    <a:ext uri="{9D8B030D-6E8A-4147-A177-3AD203B41FA5}">
                      <a16:colId xmlns:a16="http://schemas.microsoft.com/office/drawing/2014/main" val="491915334"/>
                    </a:ext>
                  </a:extLst>
                </a:gridCol>
              </a:tblGrid>
              <a:tr h="334409"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โรงเรียนอนุบาลเทศบาลตำบลทุ่งโฮ</a:t>
                      </a:r>
                      <a:r>
                        <a:rPr lang="th-TH" sz="2000" b="1" u="none" strike="noStrike" dirty="0" err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้ง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75983"/>
                  </a:ext>
                </a:extLst>
              </a:tr>
              <a:tr h="334409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อนุบาล 1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113013"/>
                  </a:ext>
                </a:extLst>
              </a:tr>
              <a:tr h="334409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อนุบาล 2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9766220"/>
                  </a:ext>
                </a:extLst>
              </a:tr>
              <a:tr h="334409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39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9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081F64D-94D8-4F2D-ABF6-BE5E1F2A7D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867" y="919465"/>
            <a:ext cx="6360578" cy="3850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BB6D3FD-F5EC-4C62-843B-1B46DBEA7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6663" y="1155593"/>
            <a:ext cx="5297018" cy="2570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53AAEAF4-1664-4766-9F49-008D72B88C78}"/>
              </a:ext>
            </a:extLst>
          </p:cNvPr>
          <p:cNvSpPr txBox="1">
            <a:spLocks/>
          </p:cNvSpPr>
          <p:nvPr/>
        </p:nvSpPr>
        <p:spPr>
          <a:xfrm>
            <a:off x="4653481" y="243239"/>
            <a:ext cx="3286408" cy="800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0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10 อันดับผู้ป่วยนอก ปี 2563</a:t>
            </a:r>
          </a:p>
        </p:txBody>
      </p:sp>
    </p:spTree>
    <p:extLst>
      <p:ext uri="{BB962C8B-B14F-4D97-AF65-F5344CB8AC3E}">
        <p14:creationId xmlns:p14="http://schemas.microsoft.com/office/powerpoint/2010/main" val="241288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แผนภูมิ 4">
            <a:extLst>
              <a:ext uri="{FF2B5EF4-FFF2-40B4-BE49-F238E27FC236}">
                <a16:creationId xmlns:a16="http://schemas.microsoft.com/office/drawing/2014/main" id="{610007C7-BC7F-4413-9A00-70C6459B75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4891638"/>
              </p:ext>
            </p:extLst>
          </p:nvPr>
        </p:nvGraphicFramePr>
        <p:xfrm>
          <a:off x="517796" y="1328432"/>
          <a:ext cx="7027477" cy="3651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6798CA50-EAEB-4CBB-926F-4750F7AC143C}"/>
              </a:ext>
            </a:extLst>
          </p:cNvPr>
          <p:cNvSpPr txBox="1">
            <a:spLocks/>
          </p:cNvSpPr>
          <p:nvPr/>
        </p:nvSpPr>
        <p:spPr>
          <a:xfrm>
            <a:off x="4653481" y="243239"/>
            <a:ext cx="3965418" cy="800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0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สาเหตุการตาย 5 อันดับ ปี 2563</a:t>
            </a:r>
          </a:p>
        </p:txBody>
      </p:sp>
    </p:spTree>
    <p:extLst>
      <p:ext uri="{BB962C8B-B14F-4D97-AF65-F5344CB8AC3E}">
        <p14:creationId xmlns:p14="http://schemas.microsoft.com/office/powerpoint/2010/main" val="236558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94DFE05-19E1-4673-BE68-90506A6A9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14" y="2284723"/>
            <a:ext cx="1269841" cy="126984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stA="99000" endPos="65000" dist="50800" dir="5400000" sy="-100000" algn="bl" rotWithShape="0"/>
          </a:effectLst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84B8900-F7BD-49BD-AA25-D2B4245E1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67" y="3358385"/>
            <a:ext cx="1100462" cy="11004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stA="99000" endPos="65000" dist="50800" dir="5400000" sy="-100000" algn="bl" rotWithShape="0"/>
          </a:effectLst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AE2A081-57BA-40C3-92EC-E12C99B742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9412">
            <a:off x="1822204" y="234727"/>
            <a:ext cx="1252331" cy="93924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stA="99000" endPos="65000" dist="50800" dir="5400000" sy="-100000" algn="bl" rotWithShape="0"/>
          </a:effectLst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C73898C5-48BE-4F08-AAE7-A978F919CB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152" y="1924752"/>
            <a:ext cx="1021246" cy="102124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stA="99000" endPos="65000" dist="50800" dir="5400000" sy="-100000" algn="bl" rotWithShape="0"/>
          </a:effectLst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EFA9CDB1-0D13-49FB-961A-D53832A9BE3C}"/>
              </a:ext>
            </a:extLst>
          </p:cNvPr>
          <p:cNvSpPr txBox="1">
            <a:spLocks/>
          </p:cNvSpPr>
          <p:nvPr/>
        </p:nvSpPr>
        <p:spPr>
          <a:xfrm>
            <a:off x="3823610" y="2863244"/>
            <a:ext cx="5235728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th-TH" sz="24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โรงพยาบาลส่งเสริมสุขภาพตำบลทุ่งโฮ</a:t>
            </a:r>
            <a:r>
              <a:rPr lang="th-TH" sz="2400" b="1" dirty="0" err="1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้ง</a:t>
            </a:r>
            <a:endParaRPr lang="th-TH" sz="2400" b="1" dirty="0">
              <a:solidFill>
                <a:srgbClr val="FF8001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algn="r">
              <a:defRPr/>
            </a:pPr>
            <a:r>
              <a:rPr lang="en-US" sz="24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29/03/2564</a:t>
            </a:r>
            <a:endParaRPr lang="th-TH" sz="2400" b="1" dirty="0">
              <a:solidFill>
                <a:srgbClr val="FF8001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4B2C5D0-D44A-4063-B0E2-986FF9E255D0}"/>
              </a:ext>
            </a:extLst>
          </p:cNvPr>
          <p:cNvSpPr txBox="1">
            <a:spLocks/>
          </p:cNvSpPr>
          <p:nvPr/>
        </p:nvSpPr>
        <p:spPr>
          <a:xfrm>
            <a:off x="1765427" y="1077362"/>
            <a:ext cx="7192814" cy="1775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th-TH" sz="3200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นวัตกรรม</a:t>
            </a:r>
          </a:p>
          <a:p>
            <a:pPr algn="r">
              <a:defRPr/>
            </a:pPr>
            <a:endParaRPr lang="th-TH" sz="2800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latin typeface="Thasadith" panose="00000500000000000000" pitchFamily="2" charset="-34"/>
              <a:cs typeface="Thasadith" panose="00000500000000000000" pitchFamily="2" charset="-34"/>
            </a:endParaRPr>
          </a:p>
          <a:p>
            <a:pPr algn="r">
              <a:defRPr/>
            </a:pP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“ฉลากยาเชิงสัญลักษณ์”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301;p38">
            <a:extLst>
              <a:ext uri="{FF2B5EF4-FFF2-40B4-BE49-F238E27FC236}">
                <a16:creationId xmlns:a16="http://schemas.microsoft.com/office/drawing/2014/main" id="{2A8EAB0D-DABC-4161-934E-CF203AB29415}"/>
              </a:ext>
            </a:extLst>
          </p:cNvPr>
          <p:cNvGrpSpPr/>
          <p:nvPr/>
        </p:nvGrpSpPr>
        <p:grpSpPr>
          <a:xfrm>
            <a:off x="3270502" y="1195560"/>
            <a:ext cx="4753070" cy="3748763"/>
            <a:chOff x="6332670" y="5663946"/>
            <a:chExt cx="856627" cy="594715"/>
          </a:xfrm>
        </p:grpSpPr>
        <p:grpSp>
          <p:nvGrpSpPr>
            <p:cNvPr id="7" name="Google Shape;1302;p38">
              <a:extLst>
                <a:ext uri="{FF2B5EF4-FFF2-40B4-BE49-F238E27FC236}">
                  <a16:creationId xmlns:a16="http://schemas.microsoft.com/office/drawing/2014/main" id="{35B3E7BD-D992-43ED-A092-B23375849C5E}"/>
                </a:ext>
              </a:extLst>
            </p:cNvPr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" name="Google Shape;1303;p38">
                <a:extLst>
                  <a:ext uri="{FF2B5EF4-FFF2-40B4-BE49-F238E27FC236}">
                    <a16:creationId xmlns:a16="http://schemas.microsoft.com/office/drawing/2014/main" id="{81304DE7-6B2F-47CC-B82E-A6297C27D9AA}"/>
                  </a:ext>
                </a:extLst>
              </p:cNvPr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304;p38">
                <a:extLst>
                  <a:ext uri="{FF2B5EF4-FFF2-40B4-BE49-F238E27FC236}">
                    <a16:creationId xmlns:a16="http://schemas.microsoft.com/office/drawing/2014/main" id="{4936B769-8EAA-4891-9607-1C8C8F3F2D60}"/>
                  </a:ext>
                </a:extLst>
              </p:cNvPr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305;p38">
              <a:extLst>
                <a:ext uri="{FF2B5EF4-FFF2-40B4-BE49-F238E27FC236}">
                  <a16:creationId xmlns:a16="http://schemas.microsoft.com/office/drawing/2014/main" id="{70275778-3115-41CB-A055-AA5BB9098965}"/>
                </a:ext>
              </a:extLst>
            </p:cNvPr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" name="Google Shape;1306;p38">
                <a:extLst>
                  <a:ext uri="{FF2B5EF4-FFF2-40B4-BE49-F238E27FC236}">
                    <a16:creationId xmlns:a16="http://schemas.microsoft.com/office/drawing/2014/main" id="{0F0EB325-9174-4C8E-BE77-8AD18D722785}"/>
                  </a:ext>
                </a:extLst>
              </p:cNvPr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07;p38">
                <a:extLst>
                  <a:ext uri="{FF2B5EF4-FFF2-40B4-BE49-F238E27FC236}">
                    <a16:creationId xmlns:a16="http://schemas.microsoft.com/office/drawing/2014/main" id="{6BBB355D-4983-4A5C-9B63-85C72078FA4C}"/>
                  </a:ext>
                </a:extLst>
              </p:cNvPr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308;p38">
              <a:extLst>
                <a:ext uri="{FF2B5EF4-FFF2-40B4-BE49-F238E27FC236}">
                  <a16:creationId xmlns:a16="http://schemas.microsoft.com/office/drawing/2014/main" id="{58018011-67C4-4809-9D2B-4B6247952E6E}"/>
                </a:ext>
              </a:extLst>
            </p:cNvPr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0" name="Google Shape;1309;p38">
                <a:extLst>
                  <a:ext uri="{FF2B5EF4-FFF2-40B4-BE49-F238E27FC236}">
                    <a16:creationId xmlns:a16="http://schemas.microsoft.com/office/drawing/2014/main" id="{62ED85D4-9EC8-4BEB-A6CE-C48FFB59BB04}"/>
                  </a:ext>
                </a:extLst>
              </p:cNvPr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310;p38">
                <a:extLst>
                  <a:ext uri="{FF2B5EF4-FFF2-40B4-BE49-F238E27FC236}">
                    <a16:creationId xmlns:a16="http://schemas.microsoft.com/office/drawing/2014/main" id="{85781996-472C-42B2-8E54-C13EDA2555DA}"/>
                  </a:ext>
                </a:extLst>
              </p:cNvPr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extBox 10">
            <a:extLst>
              <a:ext uri="{FF2B5EF4-FFF2-40B4-BE49-F238E27FC236}">
                <a16:creationId xmlns:a16="http://schemas.microsoft.com/office/drawing/2014/main" id="{A316E502-9F31-4931-8DCA-BD0C333D531A}"/>
              </a:ext>
            </a:extLst>
          </p:cNvPr>
          <p:cNvSpPr txBox="1"/>
          <p:nvPr/>
        </p:nvSpPr>
        <p:spPr bwMode="auto">
          <a:xfrm>
            <a:off x="4072609" y="4033389"/>
            <a:ext cx="3724455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dirty="0">
                <a:solidFill>
                  <a:schemeClr val="bg1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3. </a:t>
            </a:r>
            <a:r>
              <a:rPr lang="th-TH" altLang="ko-KR" sz="1400" dirty="0">
                <a:solidFill>
                  <a:schemeClr val="bg1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ยังมีผู้ป่วยที่อ่านหนังสือไม่ออก ผู้สูงอายุที่อ่านไม่คล่อง และคนต่างด้าว</a:t>
            </a:r>
            <a:endParaRPr lang="en-US" altLang="ko-KR" sz="1400" dirty="0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37F1FC38-E792-42FA-8B9B-51262BF89C79}"/>
              </a:ext>
            </a:extLst>
          </p:cNvPr>
          <p:cNvSpPr txBox="1"/>
          <p:nvPr/>
        </p:nvSpPr>
        <p:spPr bwMode="auto">
          <a:xfrm>
            <a:off x="3584627" y="2808331"/>
            <a:ext cx="3724455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dirty="0">
                <a:solidFill>
                  <a:schemeClr val="bg1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2. </a:t>
            </a:r>
            <a:r>
              <a:rPr lang="th-TH" altLang="ko-KR" sz="1400" dirty="0">
                <a:solidFill>
                  <a:schemeClr val="bg1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มีผู้ป่วยโรคเรื้อรังเพิ่มมากขึ้น จากนโยบายลดความแออัดใน รพท.</a:t>
            </a:r>
            <a:endParaRPr lang="en-US" altLang="ko-KR" sz="1400" dirty="0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2B56A5A9-E4CA-4053-8A4E-78CA5A1A4DB5}"/>
              </a:ext>
            </a:extLst>
          </p:cNvPr>
          <p:cNvSpPr txBox="1"/>
          <p:nvPr/>
        </p:nvSpPr>
        <p:spPr bwMode="auto">
          <a:xfrm>
            <a:off x="4107955" y="1423023"/>
            <a:ext cx="3754751" cy="73866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dirty="0">
                <a:solidFill>
                  <a:schemeClr val="bg1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1. </a:t>
            </a:r>
            <a:r>
              <a:rPr lang="th-TH" altLang="ko-KR" sz="1400" dirty="0">
                <a:solidFill>
                  <a:schemeClr val="bg1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ยังพบการกินยาผิดพลาดในผู้ป่วยติดเตียง เนื่องจากผู้ดูแลอ่านวิธีกินยาในลักษณะเดิมที่ซ้ำๆกัน คล้ายๆกัน รวมถึงผู้ป่วยโรคเรื้อรัง ที่ต้องมีการดูแลระยะยาว</a:t>
            </a:r>
            <a:endParaRPr lang="en-US" altLang="ko-KR" sz="1400" dirty="0">
              <a:solidFill>
                <a:schemeClr val="bg1"/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707652F-5ECE-42D4-9EA8-B0592E0E33C1}"/>
              </a:ext>
            </a:extLst>
          </p:cNvPr>
          <p:cNvSpPr txBox="1">
            <a:spLocks/>
          </p:cNvSpPr>
          <p:nvPr/>
        </p:nvSpPr>
        <p:spPr>
          <a:xfrm>
            <a:off x="5664024" y="186929"/>
            <a:ext cx="3286408" cy="68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0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แนวคิดหลักการสำคัญในการ</a:t>
            </a:r>
          </a:p>
          <a:p>
            <a:pPr>
              <a:defRPr/>
            </a:pPr>
            <a:r>
              <a:rPr lang="th-TH" sz="20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ออกแบบนวัตกรรม</a:t>
            </a:r>
          </a:p>
        </p:txBody>
      </p:sp>
      <p:grpSp>
        <p:nvGrpSpPr>
          <p:cNvPr id="16" name="Google Shape;1118;p38">
            <a:extLst>
              <a:ext uri="{FF2B5EF4-FFF2-40B4-BE49-F238E27FC236}">
                <a16:creationId xmlns:a16="http://schemas.microsoft.com/office/drawing/2014/main" id="{CE5FA2FD-CC59-4334-AE35-572FA75386EE}"/>
              </a:ext>
            </a:extLst>
          </p:cNvPr>
          <p:cNvGrpSpPr/>
          <p:nvPr/>
        </p:nvGrpSpPr>
        <p:grpSpPr>
          <a:xfrm>
            <a:off x="411098" y="2465267"/>
            <a:ext cx="2042843" cy="2042783"/>
            <a:chOff x="5846429" y="3184067"/>
            <a:chExt cx="720076" cy="720055"/>
          </a:xfrm>
        </p:grpSpPr>
        <p:sp>
          <p:nvSpPr>
            <p:cNvPr id="17" name="Google Shape;1119;p38">
              <a:extLst>
                <a:ext uri="{FF2B5EF4-FFF2-40B4-BE49-F238E27FC236}">
                  <a16:creationId xmlns:a16="http://schemas.microsoft.com/office/drawing/2014/main" id="{4A9A3572-A4C0-464C-BA4D-1B151C6685D2}"/>
                </a:ext>
              </a:extLst>
            </p:cNvPr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120;p38">
              <a:extLst>
                <a:ext uri="{FF2B5EF4-FFF2-40B4-BE49-F238E27FC236}">
                  <a16:creationId xmlns:a16="http://schemas.microsoft.com/office/drawing/2014/main" id="{F216ABFD-D9E4-48DE-8379-63E4DAFFC74D}"/>
                </a:ext>
              </a:extLst>
            </p:cNvPr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121;p38">
              <a:extLst>
                <a:ext uri="{FF2B5EF4-FFF2-40B4-BE49-F238E27FC236}">
                  <a16:creationId xmlns:a16="http://schemas.microsoft.com/office/drawing/2014/main" id="{FD860E42-6D24-445E-BAC2-900281A7FF3A}"/>
                </a:ext>
              </a:extLst>
            </p:cNvPr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122;p38">
              <a:extLst>
                <a:ext uri="{FF2B5EF4-FFF2-40B4-BE49-F238E27FC236}">
                  <a16:creationId xmlns:a16="http://schemas.microsoft.com/office/drawing/2014/main" id="{A6540292-6632-41AF-BF2F-5A2361A51461}"/>
                </a:ext>
              </a:extLst>
            </p:cNvPr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24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9BBEA466-320A-4E37-B153-903EA9E71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682" y="1224153"/>
            <a:ext cx="7549224" cy="37495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วงรี 16">
            <a:extLst>
              <a:ext uri="{FF2B5EF4-FFF2-40B4-BE49-F238E27FC236}">
                <a16:creationId xmlns:a16="http://schemas.microsoft.com/office/drawing/2014/main" id="{C70E3580-82CB-4879-B3D1-E3DAE904AE42}"/>
              </a:ext>
            </a:extLst>
          </p:cNvPr>
          <p:cNvSpPr/>
          <p:nvPr/>
        </p:nvSpPr>
        <p:spPr>
          <a:xfrm>
            <a:off x="3819890" y="2546727"/>
            <a:ext cx="760575" cy="760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คำบรรยายภาพ: เส้นโค้งที่มีเส้นขอบและแถบเน้น 17">
            <a:extLst>
              <a:ext uri="{FF2B5EF4-FFF2-40B4-BE49-F238E27FC236}">
                <a16:creationId xmlns:a16="http://schemas.microsoft.com/office/drawing/2014/main" id="{22A1BCAD-C844-4A2B-969C-2E39E4596F88}"/>
              </a:ext>
            </a:extLst>
          </p:cNvPr>
          <p:cNvSpPr/>
          <p:nvPr/>
        </p:nvSpPr>
        <p:spPr>
          <a:xfrm flipH="1">
            <a:off x="1535746" y="3927463"/>
            <a:ext cx="1073699" cy="599383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33591"/>
              <a:gd name="adj6" fmla="val -11677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ครึ่งเม็ด</a:t>
            </a:r>
          </a:p>
        </p:txBody>
      </p:sp>
      <p:sp>
        <p:nvSpPr>
          <p:cNvPr id="19" name="วงรี 18">
            <a:extLst>
              <a:ext uri="{FF2B5EF4-FFF2-40B4-BE49-F238E27FC236}">
                <a16:creationId xmlns:a16="http://schemas.microsoft.com/office/drawing/2014/main" id="{75E30252-6429-4980-BBD1-D7B79049087A}"/>
              </a:ext>
            </a:extLst>
          </p:cNvPr>
          <p:cNvSpPr/>
          <p:nvPr/>
        </p:nvSpPr>
        <p:spPr>
          <a:xfrm>
            <a:off x="7131385" y="3277485"/>
            <a:ext cx="760575" cy="760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คำบรรยายภาพ: เส้นโค้งที่มีเส้นขอบและแถบเน้น 19">
            <a:extLst>
              <a:ext uri="{FF2B5EF4-FFF2-40B4-BE49-F238E27FC236}">
                <a16:creationId xmlns:a16="http://schemas.microsoft.com/office/drawing/2014/main" id="{47F9995D-5076-4DE5-A705-E6E9E72588B0}"/>
              </a:ext>
            </a:extLst>
          </p:cNvPr>
          <p:cNvSpPr/>
          <p:nvPr/>
        </p:nvSpPr>
        <p:spPr>
          <a:xfrm flipH="1">
            <a:off x="3344396" y="4109681"/>
            <a:ext cx="1073699" cy="599383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2288"/>
              <a:gd name="adj6" fmla="val -25100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1 </a:t>
            </a:r>
            <a:r>
              <a:rPr lang="th-TH" b="1" dirty="0">
                <a:solidFill>
                  <a:schemeClr val="bg1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เม็ด</a:t>
            </a:r>
          </a:p>
        </p:txBody>
      </p:sp>
      <p:sp>
        <p:nvSpPr>
          <p:cNvPr id="21" name="สี่เหลี่ยมผืนผ้า: มุมมน 20">
            <a:extLst>
              <a:ext uri="{FF2B5EF4-FFF2-40B4-BE49-F238E27FC236}">
                <a16:creationId xmlns:a16="http://schemas.microsoft.com/office/drawing/2014/main" id="{316FB64D-DF33-4052-8A32-76BFDE28B915}"/>
              </a:ext>
            </a:extLst>
          </p:cNvPr>
          <p:cNvSpPr/>
          <p:nvPr/>
        </p:nvSpPr>
        <p:spPr>
          <a:xfrm>
            <a:off x="1392884" y="1854517"/>
            <a:ext cx="1512605" cy="19655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ี่เหลี่ยมผืนผ้า: มุมมน 21">
            <a:extLst>
              <a:ext uri="{FF2B5EF4-FFF2-40B4-BE49-F238E27FC236}">
                <a16:creationId xmlns:a16="http://schemas.microsoft.com/office/drawing/2014/main" id="{8FEF021F-18F2-493D-902A-516D5D0A5B0B}"/>
              </a:ext>
            </a:extLst>
          </p:cNvPr>
          <p:cNvSpPr/>
          <p:nvPr/>
        </p:nvSpPr>
        <p:spPr>
          <a:xfrm>
            <a:off x="4752698" y="2682925"/>
            <a:ext cx="1512605" cy="19655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8E3BADEB-04CD-48D9-A1ED-BB4B701FDC99}"/>
              </a:ext>
            </a:extLst>
          </p:cNvPr>
          <p:cNvSpPr txBox="1">
            <a:spLocks/>
          </p:cNvSpPr>
          <p:nvPr/>
        </p:nvSpPr>
        <p:spPr>
          <a:xfrm>
            <a:off x="4759457" y="172730"/>
            <a:ext cx="3286408" cy="68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=&gt;&gt; จุดประกายความคิด</a:t>
            </a:r>
          </a:p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        จากภูมิปัญญาของคนไข้</a:t>
            </a:r>
          </a:p>
        </p:txBody>
      </p:sp>
    </p:spTree>
    <p:extLst>
      <p:ext uri="{BB962C8B-B14F-4D97-AF65-F5344CB8AC3E}">
        <p14:creationId xmlns:p14="http://schemas.microsoft.com/office/powerpoint/2010/main" val="373716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6F37899-E50D-42FC-94F5-DFC9FFB32E4E}"/>
              </a:ext>
            </a:extLst>
          </p:cNvPr>
          <p:cNvSpPr/>
          <p:nvPr/>
        </p:nvSpPr>
        <p:spPr>
          <a:xfrm>
            <a:off x="1619123" y="2110085"/>
            <a:ext cx="60115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“</a:t>
            </a:r>
            <a:r>
              <a:rPr lang="th-TH" altLang="ko-KR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เพื่อให้ผู้ดูแลผู้ป่วยติดเตียง จัดยาให้ผู้ป่วยได้ถูกชนิด จำนวน และถูกวิธีกินยา </a:t>
            </a:r>
            <a:r>
              <a:rPr lang="th-TH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ผู้รับบริการ</a:t>
            </a:r>
            <a:r>
              <a:rPr lang="th-TH" altLang="ko-KR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โรคเรื้อรังและโรคทั่วไป</a:t>
            </a:r>
            <a:r>
              <a:rPr lang="th-TH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 </a:t>
            </a:r>
            <a:r>
              <a:rPr lang="th-TH" altLang="ko-KR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กินยาได้ถูกชนิด ถูกเวลา และถูกจำนวน</a:t>
            </a:r>
            <a:r>
              <a:rPr lang="th-TH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 ในระบบจ่ายยาแบบ</a:t>
            </a:r>
            <a:r>
              <a:rPr lang="en-US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 One Stop Service</a:t>
            </a:r>
            <a:r>
              <a:rPr lang="th-TH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 (</a:t>
            </a:r>
            <a:r>
              <a:rPr lang="en-US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real time) </a:t>
            </a:r>
            <a:r>
              <a:rPr lang="th-TH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 ของ รพ.สต.”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E45102B-F6BA-423F-BAF8-E7832FAF2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" y="3398337"/>
            <a:ext cx="1269841" cy="126984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stA="99000" endPos="65000" dist="50800" dir="5400000" sy="-100000" algn="bl" rotWithShape="0"/>
          </a:effectLst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98707BC-8A2C-464F-B4B2-2EA51F01E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646" y="3522635"/>
            <a:ext cx="1021246" cy="102124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stA="99000" endPos="65000" dist="50800" dir="5400000" sy="-100000" algn="bl" rotWithShape="0"/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CD47B4F-1E49-435A-B4B7-DE251CC8BD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77" y="3730139"/>
            <a:ext cx="1100462" cy="11004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stA="99000" endPos="65000" dist="50800" dir="5400000" sy="-100000" algn="bl" rotWithShape="0"/>
          </a:effectLst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D28F3B7-B94F-4FBF-922F-E5482DD9A1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8955" y="3769747"/>
            <a:ext cx="1021246" cy="102124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stA="99000" endPos="65000" dist="50800" dir="5400000" sy="-100000" algn="bl" rotWithShape="0"/>
          </a:effectLst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C409EF3-7051-442C-84D8-3AD63E13EA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538" y="3678414"/>
            <a:ext cx="1021246" cy="102046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stA="99000" endPos="65000" dist="50800" dir="5400000" sy="-100000" algn="bl" rotWithShape="0"/>
          </a:effectLst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5F9D8E64-E2D4-4DF2-AA23-DE361A34503C}"/>
              </a:ext>
            </a:extLst>
          </p:cNvPr>
          <p:cNvSpPr txBox="1">
            <a:spLocks/>
          </p:cNvSpPr>
          <p:nvPr/>
        </p:nvSpPr>
        <p:spPr>
          <a:xfrm>
            <a:off x="4328955" y="244443"/>
            <a:ext cx="2418722" cy="68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จุดประสงค์และเป้าหมาย ของการดำเนินงาน </a:t>
            </a:r>
          </a:p>
        </p:txBody>
      </p:sp>
    </p:spTree>
    <p:extLst>
      <p:ext uri="{BB962C8B-B14F-4D97-AF65-F5344CB8AC3E}">
        <p14:creationId xmlns:p14="http://schemas.microsoft.com/office/powerpoint/2010/main" val="32274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วงรี 2">
            <a:extLst>
              <a:ext uri="{FF2B5EF4-FFF2-40B4-BE49-F238E27FC236}">
                <a16:creationId xmlns:a16="http://schemas.microsoft.com/office/drawing/2014/main" id="{9CE71ECD-12F3-455F-B4F2-C15B679B369A}"/>
              </a:ext>
            </a:extLst>
          </p:cNvPr>
          <p:cNvSpPr/>
          <p:nvPr/>
        </p:nvSpPr>
        <p:spPr>
          <a:xfrm>
            <a:off x="274216" y="867374"/>
            <a:ext cx="8595568" cy="411663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graphicFrame>
        <p:nvGraphicFramePr>
          <p:cNvPr id="6" name="ไดอะแกรม 5">
            <a:extLst>
              <a:ext uri="{FF2B5EF4-FFF2-40B4-BE49-F238E27FC236}">
                <a16:creationId xmlns:a16="http://schemas.microsoft.com/office/drawing/2014/main" id="{98192C54-DDC6-436D-AE05-6C5C2FCD79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0221674"/>
              </p:ext>
            </p:extLst>
          </p:nvPr>
        </p:nvGraphicFramePr>
        <p:xfrm>
          <a:off x="274216" y="1253311"/>
          <a:ext cx="8782493" cy="3530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FAECAF1-9839-4102-8978-E7EF600ABD7E}"/>
              </a:ext>
            </a:extLst>
          </p:cNvPr>
          <p:cNvSpPr txBox="1"/>
          <p:nvPr/>
        </p:nvSpPr>
        <p:spPr>
          <a:xfrm>
            <a:off x="4359348" y="1859010"/>
            <a:ext cx="1286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ผอ.รพ.สต.ทุ่งโฮ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้ง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FEFC9497-FE1B-49BA-B892-AAAEA9BF5E3B}"/>
              </a:ext>
            </a:extLst>
          </p:cNvPr>
          <p:cNvSpPr txBox="1"/>
          <p:nvPr/>
        </p:nvSpPr>
        <p:spPr>
          <a:xfrm>
            <a:off x="733648" y="3191626"/>
            <a:ext cx="1594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นักวิชาการสาธารณสุขชำนาญการ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C2D2752C-3AFD-481F-9FF4-5441FB855B44}"/>
              </a:ext>
            </a:extLst>
          </p:cNvPr>
          <p:cNvSpPr txBox="1"/>
          <p:nvPr/>
        </p:nvSpPr>
        <p:spPr>
          <a:xfrm>
            <a:off x="2977117" y="3191625"/>
            <a:ext cx="1594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พยาบาลวิชาชีพชำนาญการ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079B0AA1-3ADD-465E-B379-432CF6D5A1A1}"/>
              </a:ext>
            </a:extLst>
          </p:cNvPr>
          <p:cNvSpPr txBox="1"/>
          <p:nvPr/>
        </p:nvSpPr>
        <p:spPr>
          <a:xfrm>
            <a:off x="7361275" y="3191624"/>
            <a:ext cx="1594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พยาบาลวิชาชีพชำนาญการ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B0F7BFC2-5153-4791-89B0-FA89810F25AA}"/>
              </a:ext>
            </a:extLst>
          </p:cNvPr>
          <p:cNvSpPr txBox="1"/>
          <p:nvPr/>
        </p:nvSpPr>
        <p:spPr>
          <a:xfrm>
            <a:off x="5147161" y="3191623"/>
            <a:ext cx="1594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พยาบาลเทคนิคชำนาญงาน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EED5CA42-57BF-48C7-A4C1-225834592FEC}"/>
              </a:ext>
            </a:extLst>
          </p:cNvPr>
          <p:cNvSpPr txBox="1"/>
          <p:nvPr/>
        </p:nvSpPr>
        <p:spPr>
          <a:xfrm>
            <a:off x="2846437" y="4506321"/>
            <a:ext cx="1594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พนักงานบริการ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1B1AA72D-4E7D-4307-8945-107AA8487740}"/>
              </a:ext>
            </a:extLst>
          </p:cNvPr>
          <p:cNvSpPr txBox="1"/>
          <p:nvPr/>
        </p:nvSpPr>
        <p:spPr>
          <a:xfrm>
            <a:off x="5133205" y="4506320"/>
            <a:ext cx="1594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พนักงานสถานที่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5F7E5A20-5F5E-4585-B004-F94F26365BCC}"/>
              </a:ext>
            </a:extLst>
          </p:cNvPr>
          <p:cNvSpPr txBox="1"/>
          <p:nvPr/>
        </p:nvSpPr>
        <p:spPr>
          <a:xfrm>
            <a:off x="7380876" y="4506320"/>
            <a:ext cx="1594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พนักงานสถานที่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95FDF0B-FEC9-41DE-B844-CF2B486345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70" y="2662487"/>
            <a:ext cx="459500" cy="547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29AA4133-3B4A-412A-84CC-81BF8C6068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71" y="3910007"/>
            <a:ext cx="410585" cy="547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F66F6043-AE46-4A12-96B0-B3C4A979CE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62" y="2644300"/>
            <a:ext cx="410585" cy="547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24B09DE7-02FF-4989-AFD9-072675E5A2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10" y="1424426"/>
            <a:ext cx="398717" cy="547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6C066B8C-37C1-4867-AF78-7DE44278C16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564" y="2644300"/>
            <a:ext cx="441912" cy="54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573D68EF-B86D-4CE1-94E1-DF181176E1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45" y="3944165"/>
            <a:ext cx="410585" cy="547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A3AD3882-9EE2-4EDA-A1AC-9E226DB7B2C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0" y="2651906"/>
            <a:ext cx="432889" cy="610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4A1B4C20-6DEC-4B59-8FF5-1B3D37133E7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50" y="3913252"/>
            <a:ext cx="432890" cy="610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DDD2B683-043A-44DB-89F1-1664FEF74B04}"/>
              </a:ext>
            </a:extLst>
          </p:cNvPr>
          <p:cNvSpPr txBox="1"/>
          <p:nvPr/>
        </p:nvSpPr>
        <p:spPr>
          <a:xfrm>
            <a:off x="526024" y="4495086"/>
            <a:ext cx="1832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เจ้าพนักงานทันตสาธารณสุขปฏิบัติการ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A7AA1CB-59B4-4A41-BC95-299A93C5685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84" y="3928114"/>
            <a:ext cx="432890" cy="587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11931A68-0E65-42D6-AA1A-D5E524562C9C}"/>
              </a:ext>
            </a:extLst>
          </p:cNvPr>
          <p:cNvSpPr txBox="1">
            <a:spLocks/>
          </p:cNvSpPr>
          <p:nvPr/>
        </p:nvSpPr>
        <p:spPr>
          <a:xfrm>
            <a:off x="4128380" y="330668"/>
            <a:ext cx="2317687" cy="491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บุคลากร</a:t>
            </a:r>
          </a:p>
        </p:txBody>
      </p:sp>
    </p:spTree>
    <p:extLst>
      <p:ext uri="{BB962C8B-B14F-4D97-AF65-F5344CB8AC3E}">
        <p14:creationId xmlns:p14="http://schemas.microsoft.com/office/powerpoint/2010/main" val="310553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>
            <a:extLst>
              <a:ext uri="{FF2B5EF4-FFF2-40B4-BE49-F238E27FC236}">
                <a16:creationId xmlns:a16="http://schemas.microsoft.com/office/drawing/2014/main" id="{0C53B50E-5FF5-4C09-B642-5FC99A9A666A}"/>
              </a:ext>
            </a:extLst>
          </p:cNvPr>
          <p:cNvSpPr/>
          <p:nvPr/>
        </p:nvSpPr>
        <p:spPr>
          <a:xfrm>
            <a:off x="2785062" y="1418121"/>
            <a:ext cx="3638777" cy="360328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ysClr val="windowText" lastClr="000000"/>
              </a:solidFill>
              <a:highlight>
                <a:srgbClr val="5DD5FF"/>
              </a:highlight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4CE0A61-48D7-405B-BE18-E47F2FEFD1B3}"/>
              </a:ext>
            </a:extLst>
          </p:cNvPr>
          <p:cNvSpPr/>
          <p:nvPr/>
        </p:nvSpPr>
        <p:spPr>
          <a:xfrm>
            <a:off x="1832351" y="1208528"/>
            <a:ext cx="5397795" cy="3846708"/>
          </a:xfrm>
          <a:prstGeom prst="rect">
            <a:avLst/>
          </a:prstGeom>
          <a:noFill/>
        </p:spPr>
      </p:sp>
      <p:sp>
        <p:nvSpPr>
          <p:cNvPr id="4" name="รูปแบบอิสระ: รูปร่าง 3">
            <a:extLst>
              <a:ext uri="{FF2B5EF4-FFF2-40B4-BE49-F238E27FC236}">
                <a16:creationId xmlns:a16="http://schemas.microsoft.com/office/drawing/2014/main" id="{E90A968C-254D-41D3-9350-8545FC820631}"/>
              </a:ext>
            </a:extLst>
          </p:cNvPr>
          <p:cNvSpPr/>
          <p:nvPr/>
        </p:nvSpPr>
        <p:spPr>
          <a:xfrm rot="2160000">
            <a:off x="5126626" y="2113330"/>
            <a:ext cx="308037" cy="392282"/>
          </a:xfrm>
          <a:custGeom>
            <a:avLst/>
            <a:gdLst>
              <a:gd name="connsiteX0" fmla="*/ 0 w 308037"/>
              <a:gd name="connsiteY0" fmla="*/ 78456 h 392282"/>
              <a:gd name="connsiteX1" fmla="*/ 154019 w 308037"/>
              <a:gd name="connsiteY1" fmla="*/ 78456 h 392282"/>
              <a:gd name="connsiteX2" fmla="*/ 154019 w 308037"/>
              <a:gd name="connsiteY2" fmla="*/ 0 h 392282"/>
              <a:gd name="connsiteX3" fmla="*/ 308037 w 308037"/>
              <a:gd name="connsiteY3" fmla="*/ 196141 h 392282"/>
              <a:gd name="connsiteX4" fmla="*/ 154019 w 308037"/>
              <a:gd name="connsiteY4" fmla="*/ 392282 h 392282"/>
              <a:gd name="connsiteX5" fmla="*/ 154019 w 308037"/>
              <a:gd name="connsiteY5" fmla="*/ 313826 h 392282"/>
              <a:gd name="connsiteX6" fmla="*/ 0 w 308037"/>
              <a:gd name="connsiteY6" fmla="*/ 313826 h 392282"/>
              <a:gd name="connsiteX7" fmla="*/ 0 w 308037"/>
              <a:gd name="connsiteY7" fmla="*/ 78456 h 39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037" h="392282">
                <a:moveTo>
                  <a:pt x="0" y="78456"/>
                </a:moveTo>
                <a:lnTo>
                  <a:pt x="154019" y="78456"/>
                </a:lnTo>
                <a:lnTo>
                  <a:pt x="154019" y="0"/>
                </a:lnTo>
                <a:lnTo>
                  <a:pt x="308037" y="196141"/>
                </a:lnTo>
                <a:lnTo>
                  <a:pt x="154019" y="392282"/>
                </a:lnTo>
                <a:lnTo>
                  <a:pt x="154019" y="313826"/>
                </a:lnTo>
                <a:lnTo>
                  <a:pt x="0" y="313826"/>
                </a:lnTo>
                <a:lnTo>
                  <a:pt x="0" y="78456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shade val="9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8455" rIns="92411" bIns="7845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th-TH" sz="1400" kern="12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20BEFF39-B302-4042-A35C-8BAC58B07BD4}"/>
              </a:ext>
            </a:extLst>
          </p:cNvPr>
          <p:cNvSpPr/>
          <p:nvPr/>
        </p:nvSpPr>
        <p:spPr>
          <a:xfrm>
            <a:off x="5360627" y="2234037"/>
            <a:ext cx="1162318" cy="1162318"/>
          </a:xfrm>
          <a:custGeom>
            <a:avLst/>
            <a:gdLst>
              <a:gd name="connsiteX0" fmla="*/ 0 w 1162318"/>
              <a:gd name="connsiteY0" fmla="*/ 581159 h 1162318"/>
              <a:gd name="connsiteX1" fmla="*/ 581159 w 1162318"/>
              <a:gd name="connsiteY1" fmla="*/ 0 h 1162318"/>
              <a:gd name="connsiteX2" fmla="*/ 1162318 w 1162318"/>
              <a:gd name="connsiteY2" fmla="*/ 581159 h 1162318"/>
              <a:gd name="connsiteX3" fmla="*/ 581159 w 1162318"/>
              <a:gd name="connsiteY3" fmla="*/ 1162318 h 1162318"/>
              <a:gd name="connsiteX4" fmla="*/ 0 w 1162318"/>
              <a:gd name="connsiteY4" fmla="*/ 581159 h 116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318" h="1162318">
                <a:moveTo>
                  <a:pt x="0" y="581159"/>
                </a:moveTo>
                <a:cubicBezTo>
                  <a:pt x="0" y="260194"/>
                  <a:pt x="260194" y="0"/>
                  <a:pt x="581159" y="0"/>
                </a:cubicBezTo>
                <a:cubicBezTo>
                  <a:pt x="902124" y="0"/>
                  <a:pt x="1162318" y="260194"/>
                  <a:pt x="1162318" y="581159"/>
                </a:cubicBezTo>
                <a:cubicBezTo>
                  <a:pt x="1162318" y="902124"/>
                  <a:pt x="902124" y="1162318"/>
                  <a:pt x="581159" y="1162318"/>
                </a:cubicBezTo>
                <a:cubicBezTo>
                  <a:pt x="260194" y="1162318"/>
                  <a:pt x="0" y="902124"/>
                  <a:pt x="0" y="58115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144575"/>
              <a:satOff val="-3024"/>
              <a:lumOff val="16825"/>
              <a:alphaOff val="0"/>
            </a:schemeClr>
          </a:fillRef>
          <a:effectRef idx="2">
            <a:schemeClr val="accent1">
              <a:shade val="50000"/>
              <a:hueOff val="144575"/>
              <a:satOff val="-3024"/>
              <a:lumOff val="1682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5618" tIns="195618" rIns="195618" bIns="19561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h-TH" sz="2000" b="1" kern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จุดคัดกรอง</a:t>
            </a:r>
          </a:p>
        </p:txBody>
      </p:sp>
      <p:sp>
        <p:nvSpPr>
          <p:cNvPr id="6" name="รูปแบบอิสระ: รูปร่าง 5">
            <a:extLst>
              <a:ext uri="{FF2B5EF4-FFF2-40B4-BE49-F238E27FC236}">
                <a16:creationId xmlns:a16="http://schemas.microsoft.com/office/drawing/2014/main" id="{920F088D-8F3A-4F6A-857B-51F7B1060350}"/>
              </a:ext>
            </a:extLst>
          </p:cNvPr>
          <p:cNvSpPr/>
          <p:nvPr/>
        </p:nvSpPr>
        <p:spPr>
          <a:xfrm rot="17280000">
            <a:off x="5521073" y="3439856"/>
            <a:ext cx="308038" cy="392283"/>
          </a:xfrm>
          <a:custGeom>
            <a:avLst/>
            <a:gdLst>
              <a:gd name="connsiteX0" fmla="*/ 0 w 308037"/>
              <a:gd name="connsiteY0" fmla="*/ 78456 h 392282"/>
              <a:gd name="connsiteX1" fmla="*/ 154019 w 308037"/>
              <a:gd name="connsiteY1" fmla="*/ 78456 h 392282"/>
              <a:gd name="connsiteX2" fmla="*/ 154019 w 308037"/>
              <a:gd name="connsiteY2" fmla="*/ 0 h 392282"/>
              <a:gd name="connsiteX3" fmla="*/ 308037 w 308037"/>
              <a:gd name="connsiteY3" fmla="*/ 196141 h 392282"/>
              <a:gd name="connsiteX4" fmla="*/ 154019 w 308037"/>
              <a:gd name="connsiteY4" fmla="*/ 392282 h 392282"/>
              <a:gd name="connsiteX5" fmla="*/ 154019 w 308037"/>
              <a:gd name="connsiteY5" fmla="*/ 313826 h 392282"/>
              <a:gd name="connsiteX6" fmla="*/ 0 w 308037"/>
              <a:gd name="connsiteY6" fmla="*/ 313826 h 392282"/>
              <a:gd name="connsiteX7" fmla="*/ 0 w 308037"/>
              <a:gd name="connsiteY7" fmla="*/ 78456 h 39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037" h="392282">
                <a:moveTo>
                  <a:pt x="308037" y="313826"/>
                </a:moveTo>
                <a:lnTo>
                  <a:pt x="154018" y="313826"/>
                </a:lnTo>
                <a:lnTo>
                  <a:pt x="154018" y="392282"/>
                </a:lnTo>
                <a:lnTo>
                  <a:pt x="0" y="196141"/>
                </a:lnTo>
                <a:lnTo>
                  <a:pt x="154018" y="0"/>
                </a:lnTo>
                <a:lnTo>
                  <a:pt x="154018" y="78456"/>
                </a:lnTo>
                <a:lnTo>
                  <a:pt x="308037" y="78456"/>
                </a:lnTo>
                <a:lnTo>
                  <a:pt x="308037" y="313826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shade val="90000"/>
              <a:hueOff val="150045"/>
              <a:satOff val="-2771"/>
              <a:lumOff val="12851"/>
              <a:alphaOff val="0"/>
            </a:schemeClr>
          </a:lnRef>
          <a:fillRef idx="3">
            <a:scrgbClr r="0" g="0" b="0"/>
          </a:fillRef>
          <a:effectRef idx="2">
            <a:schemeClr val="accent1">
              <a:shade val="90000"/>
              <a:hueOff val="150045"/>
              <a:satOff val="-2771"/>
              <a:lumOff val="1285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10" tIns="78456" rIns="1" bIns="7845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th-TH" sz="1400" kern="1200"/>
          </a:p>
        </p:txBody>
      </p:sp>
      <p:sp>
        <p:nvSpPr>
          <p:cNvPr id="7" name="รูปแบบอิสระ: รูปร่าง 6">
            <a:extLst>
              <a:ext uri="{FF2B5EF4-FFF2-40B4-BE49-F238E27FC236}">
                <a16:creationId xmlns:a16="http://schemas.microsoft.com/office/drawing/2014/main" id="{33368E81-5490-4B33-A136-8BA17C674FB8}"/>
              </a:ext>
            </a:extLst>
          </p:cNvPr>
          <p:cNvSpPr/>
          <p:nvPr/>
        </p:nvSpPr>
        <p:spPr>
          <a:xfrm>
            <a:off x="4821849" y="3892224"/>
            <a:ext cx="1162318" cy="1162318"/>
          </a:xfrm>
          <a:custGeom>
            <a:avLst/>
            <a:gdLst>
              <a:gd name="connsiteX0" fmla="*/ 0 w 1162318"/>
              <a:gd name="connsiteY0" fmla="*/ 581159 h 1162318"/>
              <a:gd name="connsiteX1" fmla="*/ 581159 w 1162318"/>
              <a:gd name="connsiteY1" fmla="*/ 0 h 1162318"/>
              <a:gd name="connsiteX2" fmla="*/ 1162318 w 1162318"/>
              <a:gd name="connsiteY2" fmla="*/ 581159 h 1162318"/>
              <a:gd name="connsiteX3" fmla="*/ 581159 w 1162318"/>
              <a:gd name="connsiteY3" fmla="*/ 1162318 h 1162318"/>
              <a:gd name="connsiteX4" fmla="*/ 0 w 1162318"/>
              <a:gd name="connsiteY4" fmla="*/ 581159 h 116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318" h="1162318">
                <a:moveTo>
                  <a:pt x="0" y="581159"/>
                </a:moveTo>
                <a:cubicBezTo>
                  <a:pt x="0" y="260194"/>
                  <a:pt x="260194" y="0"/>
                  <a:pt x="581159" y="0"/>
                </a:cubicBezTo>
                <a:cubicBezTo>
                  <a:pt x="902124" y="0"/>
                  <a:pt x="1162318" y="260194"/>
                  <a:pt x="1162318" y="581159"/>
                </a:cubicBezTo>
                <a:cubicBezTo>
                  <a:pt x="1162318" y="902124"/>
                  <a:pt x="902124" y="1162318"/>
                  <a:pt x="581159" y="1162318"/>
                </a:cubicBezTo>
                <a:cubicBezTo>
                  <a:pt x="260194" y="1162318"/>
                  <a:pt x="0" y="902124"/>
                  <a:pt x="0" y="581159"/>
                </a:cubicBez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shade val="50000"/>
              <a:hueOff val="289149"/>
              <a:satOff val="-6048"/>
              <a:lumOff val="3365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5618" tIns="195618" rIns="195618" bIns="19561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h-TH" sz="2000" b="1" kern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ลงทะเบียน</a:t>
            </a:r>
            <a:endParaRPr lang="th-TH" sz="2000" kern="1200" dirty="0"/>
          </a:p>
        </p:txBody>
      </p:sp>
      <p:sp>
        <p:nvSpPr>
          <p:cNvPr id="8" name="รูปแบบอิสระ: รูปร่าง 7">
            <a:extLst>
              <a:ext uri="{FF2B5EF4-FFF2-40B4-BE49-F238E27FC236}">
                <a16:creationId xmlns:a16="http://schemas.microsoft.com/office/drawing/2014/main" id="{CECD15D8-C28E-42AA-BFEB-693927CC23BB}"/>
              </a:ext>
            </a:extLst>
          </p:cNvPr>
          <p:cNvSpPr/>
          <p:nvPr/>
        </p:nvSpPr>
        <p:spPr>
          <a:xfrm>
            <a:off x="4385947" y="4277241"/>
            <a:ext cx="308038" cy="392283"/>
          </a:xfrm>
          <a:custGeom>
            <a:avLst/>
            <a:gdLst>
              <a:gd name="connsiteX0" fmla="*/ 0 w 308037"/>
              <a:gd name="connsiteY0" fmla="*/ 78456 h 392282"/>
              <a:gd name="connsiteX1" fmla="*/ 154019 w 308037"/>
              <a:gd name="connsiteY1" fmla="*/ 78456 h 392282"/>
              <a:gd name="connsiteX2" fmla="*/ 154019 w 308037"/>
              <a:gd name="connsiteY2" fmla="*/ 0 h 392282"/>
              <a:gd name="connsiteX3" fmla="*/ 308037 w 308037"/>
              <a:gd name="connsiteY3" fmla="*/ 196141 h 392282"/>
              <a:gd name="connsiteX4" fmla="*/ 154019 w 308037"/>
              <a:gd name="connsiteY4" fmla="*/ 392282 h 392282"/>
              <a:gd name="connsiteX5" fmla="*/ 154019 w 308037"/>
              <a:gd name="connsiteY5" fmla="*/ 313826 h 392282"/>
              <a:gd name="connsiteX6" fmla="*/ 0 w 308037"/>
              <a:gd name="connsiteY6" fmla="*/ 313826 h 392282"/>
              <a:gd name="connsiteX7" fmla="*/ 0 w 308037"/>
              <a:gd name="connsiteY7" fmla="*/ 78456 h 39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037" h="392282">
                <a:moveTo>
                  <a:pt x="308037" y="313826"/>
                </a:moveTo>
                <a:lnTo>
                  <a:pt x="154018" y="313826"/>
                </a:lnTo>
                <a:lnTo>
                  <a:pt x="154018" y="392282"/>
                </a:lnTo>
                <a:lnTo>
                  <a:pt x="0" y="196141"/>
                </a:lnTo>
                <a:lnTo>
                  <a:pt x="154018" y="0"/>
                </a:lnTo>
                <a:lnTo>
                  <a:pt x="154018" y="78456"/>
                </a:lnTo>
                <a:lnTo>
                  <a:pt x="308037" y="78456"/>
                </a:lnTo>
                <a:lnTo>
                  <a:pt x="308037" y="313826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shade val="90000"/>
              <a:hueOff val="300089"/>
              <a:satOff val="-5542"/>
              <a:lumOff val="25702"/>
              <a:alphaOff val="0"/>
            </a:schemeClr>
          </a:lnRef>
          <a:fillRef idx="3">
            <a:scrgbClr r="0" g="0" b="0"/>
          </a:fillRef>
          <a:effectRef idx="2">
            <a:schemeClr val="accent1">
              <a:shade val="90000"/>
              <a:hueOff val="300089"/>
              <a:satOff val="-5542"/>
              <a:lumOff val="257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11" tIns="78457" rIns="1" bIns="7845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th-TH" sz="1400" kern="1200"/>
          </a:p>
        </p:txBody>
      </p:sp>
      <p:sp>
        <p:nvSpPr>
          <p:cNvPr id="9" name="รูปแบบอิสระ: รูปร่าง 8">
            <a:extLst>
              <a:ext uri="{FF2B5EF4-FFF2-40B4-BE49-F238E27FC236}">
                <a16:creationId xmlns:a16="http://schemas.microsoft.com/office/drawing/2014/main" id="{4A844B39-15EA-4BC3-B6D1-F3E77AD42BAF}"/>
              </a:ext>
            </a:extLst>
          </p:cNvPr>
          <p:cNvSpPr/>
          <p:nvPr/>
        </p:nvSpPr>
        <p:spPr>
          <a:xfrm>
            <a:off x="3078328" y="3892224"/>
            <a:ext cx="1162318" cy="1162318"/>
          </a:xfrm>
          <a:custGeom>
            <a:avLst/>
            <a:gdLst>
              <a:gd name="connsiteX0" fmla="*/ 0 w 1162318"/>
              <a:gd name="connsiteY0" fmla="*/ 581159 h 1162318"/>
              <a:gd name="connsiteX1" fmla="*/ 581159 w 1162318"/>
              <a:gd name="connsiteY1" fmla="*/ 0 h 1162318"/>
              <a:gd name="connsiteX2" fmla="*/ 1162318 w 1162318"/>
              <a:gd name="connsiteY2" fmla="*/ 581159 h 1162318"/>
              <a:gd name="connsiteX3" fmla="*/ 581159 w 1162318"/>
              <a:gd name="connsiteY3" fmla="*/ 1162318 h 1162318"/>
              <a:gd name="connsiteX4" fmla="*/ 0 w 1162318"/>
              <a:gd name="connsiteY4" fmla="*/ 581159 h 116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318" h="1162318">
                <a:moveTo>
                  <a:pt x="0" y="581159"/>
                </a:moveTo>
                <a:cubicBezTo>
                  <a:pt x="0" y="260194"/>
                  <a:pt x="260194" y="0"/>
                  <a:pt x="581159" y="0"/>
                </a:cubicBezTo>
                <a:cubicBezTo>
                  <a:pt x="902124" y="0"/>
                  <a:pt x="1162318" y="260194"/>
                  <a:pt x="1162318" y="581159"/>
                </a:cubicBezTo>
                <a:cubicBezTo>
                  <a:pt x="1162318" y="902124"/>
                  <a:pt x="902124" y="1162318"/>
                  <a:pt x="581159" y="1162318"/>
                </a:cubicBezTo>
                <a:cubicBezTo>
                  <a:pt x="260194" y="1162318"/>
                  <a:pt x="0" y="902124"/>
                  <a:pt x="0" y="581159"/>
                </a:cubicBezTo>
                <a:close/>
              </a:path>
            </a:pathLst>
          </a:custGeom>
          <a:solidFill>
            <a:srgbClr val="00703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shade val="50000"/>
              <a:hueOff val="289149"/>
              <a:satOff val="-6048"/>
              <a:lumOff val="3365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5618" tIns="195618" rIns="195618" bIns="19561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h-TH" sz="2000" b="1" kern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ห้องตรวจ </a:t>
            </a:r>
            <a:r>
              <a:rPr lang="en-US" sz="2000" b="1" kern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1,2</a:t>
            </a:r>
            <a:endParaRPr lang="th-TH" sz="2000" kern="1200" dirty="0"/>
          </a:p>
        </p:txBody>
      </p:sp>
      <p:sp>
        <p:nvSpPr>
          <p:cNvPr id="10" name="รูปแบบอิสระ: รูปร่าง 9">
            <a:extLst>
              <a:ext uri="{FF2B5EF4-FFF2-40B4-BE49-F238E27FC236}">
                <a16:creationId xmlns:a16="http://schemas.microsoft.com/office/drawing/2014/main" id="{D730CAF5-5F4C-47D1-AB60-78D29E9E8234}"/>
              </a:ext>
            </a:extLst>
          </p:cNvPr>
          <p:cNvSpPr/>
          <p:nvPr/>
        </p:nvSpPr>
        <p:spPr>
          <a:xfrm rot="4320000">
            <a:off x="3238774" y="3456440"/>
            <a:ext cx="308038" cy="392282"/>
          </a:xfrm>
          <a:custGeom>
            <a:avLst/>
            <a:gdLst>
              <a:gd name="connsiteX0" fmla="*/ 0 w 308037"/>
              <a:gd name="connsiteY0" fmla="*/ 78456 h 392282"/>
              <a:gd name="connsiteX1" fmla="*/ 154019 w 308037"/>
              <a:gd name="connsiteY1" fmla="*/ 78456 h 392282"/>
              <a:gd name="connsiteX2" fmla="*/ 154019 w 308037"/>
              <a:gd name="connsiteY2" fmla="*/ 0 h 392282"/>
              <a:gd name="connsiteX3" fmla="*/ 308037 w 308037"/>
              <a:gd name="connsiteY3" fmla="*/ 196141 h 392282"/>
              <a:gd name="connsiteX4" fmla="*/ 154019 w 308037"/>
              <a:gd name="connsiteY4" fmla="*/ 392282 h 392282"/>
              <a:gd name="connsiteX5" fmla="*/ 154019 w 308037"/>
              <a:gd name="connsiteY5" fmla="*/ 313826 h 392282"/>
              <a:gd name="connsiteX6" fmla="*/ 0 w 308037"/>
              <a:gd name="connsiteY6" fmla="*/ 313826 h 392282"/>
              <a:gd name="connsiteX7" fmla="*/ 0 w 308037"/>
              <a:gd name="connsiteY7" fmla="*/ 78456 h 39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037" h="392282">
                <a:moveTo>
                  <a:pt x="308037" y="313826"/>
                </a:moveTo>
                <a:lnTo>
                  <a:pt x="154018" y="313826"/>
                </a:lnTo>
                <a:lnTo>
                  <a:pt x="154018" y="392282"/>
                </a:lnTo>
                <a:lnTo>
                  <a:pt x="0" y="196141"/>
                </a:lnTo>
                <a:lnTo>
                  <a:pt x="154018" y="0"/>
                </a:lnTo>
                <a:lnTo>
                  <a:pt x="154018" y="78456"/>
                </a:lnTo>
                <a:lnTo>
                  <a:pt x="308037" y="78456"/>
                </a:lnTo>
                <a:lnTo>
                  <a:pt x="308037" y="313826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shade val="90000"/>
              <a:hueOff val="300089"/>
              <a:satOff val="-5542"/>
              <a:lumOff val="25702"/>
              <a:alphaOff val="0"/>
            </a:schemeClr>
          </a:lnRef>
          <a:fillRef idx="3">
            <a:scrgbClr r="0" g="0" b="0"/>
          </a:fillRef>
          <a:effectRef idx="2">
            <a:schemeClr val="accent1">
              <a:shade val="90000"/>
              <a:hueOff val="300089"/>
              <a:satOff val="-5542"/>
              <a:lumOff val="257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11" tIns="78456" rIns="0" bIns="78455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th-TH" sz="1400" kern="1200"/>
          </a:p>
        </p:txBody>
      </p:sp>
      <p:sp>
        <p:nvSpPr>
          <p:cNvPr id="11" name="รูปแบบอิสระ: รูปร่าง 10">
            <a:extLst>
              <a:ext uri="{FF2B5EF4-FFF2-40B4-BE49-F238E27FC236}">
                <a16:creationId xmlns:a16="http://schemas.microsoft.com/office/drawing/2014/main" id="{EBA77E79-669F-43FA-93EF-FCA48DC6390C}"/>
              </a:ext>
            </a:extLst>
          </p:cNvPr>
          <p:cNvSpPr/>
          <p:nvPr/>
        </p:nvSpPr>
        <p:spPr>
          <a:xfrm>
            <a:off x="2539551" y="2234037"/>
            <a:ext cx="1162318" cy="1162318"/>
          </a:xfrm>
          <a:custGeom>
            <a:avLst/>
            <a:gdLst>
              <a:gd name="connsiteX0" fmla="*/ 0 w 1162318"/>
              <a:gd name="connsiteY0" fmla="*/ 581159 h 1162318"/>
              <a:gd name="connsiteX1" fmla="*/ 581159 w 1162318"/>
              <a:gd name="connsiteY1" fmla="*/ 0 h 1162318"/>
              <a:gd name="connsiteX2" fmla="*/ 1162318 w 1162318"/>
              <a:gd name="connsiteY2" fmla="*/ 581159 h 1162318"/>
              <a:gd name="connsiteX3" fmla="*/ 581159 w 1162318"/>
              <a:gd name="connsiteY3" fmla="*/ 1162318 h 1162318"/>
              <a:gd name="connsiteX4" fmla="*/ 0 w 1162318"/>
              <a:gd name="connsiteY4" fmla="*/ 581159 h 116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318" h="1162318">
                <a:moveTo>
                  <a:pt x="0" y="581159"/>
                </a:moveTo>
                <a:cubicBezTo>
                  <a:pt x="0" y="260194"/>
                  <a:pt x="260194" y="0"/>
                  <a:pt x="581159" y="0"/>
                </a:cubicBezTo>
                <a:cubicBezTo>
                  <a:pt x="902124" y="0"/>
                  <a:pt x="1162318" y="260194"/>
                  <a:pt x="1162318" y="581159"/>
                </a:cubicBezTo>
                <a:cubicBezTo>
                  <a:pt x="1162318" y="902124"/>
                  <a:pt x="902124" y="1162318"/>
                  <a:pt x="581159" y="1162318"/>
                </a:cubicBezTo>
                <a:cubicBezTo>
                  <a:pt x="260194" y="1162318"/>
                  <a:pt x="0" y="902124"/>
                  <a:pt x="0" y="581159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shade val="50000"/>
              <a:hueOff val="144575"/>
              <a:satOff val="-3024"/>
              <a:lumOff val="1682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5618" tIns="195618" rIns="195618" bIns="19561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h-TH" sz="2000" b="1" kern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ห้องจ่ายยา</a:t>
            </a:r>
            <a:endParaRPr lang="th-TH" sz="2000" kern="1200" dirty="0"/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id="{18F5990D-B04D-429F-9DCB-2503AA9F70C9}"/>
              </a:ext>
            </a:extLst>
          </p:cNvPr>
          <p:cNvSpPr/>
          <p:nvPr/>
        </p:nvSpPr>
        <p:spPr>
          <a:xfrm rot="12119019">
            <a:off x="2277972" y="1935146"/>
            <a:ext cx="308037" cy="392282"/>
          </a:xfrm>
          <a:custGeom>
            <a:avLst/>
            <a:gdLst>
              <a:gd name="connsiteX0" fmla="*/ 0 w 308037"/>
              <a:gd name="connsiteY0" fmla="*/ 78456 h 392282"/>
              <a:gd name="connsiteX1" fmla="*/ 154019 w 308037"/>
              <a:gd name="connsiteY1" fmla="*/ 78456 h 392282"/>
              <a:gd name="connsiteX2" fmla="*/ 154019 w 308037"/>
              <a:gd name="connsiteY2" fmla="*/ 0 h 392282"/>
              <a:gd name="connsiteX3" fmla="*/ 308037 w 308037"/>
              <a:gd name="connsiteY3" fmla="*/ 196141 h 392282"/>
              <a:gd name="connsiteX4" fmla="*/ 154019 w 308037"/>
              <a:gd name="connsiteY4" fmla="*/ 392282 h 392282"/>
              <a:gd name="connsiteX5" fmla="*/ 154019 w 308037"/>
              <a:gd name="connsiteY5" fmla="*/ 313826 h 392282"/>
              <a:gd name="connsiteX6" fmla="*/ 0 w 308037"/>
              <a:gd name="connsiteY6" fmla="*/ 313826 h 392282"/>
              <a:gd name="connsiteX7" fmla="*/ 0 w 308037"/>
              <a:gd name="connsiteY7" fmla="*/ 78456 h 39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037" h="392282">
                <a:moveTo>
                  <a:pt x="0" y="78456"/>
                </a:moveTo>
                <a:lnTo>
                  <a:pt x="154019" y="78456"/>
                </a:lnTo>
                <a:lnTo>
                  <a:pt x="154019" y="0"/>
                </a:lnTo>
                <a:lnTo>
                  <a:pt x="308037" y="196141"/>
                </a:lnTo>
                <a:lnTo>
                  <a:pt x="154019" y="392282"/>
                </a:lnTo>
                <a:lnTo>
                  <a:pt x="154019" y="313826"/>
                </a:lnTo>
                <a:lnTo>
                  <a:pt x="0" y="313826"/>
                </a:lnTo>
                <a:lnTo>
                  <a:pt x="0" y="78456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shade val="90000"/>
              <a:hueOff val="150045"/>
              <a:satOff val="-2771"/>
              <a:lumOff val="12851"/>
              <a:alphaOff val="0"/>
            </a:schemeClr>
          </a:lnRef>
          <a:fillRef idx="3">
            <a:scrgbClr r="0" g="0" b="0"/>
          </a:fillRef>
          <a:effectRef idx="2">
            <a:schemeClr val="accent1">
              <a:shade val="90000"/>
              <a:hueOff val="150045"/>
              <a:satOff val="-2771"/>
              <a:lumOff val="1285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8455" rIns="92411" bIns="7845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th-TH" sz="1400" kern="1200"/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DAFB1B17-6A69-42A6-B6E9-00187074EC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9" y="4113490"/>
            <a:ext cx="688838" cy="688838"/>
          </a:xfrm>
          <a:prstGeom prst="rect">
            <a:avLst/>
          </a:prstGeom>
        </p:spPr>
      </p:pic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D66E4C4F-ADC7-47A0-856A-956963FA4F3B}"/>
              </a:ext>
            </a:extLst>
          </p:cNvPr>
          <p:cNvGrpSpPr/>
          <p:nvPr/>
        </p:nvGrpSpPr>
        <p:grpSpPr>
          <a:xfrm>
            <a:off x="3806610" y="963057"/>
            <a:ext cx="1256416" cy="1256416"/>
            <a:chOff x="2457175" y="81966"/>
            <a:chExt cx="1256416" cy="1256416"/>
          </a:xfrm>
        </p:grpSpPr>
        <p:sp>
          <p:nvSpPr>
            <p:cNvPr id="15" name="รูปแบบอิสระ: รูปร่าง 14">
              <a:extLst>
                <a:ext uri="{FF2B5EF4-FFF2-40B4-BE49-F238E27FC236}">
                  <a16:creationId xmlns:a16="http://schemas.microsoft.com/office/drawing/2014/main" id="{E4337B38-E288-4BF7-B448-5D42DF3BA685}"/>
                </a:ext>
              </a:extLst>
            </p:cNvPr>
            <p:cNvSpPr/>
            <p:nvPr/>
          </p:nvSpPr>
          <p:spPr>
            <a:xfrm>
              <a:off x="2524208" y="171658"/>
              <a:ext cx="1162318" cy="1162318"/>
            </a:xfrm>
            <a:custGeom>
              <a:avLst/>
              <a:gdLst>
                <a:gd name="connsiteX0" fmla="*/ 0 w 1162318"/>
                <a:gd name="connsiteY0" fmla="*/ 581159 h 1162318"/>
                <a:gd name="connsiteX1" fmla="*/ 581159 w 1162318"/>
                <a:gd name="connsiteY1" fmla="*/ 0 h 1162318"/>
                <a:gd name="connsiteX2" fmla="*/ 1162318 w 1162318"/>
                <a:gd name="connsiteY2" fmla="*/ 581159 h 1162318"/>
                <a:gd name="connsiteX3" fmla="*/ 581159 w 1162318"/>
                <a:gd name="connsiteY3" fmla="*/ 1162318 h 1162318"/>
                <a:gd name="connsiteX4" fmla="*/ 0 w 1162318"/>
                <a:gd name="connsiteY4" fmla="*/ 581159 h 116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318" h="1162318">
                  <a:moveTo>
                    <a:pt x="0" y="581159"/>
                  </a:moveTo>
                  <a:cubicBezTo>
                    <a:pt x="0" y="260194"/>
                    <a:pt x="260194" y="0"/>
                    <a:pt x="581159" y="0"/>
                  </a:cubicBezTo>
                  <a:cubicBezTo>
                    <a:pt x="902124" y="0"/>
                    <a:pt x="1162318" y="260194"/>
                    <a:pt x="1162318" y="581159"/>
                  </a:cubicBezTo>
                  <a:cubicBezTo>
                    <a:pt x="1162318" y="902124"/>
                    <a:pt x="902124" y="1162318"/>
                    <a:pt x="581159" y="1162318"/>
                  </a:cubicBezTo>
                  <a:cubicBezTo>
                    <a:pt x="260194" y="1162318"/>
                    <a:pt x="0" y="902124"/>
                    <a:pt x="0" y="581159"/>
                  </a:cubicBez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4828" tIns="224828" rIns="224828" bIns="224828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th-TH" sz="4300" kern="1200" dirty="0"/>
            </a:p>
          </p:txBody>
        </p:sp>
        <p:pic>
          <p:nvPicPr>
            <p:cNvPr id="16" name="รูปภาพ 15">
              <a:extLst>
                <a:ext uri="{FF2B5EF4-FFF2-40B4-BE49-F238E27FC236}">
                  <a16:creationId xmlns:a16="http://schemas.microsoft.com/office/drawing/2014/main" id="{595E9094-1948-4CB7-B108-AAF4E6D3E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175" y="81966"/>
              <a:ext cx="1256416" cy="1256416"/>
            </a:xfrm>
            <a:prstGeom prst="rect">
              <a:avLst/>
            </a:prstGeom>
          </p:spPr>
        </p:pic>
      </p:grp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2738D498-EFFC-4DDE-A2D5-F6FA91D9D9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517" y="1753446"/>
            <a:ext cx="496742" cy="496742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C2EE75D5-7FC8-46B1-9B81-ECE02EE025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27" y="2112401"/>
            <a:ext cx="598965" cy="485768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307CFCC7-8A91-48EC-A90B-6DE3409998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406" y="2723849"/>
            <a:ext cx="991320" cy="609775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4ECD6704-2065-4851-8719-BBB85CB93C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46" y="2723849"/>
            <a:ext cx="289170" cy="556096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2BBE24FC-D690-4A4A-8329-13E40C1180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15" y="1210343"/>
            <a:ext cx="745115" cy="496743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BBD77371-6AAD-4BDF-A287-18F24E6845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83" y="4427119"/>
            <a:ext cx="1101134" cy="606847"/>
          </a:xfrm>
          <a:prstGeom prst="rect">
            <a:avLst/>
          </a:prstGeom>
        </p:spPr>
      </p:pic>
      <p:pic>
        <p:nvPicPr>
          <p:cNvPr id="23" name="Picture 6" descr="ผลการค้นหารูปภาพสำหรับ png medical">
            <a:extLst>
              <a:ext uri="{FF2B5EF4-FFF2-40B4-BE49-F238E27FC236}">
                <a16:creationId xmlns:a16="http://schemas.microsoft.com/office/drawing/2014/main" id="{D34534DF-5190-4DCE-A9F3-905EEFD64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445" y="2506966"/>
            <a:ext cx="494931" cy="49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CFE7DDE9-6A39-4145-8ABF-CED57CAC4F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93" y="3001897"/>
            <a:ext cx="802494" cy="492122"/>
          </a:xfrm>
          <a:prstGeom prst="rect">
            <a:avLst/>
          </a:prstGeom>
        </p:spPr>
      </p:pic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id="{E29CF504-31AF-4A90-9859-302DF5092352}"/>
              </a:ext>
            </a:extLst>
          </p:cNvPr>
          <p:cNvSpPr/>
          <p:nvPr/>
        </p:nvSpPr>
        <p:spPr>
          <a:xfrm>
            <a:off x="5268984" y="1056725"/>
            <a:ext cx="201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ยื่นบัตรประจำตัว</a:t>
            </a:r>
            <a:r>
              <a:rPr lang="th-TH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ปชช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.ทุกครั้ง</a:t>
            </a:r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0078F733-0968-4DF9-8ABB-1954530D9A1A}"/>
              </a:ext>
            </a:extLst>
          </p:cNvPr>
          <p:cNvSpPr/>
          <p:nvPr/>
        </p:nvSpPr>
        <p:spPr>
          <a:xfrm>
            <a:off x="6436380" y="1777110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วัดอุณหภูมิร่างกาย</a:t>
            </a: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15CDFF7B-BC61-4449-A022-79439BDBC50F}"/>
              </a:ext>
            </a:extLst>
          </p:cNvPr>
          <p:cNvSpPr/>
          <p:nvPr/>
        </p:nvSpPr>
        <p:spPr>
          <a:xfrm>
            <a:off x="7034143" y="2135762"/>
            <a:ext cx="1548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วัดความดันโลหิต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HR</a:t>
            </a: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DDB95CEA-5A18-4F3B-97CB-E0EDD509CCD0}"/>
              </a:ext>
            </a:extLst>
          </p:cNvPr>
          <p:cNvSpPr/>
          <p:nvPr/>
        </p:nvSpPr>
        <p:spPr>
          <a:xfrm>
            <a:off x="7584221" y="2673076"/>
            <a:ext cx="821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ชั่งน้ำหนัก</a:t>
            </a:r>
          </a:p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วัดส่วนสูง</a:t>
            </a:r>
          </a:p>
        </p:txBody>
      </p:sp>
      <p:sp>
        <p:nvSpPr>
          <p:cNvPr id="29" name="สี่เหลี่ยมผืนผ้า 28">
            <a:extLst>
              <a:ext uri="{FF2B5EF4-FFF2-40B4-BE49-F238E27FC236}">
                <a16:creationId xmlns:a16="http://schemas.microsoft.com/office/drawing/2014/main" id="{A8531AC4-2100-43E2-9DEA-ADFD98A75054}"/>
              </a:ext>
            </a:extLst>
          </p:cNvPr>
          <p:cNvSpPr/>
          <p:nvPr/>
        </p:nvSpPr>
        <p:spPr>
          <a:xfrm>
            <a:off x="6668808" y="4049692"/>
            <a:ext cx="1633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ซักประวัติ</a:t>
            </a:r>
          </a:p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บันทึกประวัติครอบครัว</a:t>
            </a:r>
          </a:p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ถ่ายรูป</a:t>
            </a:r>
          </a:p>
        </p:txBody>
      </p:sp>
      <p:sp>
        <p:nvSpPr>
          <p:cNvPr id="30" name="สี่เหลี่ยมผืนผ้า 29">
            <a:extLst>
              <a:ext uri="{FF2B5EF4-FFF2-40B4-BE49-F238E27FC236}">
                <a16:creationId xmlns:a16="http://schemas.microsoft.com/office/drawing/2014/main" id="{7DF5B838-BFB2-4321-9B4A-51A0BCD8FA2B}"/>
              </a:ext>
            </a:extLst>
          </p:cNvPr>
          <p:cNvSpPr/>
          <p:nvPr/>
        </p:nvSpPr>
        <p:spPr>
          <a:xfrm>
            <a:off x="659702" y="4188191"/>
            <a:ext cx="1441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ตรวจรักษาพยาบาล</a:t>
            </a:r>
          </a:p>
          <a:p>
            <a:pPr algn="r"/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โดยพยาบาลวิชาชีพ</a:t>
            </a:r>
          </a:p>
        </p:txBody>
      </p:sp>
      <p:sp>
        <p:nvSpPr>
          <p:cNvPr id="31" name="สี่เหลี่ยมผืนผ้า 30">
            <a:extLst>
              <a:ext uri="{FF2B5EF4-FFF2-40B4-BE49-F238E27FC236}">
                <a16:creationId xmlns:a16="http://schemas.microsoft.com/office/drawing/2014/main" id="{8B5EA7D7-1545-4353-A031-0F3EB9B0CD23}"/>
              </a:ext>
            </a:extLst>
          </p:cNvPr>
          <p:cNvSpPr/>
          <p:nvPr/>
        </p:nvSpPr>
        <p:spPr>
          <a:xfrm>
            <a:off x="343067" y="2607332"/>
            <a:ext cx="1441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จ่ายยา</a:t>
            </a:r>
          </a:p>
          <a:p>
            <a:pPr algn="r"/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จ่ายเงิน(สิทธิเบิกได้)</a:t>
            </a:r>
          </a:p>
        </p:txBody>
      </p:sp>
      <p:sp>
        <p:nvSpPr>
          <p:cNvPr id="32" name="สี่เหลี่ยมผืนผ้า 31">
            <a:extLst>
              <a:ext uri="{FF2B5EF4-FFF2-40B4-BE49-F238E27FC236}">
                <a16:creationId xmlns:a16="http://schemas.microsoft.com/office/drawing/2014/main" id="{5421E969-2947-413E-A663-4A47C376F360}"/>
              </a:ext>
            </a:extLst>
          </p:cNvPr>
          <p:cNvSpPr/>
          <p:nvPr/>
        </p:nvSpPr>
        <p:spPr>
          <a:xfrm>
            <a:off x="735786" y="1522420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กลับบ้าน</a:t>
            </a:r>
          </a:p>
        </p:txBody>
      </p:sp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023D1C15-201B-4AA2-840B-1C10147CC6F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58" y="947058"/>
            <a:ext cx="1183585" cy="1135915"/>
          </a:xfrm>
          <a:prstGeom prst="rect">
            <a:avLst/>
          </a:prstGeom>
        </p:spPr>
      </p:pic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1DF2ED7F-293C-496C-A2C6-31486AC8362E}"/>
              </a:ext>
            </a:extLst>
          </p:cNvPr>
          <p:cNvSpPr/>
          <p:nvPr/>
        </p:nvSpPr>
        <p:spPr>
          <a:xfrm>
            <a:off x="393090" y="1718068"/>
            <a:ext cx="10903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ใช้เวลา </a:t>
            </a:r>
            <a:r>
              <a:rPr 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นาที</a:t>
            </a:r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E17D2B25-2A4D-4286-9320-AAE4DE1B968F}"/>
              </a:ext>
            </a:extLst>
          </p:cNvPr>
          <p:cNvSpPr txBox="1">
            <a:spLocks/>
          </p:cNvSpPr>
          <p:nvPr/>
        </p:nvSpPr>
        <p:spPr>
          <a:xfrm>
            <a:off x="4426751" y="315517"/>
            <a:ext cx="2803395" cy="504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ระบบการจัดบริการใน รพ.สต.</a:t>
            </a:r>
          </a:p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(</a:t>
            </a:r>
            <a:r>
              <a:rPr lang="en-US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Real time)</a:t>
            </a:r>
            <a:endParaRPr lang="th-TH" sz="1800" b="1" dirty="0">
              <a:solidFill>
                <a:srgbClr val="FF8001"/>
              </a:solidFill>
              <a:effectLst>
                <a:glow rad="101600">
                  <a:schemeClr val="bg1"/>
                </a:glow>
              </a:effectLst>
              <a:latin typeface="Thasadith" panose="00000500000000000000" pitchFamily="2" charset="-34"/>
              <a:cs typeface="Thasadith" panose="00000500000000000000" pitchFamily="2" charset="-34"/>
            </a:endParaRP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3EC0B23C-CD6C-4428-9C40-DE98BC154A07}"/>
              </a:ext>
            </a:extLst>
          </p:cNvPr>
          <p:cNvSpPr txBox="1">
            <a:spLocks/>
          </p:cNvSpPr>
          <p:nvPr/>
        </p:nvSpPr>
        <p:spPr>
          <a:xfrm>
            <a:off x="7230146" y="192753"/>
            <a:ext cx="1548822" cy="68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54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OPD</a:t>
            </a:r>
            <a:endParaRPr lang="th-TH" sz="5400" b="1" dirty="0">
              <a:solidFill>
                <a:srgbClr val="FF8001"/>
              </a:solidFill>
              <a:effectLst>
                <a:glow rad="101600">
                  <a:schemeClr val="bg1"/>
                </a:glow>
              </a:effectLst>
              <a:latin typeface="Thasadith" panose="00000500000000000000" pitchFamily="2" charset="-34"/>
              <a:cs typeface="Thasadith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837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AA0897F0-E75F-4297-96CD-2420AF2FBC9C}"/>
              </a:ext>
            </a:extLst>
          </p:cNvPr>
          <p:cNvSpPr txBox="1">
            <a:spLocks/>
          </p:cNvSpPr>
          <p:nvPr/>
        </p:nvSpPr>
        <p:spPr>
          <a:xfrm>
            <a:off x="4426751" y="315517"/>
            <a:ext cx="2803395" cy="504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ระบบการจัดบริการใน รพ.สต.</a:t>
            </a:r>
          </a:p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(</a:t>
            </a:r>
            <a:r>
              <a:rPr lang="en-US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Real time)</a:t>
            </a:r>
            <a:endParaRPr lang="th-TH" sz="1800" b="1" dirty="0">
              <a:solidFill>
                <a:srgbClr val="FF8001"/>
              </a:solidFill>
              <a:effectLst>
                <a:glow rad="101600">
                  <a:schemeClr val="bg1"/>
                </a:glow>
              </a:effectLst>
              <a:latin typeface="Thasadith" panose="00000500000000000000" pitchFamily="2" charset="-34"/>
              <a:cs typeface="Thasadith" panose="00000500000000000000" pitchFamily="2" charset="-34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CE89DC6-41A1-4896-8CFC-80A0C78821D4}"/>
              </a:ext>
            </a:extLst>
          </p:cNvPr>
          <p:cNvSpPr txBox="1">
            <a:spLocks/>
          </p:cNvSpPr>
          <p:nvPr/>
        </p:nvSpPr>
        <p:spPr>
          <a:xfrm>
            <a:off x="7230146" y="192753"/>
            <a:ext cx="1548822" cy="68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54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OPD</a:t>
            </a:r>
            <a:endParaRPr lang="th-TH" sz="5400" b="1" dirty="0">
              <a:solidFill>
                <a:srgbClr val="FF8001"/>
              </a:solidFill>
              <a:effectLst>
                <a:glow rad="101600">
                  <a:schemeClr val="bg1"/>
                </a:glow>
              </a:effectLst>
              <a:latin typeface="Thasadith" panose="00000500000000000000" pitchFamily="2" charset="-34"/>
              <a:cs typeface="Thasadith" panose="00000500000000000000" pitchFamily="2" charset="-34"/>
            </a:endParaRPr>
          </a:p>
        </p:txBody>
      </p:sp>
      <p:pic>
        <p:nvPicPr>
          <p:cNvPr id="4" name="รูปภาพ 3" descr="รูปภาพประกอบด้วย ข้อความ, พื้น, ในอาคาร, บุคคล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D65856C-3030-4A93-B77D-C6E20D414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12" y="1195959"/>
            <a:ext cx="6585635" cy="384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0FFB7DA-C21B-41A1-8240-6EB08506AD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887" y="2251456"/>
            <a:ext cx="337386" cy="337386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ข้อความ, สัญลักษณ์, สีแดง, ปิด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45C8485D-56E0-4B74-AF7A-FEC57542B7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43" y="1735527"/>
            <a:ext cx="505786" cy="505786"/>
          </a:xfrm>
          <a:prstGeom prst="rect">
            <a:avLst/>
          </a:prstGeom>
        </p:spPr>
      </p:pic>
      <p:pic>
        <p:nvPicPr>
          <p:cNvPr id="7" name="รูปภาพ 6" descr="รูปภาพประกอบด้วย สีแดง, ปิด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22870DB-7244-40A3-9825-C4AE363438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233" y="3119197"/>
            <a:ext cx="652648" cy="65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1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>
            <a:extLst>
              <a:ext uri="{FF2B5EF4-FFF2-40B4-BE49-F238E27FC236}">
                <a16:creationId xmlns:a16="http://schemas.microsoft.com/office/drawing/2014/main" id="{830EEC5A-CFCD-4509-A2D4-2796AC6C8061}"/>
              </a:ext>
            </a:extLst>
          </p:cNvPr>
          <p:cNvSpPr/>
          <p:nvPr/>
        </p:nvSpPr>
        <p:spPr>
          <a:xfrm>
            <a:off x="2604301" y="1418121"/>
            <a:ext cx="3638777" cy="3603280"/>
          </a:xfrm>
          <a:prstGeom prst="ellipse">
            <a:avLst/>
          </a:prstGeom>
          <a:solidFill>
            <a:srgbClr val="81BDF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ysClr val="windowText" lastClr="000000"/>
              </a:solidFill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984F876A-289C-45E9-A598-21000309914C}"/>
              </a:ext>
            </a:extLst>
          </p:cNvPr>
          <p:cNvSpPr/>
          <p:nvPr/>
        </p:nvSpPr>
        <p:spPr>
          <a:xfrm>
            <a:off x="1651590" y="1208528"/>
            <a:ext cx="5397795" cy="3846708"/>
          </a:xfrm>
          <a:prstGeom prst="rect">
            <a:avLst/>
          </a:prstGeom>
          <a:noFill/>
        </p:spPr>
      </p:sp>
      <p:sp>
        <p:nvSpPr>
          <p:cNvPr id="4" name="รูปแบบอิสระ: รูปร่าง 3">
            <a:extLst>
              <a:ext uri="{FF2B5EF4-FFF2-40B4-BE49-F238E27FC236}">
                <a16:creationId xmlns:a16="http://schemas.microsoft.com/office/drawing/2014/main" id="{8A041A73-6DDB-4E50-9392-56522CE1FD46}"/>
              </a:ext>
            </a:extLst>
          </p:cNvPr>
          <p:cNvSpPr/>
          <p:nvPr/>
        </p:nvSpPr>
        <p:spPr>
          <a:xfrm rot="2160000">
            <a:off x="4892702" y="2024773"/>
            <a:ext cx="308037" cy="392282"/>
          </a:xfrm>
          <a:custGeom>
            <a:avLst/>
            <a:gdLst>
              <a:gd name="connsiteX0" fmla="*/ 0 w 308037"/>
              <a:gd name="connsiteY0" fmla="*/ 78456 h 392282"/>
              <a:gd name="connsiteX1" fmla="*/ 154019 w 308037"/>
              <a:gd name="connsiteY1" fmla="*/ 78456 h 392282"/>
              <a:gd name="connsiteX2" fmla="*/ 154019 w 308037"/>
              <a:gd name="connsiteY2" fmla="*/ 0 h 392282"/>
              <a:gd name="connsiteX3" fmla="*/ 308037 w 308037"/>
              <a:gd name="connsiteY3" fmla="*/ 196141 h 392282"/>
              <a:gd name="connsiteX4" fmla="*/ 154019 w 308037"/>
              <a:gd name="connsiteY4" fmla="*/ 392282 h 392282"/>
              <a:gd name="connsiteX5" fmla="*/ 154019 w 308037"/>
              <a:gd name="connsiteY5" fmla="*/ 313826 h 392282"/>
              <a:gd name="connsiteX6" fmla="*/ 0 w 308037"/>
              <a:gd name="connsiteY6" fmla="*/ 313826 h 392282"/>
              <a:gd name="connsiteX7" fmla="*/ 0 w 308037"/>
              <a:gd name="connsiteY7" fmla="*/ 78456 h 39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037" h="392282">
                <a:moveTo>
                  <a:pt x="0" y="78456"/>
                </a:moveTo>
                <a:lnTo>
                  <a:pt x="154019" y="78456"/>
                </a:lnTo>
                <a:lnTo>
                  <a:pt x="154019" y="0"/>
                </a:lnTo>
                <a:lnTo>
                  <a:pt x="308037" y="196141"/>
                </a:lnTo>
                <a:lnTo>
                  <a:pt x="154019" y="392282"/>
                </a:lnTo>
                <a:lnTo>
                  <a:pt x="154019" y="313826"/>
                </a:lnTo>
                <a:lnTo>
                  <a:pt x="0" y="313826"/>
                </a:lnTo>
                <a:lnTo>
                  <a:pt x="0" y="78456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shade val="9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8455" rIns="92411" bIns="7845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th-TH" sz="1400" kern="1200"/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46785BB0-CF2B-42DB-9B0A-89C44FA845F1}"/>
              </a:ext>
            </a:extLst>
          </p:cNvPr>
          <p:cNvSpPr/>
          <p:nvPr/>
        </p:nvSpPr>
        <p:spPr>
          <a:xfrm>
            <a:off x="5179866" y="2234037"/>
            <a:ext cx="1162318" cy="1162318"/>
          </a:xfrm>
          <a:custGeom>
            <a:avLst/>
            <a:gdLst>
              <a:gd name="connsiteX0" fmla="*/ 0 w 1162318"/>
              <a:gd name="connsiteY0" fmla="*/ 581159 h 1162318"/>
              <a:gd name="connsiteX1" fmla="*/ 581159 w 1162318"/>
              <a:gd name="connsiteY1" fmla="*/ 0 h 1162318"/>
              <a:gd name="connsiteX2" fmla="*/ 1162318 w 1162318"/>
              <a:gd name="connsiteY2" fmla="*/ 581159 h 1162318"/>
              <a:gd name="connsiteX3" fmla="*/ 581159 w 1162318"/>
              <a:gd name="connsiteY3" fmla="*/ 1162318 h 1162318"/>
              <a:gd name="connsiteX4" fmla="*/ 0 w 1162318"/>
              <a:gd name="connsiteY4" fmla="*/ 581159 h 116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318" h="1162318">
                <a:moveTo>
                  <a:pt x="0" y="581159"/>
                </a:moveTo>
                <a:cubicBezTo>
                  <a:pt x="0" y="260194"/>
                  <a:pt x="260194" y="0"/>
                  <a:pt x="581159" y="0"/>
                </a:cubicBezTo>
                <a:cubicBezTo>
                  <a:pt x="902124" y="0"/>
                  <a:pt x="1162318" y="260194"/>
                  <a:pt x="1162318" y="581159"/>
                </a:cubicBezTo>
                <a:cubicBezTo>
                  <a:pt x="1162318" y="902124"/>
                  <a:pt x="902124" y="1162318"/>
                  <a:pt x="581159" y="1162318"/>
                </a:cubicBezTo>
                <a:cubicBezTo>
                  <a:pt x="260194" y="1162318"/>
                  <a:pt x="0" y="902124"/>
                  <a:pt x="0" y="58115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144575"/>
              <a:satOff val="-3024"/>
              <a:lumOff val="16825"/>
              <a:alphaOff val="0"/>
            </a:schemeClr>
          </a:fillRef>
          <a:effectRef idx="2">
            <a:schemeClr val="accent1">
              <a:shade val="50000"/>
              <a:hueOff val="144575"/>
              <a:satOff val="-3024"/>
              <a:lumOff val="1682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5618" tIns="195618" rIns="195618" bIns="19561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h-TH" sz="2000" b="1" kern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จุดคัดกรอง</a:t>
            </a:r>
          </a:p>
        </p:txBody>
      </p:sp>
      <p:sp>
        <p:nvSpPr>
          <p:cNvPr id="6" name="รูปแบบอิสระ: รูปร่าง 5">
            <a:extLst>
              <a:ext uri="{FF2B5EF4-FFF2-40B4-BE49-F238E27FC236}">
                <a16:creationId xmlns:a16="http://schemas.microsoft.com/office/drawing/2014/main" id="{5CA23385-EBCD-4FB9-A3D8-F34AD787E0D6}"/>
              </a:ext>
            </a:extLst>
          </p:cNvPr>
          <p:cNvSpPr/>
          <p:nvPr/>
        </p:nvSpPr>
        <p:spPr>
          <a:xfrm>
            <a:off x="5175022" y="3061758"/>
            <a:ext cx="1162318" cy="1162318"/>
          </a:xfrm>
          <a:custGeom>
            <a:avLst/>
            <a:gdLst>
              <a:gd name="connsiteX0" fmla="*/ 0 w 1162318"/>
              <a:gd name="connsiteY0" fmla="*/ 581159 h 1162318"/>
              <a:gd name="connsiteX1" fmla="*/ 581159 w 1162318"/>
              <a:gd name="connsiteY1" fmla="*/ 0 h 1162318"/>
              <a:gd name="connsiteX2" fmla="*/ 1162318 w 1162318"/>
              <a:gd name="connsiteY2" fmla="*/ 581159 h 1162318"/>
              <a:gd name="connsiteX3" fmla="*/ 581159 w 1162318"/>
              <a:gd name="connsiteY3" fmla="*/ 1162318 h 1162318"/>
              <a:gd name="connsiteX4" fmla="*/ 0 w 1162318"/>
              <a:gd name="connsiteY4" fmla="*/ 581159 h 116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318" h="1162318">
                <a:moveTo>
                  <a:pt x="0" y="581159"/>
                </a:moveTo>
                <a:cubicBezTo>
                  <a:pt x="0" y="260194"/>
                  <a:pt x="260194" y="0"/>
                  <a:pt x="581159" y="0"/>
                </a:cubicBezTo>
                <a:cubicBezTo>
                  <a:pt x="902124" y="0"/>
                  <a:pt x="1162318" y="260194"/>
                  <a:pt x="1162318" y="581159"/>
                </a:cubicBezTo>
                <a:cubicBezTo>
                  <a:pt x="1162318" y="902124"/>
                  <a:pt x="902124" y="1162318"/>
                  <a:pt x="581159" y="1162318"/>
                </a:cubicBezTo>
                <a:cubicBezTo>
                  <a:pt x="260194" y="1162318"/>
                  <a:pt x="0" y="902124"/>
                  <a:pt x="0" y="581159"/>
                </a:cubicBez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shade val="50000"/>
              <a:hueOff val="289149"/>
              <a:satOff val="-6048"/>
              <a:lumOff val="3365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5618" tIns="195618" rIns="195618" bIns="19561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h-TH" sz="2000" b="1" kern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ลงทะเบียน</a:t>
            </a:r>
            <a:endParaRPr lang="th-TH" sz="2000" kern="1200" dirty="0"/>
          </a:p>
        </p:txBody>
      </p:sp>
      <p:sp>
        <p:nvSpPr>
          <p:cNvPr id="7" name="รูปแบบอิสระ: รูปร่าง 6">
            <a:extLst>
              <a:ext uri="{FF2B5EF4-FFF2-40B4-BE49-F238E27FC236}">
                <a16:creationId xmlns:a16="http://schemas.microsoft.com/office/drawing/2014/main" id="{F7911CA3-7A9D-42AD-9172-200513F1A8B2}"/>
              </a:ext>
            </a:extLst>
          </p:cNvPr>
          <p:cNvSpPr/>
          <p:nvPr/>
        </p:nvSpPr>
        <p:spPr>
          <a:xfrm>
            <a:off x="3878023" y="3268865"/>
            <a:ext cx="865144" cy="676928"/>
          </a:xfrm>
          <a:custGeom>
            <a:avLst/>
            <a:gdLst>
              <a:gd name="connsiteX0" fmla="*/ 0 w 308037"/>
              <a:gd name="connsiteY0" fmla="*/ 78456 h 392282"/>
              <a:gd name="connsiteX1" fmla="*/ 154019 w 308037"/>
              <a:gd name="connsiteY1" fmla="*/ 78456 h 392282"/>
              <a:gd name="connsiteX2" fmla="*/ 154019 w 308037"/>
              <a:gd name="connsiteY2" fmla="*/ 0 h 392282"/>
              <a:gd name="connsiteX3" fmla="*/ 308037 w 308037"/>
              <a:gd name="connsiteY3" fmla="*/ 196141 h 392282"/>
              <a:gd name="connsiteX4" fmla="*/ 154019 w 308037"/>
              <a:gd name="connsiteY4" fmla="*/ 392282 h 392282"/>
              <a:gd name="connsiteX5" fmla="*/ 154019 w 308037"/>
              <a:gd name="connsiteY5" fmla="*/ 313826 h 392282"/>
              <a:gd name="connsiteX6" fmla="*/ 0 w 308037"/>
              <a:gd name="connsiteY6" fmla="*/ 313826 h 392282"/>
              <a:gd name="connsiteX7" fmla="*/ 0 w 308037"/>
              <a:gd name="connsiteY7" fmla="*/ 78456 h 39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037" h="392282">
                <a:moveTo>
                  <a:pt x="308037" y="313826"/>
                </a:moveTo>
                <a:lnTo>
                  <a:pt x="154018" y="313826"/>
                </a:lnTo>
                <a:lnTo>
                  <a:pt x="154018" y="392282"/>
                </a:lnTo>
                <a:lnTo>
                  <a:pt x="0" y="196141"/>
                </a:lnTo>
                <a:lnTo>
                  <a:pt x="154018" y="0"/>
                </a:lnTo>
                <a:lnTo>
                  <a:pt x="154018" y="78456"/>
                </a:lnTo>
                <a:lnTo>
                  <a:pt x="308037" y="78456"/>
                </a:lnTo>
                <a:lnTo>
                  <a:pt x="308037" y="313826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shade val="90000"/>
              <a:hueOff val="300089"/>
              <a:satOff val="-5542"/>
              <a:lumOff val="25702"/>
              <a:alphaOff val="0"/>
            </a:schemeClr>
          </a:lnRef>
          <a:fillRef idx="3">
            <a:scrgbClr r="0" g="0" b="0"/>
          </a:fillRef>
          <a:effectRef idx="2">
            <a:schemeClr val="accent1">
              <a:shade val="90000"/>
              <a:hueOff val="300089"/>
              <a:satOff val="-5542"/>
              <a:lumOff val="257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11" tIns="78457" rIns="1" bIns="7845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th-TH" sz="1400" kern="1200"/>
          </a:p>
        </p:txBody>
      </p:sp>
      <p:sp>
        <p:nvSpPr>
          <p:cNvPr id="8" name="รูปแบบอิสระ: รูปร่าง 7">
            <a:extLst>
              <a:ext uri="{FF2B5EF4-FFF2-40B4-BE49-F238E27FC236}">
                <a16:creationId xmlns:a16="http://schemas.microsoft.com/office/drawing/2014/main" id="{7EEA9D97-3691-4CAB-A050-C5E999289E17}"/>
              </a:ext>
            </a:extLst>
          </p:cNvPr>
          <p:cNvSpPr/>
          <p:nvPr/>
        </p:nvSpPr>
        <p:spPr>
          <a:xfrm>
            <a:off x="5195426" y="3845960"/>
            <a:ext cx="1162318" cy="1162318"/>
          </a:xfrm>
          <a:custGeom>
            <a:avLst/>
            <a:gdLst>
              <a:gd name="connsiteX0" fmla="*/ 0 w 1162318"/>
              <a:gd name="connsiteY0" fmla="*/ 581159 h 1162318"/>
              <a:gd name="connsiteX1" fmla="*/ 581159 w 1162318"/>
              <a:gd name="connsiteY1" fmla="*/ 0 h 1162318"/>
              <a:gd name="connsiteX2" fmla="*/ 1162318 w 1162318"/>
              <a:gd name="connsiteY2" fmla="*/ 581159 h 1162318"/>
              <a:gd name="connsiteX3" fmla="*/ 581159 w 1162318"/>
              <a:gd name="connsiteY3" fmla="*/ 1162318 h 1162318"/>
              <a:gd name="connsiteX4" fmla="*/ 0 w 1162318"/>
              <a:gd name="connsiteY4" fmla="*/ 581159 h 116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318" h="1162318">
                <a:moveTo>
                  <a:pt x="0" y="581159"/>
                </a:moveTo>
                <a:cubicBezTo>
                  <a:pt x="0" y="260194"/>
                  <a:pt x="260194" y="0"/>
                  <a:pt x="581159" y="0"/>
                </a:cubicBezTo>
                <a:cubicBezTo>
                  <a:pt x="902124" y="0"/>
                  <a:pt x="1162318" y="260194"/>
                  <a:pt x="1162318" y="581159"/>
                </a:cubicBezTo>
                <a:cubicBezTo>
                  <a:pt x="1162318" y="902124"/>
                  <a:pt x="902124" y="1162318"/>
                  <a:pt x="581159" y="1162318"/>
                </a:cubicBezTo>
                <a:cubicBezTo>
                  <a:pt x="260194" y="1162318"/>
                  <a:pt x="0" y="902124"/>
                  <a:pt x="0" y="581159"/>
                </a:cubicBezTo>
                <a:close/>
              </a:path>
            </a:pathLst>
          </a:custGeom>
          <a:solidFill>
            <a:srgbClr val="00703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shade val="50000"/>
              <a:hueOff val="289149"/>
              <a:satOff val="-6048"/>
              <a:lumOff val="3365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5618" tIns="195618" rIns="195618" bIns="19561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h-TH" sz="2000" b="1" kern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ห้องตรวจ </a:t>
            </a:r>
            <a:r>
              <a:rPr lang="en-US" sz="2000" b="1" kern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1,2</a:t>
            </a:r>
            <a:endParaRPr lang="th-TH" sz="2000" kern="1200" dirty="0"/>
          </a:p>
        </p:txBody>
      </p:sp>
      <p:sp>
        <p:nvSpPr>
          <p:cNvPr id="9" name="รูปแบบอิสระ: รูปร่าง 8">
            <a:extLst>
              <a:ext uri="{FF2B5EF4-FFF2-40B4-BE49-F238E27FC236}">
                <a16:creationId xmlns:a16="http://schemas.microsoft.com/office/drawing/2014/main" id="{4BB427BC-EA8D-4E96-81D4-DD7D0A31E502}"/>
              </a:ext>
            </a:extLst>
          </p:cNvPr>
          <p:cNvSpPr/>
          <p:nvPr/>
        </p:nvSpPr>
        <p:spPr>
          <a:xfrm>
            <a:off x="2316258" y="3042120"/>
            <a:ext cx="1162318" cy="1162318"/>
          </a:xfrm>
          <a:custGeom>
            <a:avLst/>
            <a:gdLst>
              <a:gd name="connsiteX0" fmla="*/ 0 w 1162318"/>
              <a:gd name="connsiteY0" fmla="*/ 581159 h 1162318"/>
              <a:gd name="connsiteX1" fmla="*/ 581159 w 1162318"/>
              <a:gd name="connsiteY1" fmla="*/ 0 h 1162318"/>
              <a:gd name="connsiteX2" fmla="*/ 1162318 w 1162318"/>
              <a:gd name="connsiteY2" fmla="*/ 581159 h 1162318"/>
              <a:gd name="connsiteX3" fmla="*/ 581159 w 1162318"/>
              <a:gd name="connsiteY3" fmla="*/ 1162318 h 1162318"/>
              <a:gd name="connsiteX4" fmla="*/ 0 w 1162318"/>
              <a:gd name="connsiteY4" fmla="*/ 581159 h 116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318" h="1162318">
                <a:moveTo>
                  <a:pt x="0" y="581159"/>
                </a:moveTo>
                <a:cubicBezTo>
                  <a:pt x="0" y="260194"/>
                  <a:pt x="260194" y="0"/>
                  <a:pt x="581159" y="0"/>
                </a:cubicBezTo>
                <a:cubicBezTo>
                  <a:pt x="902124" y="0"/>
                  <a:pt x="1162318" y="260194"/>
                  <a:pt x="1162318" y="581159"/>
                </a:cubicBezTo>
                <a:cubicBezTo>
                  <a:pt x="1162318" y="902124"/>
                  <a:pt x="902124" y="1162318"/>
                  <a:pt x="581159" y="1162318"/>
                </a:cubicBezTo>
                <a:cubicBezTo>
                  <a:pt x="260194" y="1162318"/>
                  <a:pt x="0" y="902124"/>
                  <a:pt x="0" y="581159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shade val="50000"/>
              <a:hueOff val="144575"/>
              <a:satOff val="-3024"/>
              <a:lumOff val="1682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5618" tIns="195618" rIns="195618" bIns="19561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h-TH" sz="2000" b="1" kern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ห้องจ่ายยา</a:t>
            </a:r>
            <a:endParaRPr lang="th-TH" sz="2000" kern="1200" dirty="0"/>
          </a:p>
        </p:txBody>
      </p:sp>
      <p:sp>
        <p:nvSpPr>
          <p:cNvPr id="10" name="รูปแบบอิสระ: รูปร่าง 9">
            <a:extLst>
              <a:ext uri="{FF2B5EF4-FFF2-40B4-BE49-F238E27FC236}">
                <a16:creationId xmlns:a16="http://schemas.microsoft.com/office/drawing/2014/main" id="{8853F331-E9E7-4942-B6B8-FC455D9BD9D7}"/>
              </a:ext>
            </a:extLst>
          </p:cNvPr>
          <p:cNvSpPr/>
          <p:nvPr/>
        </p:nvSpPr>
        <p:spPr>
          <a:xfrm rot="12119019">
            <a:off x="2231202" y="2017600"/>
            <a:ext cx="308037" cy="392282"/>
          </a:xfrm>
          <a:custGeom>
            <a:avLst/>
            <a:gdLst>
              <a:gd name="connsiteX0" fmla="*/ 0 w 308037"/>
              <a:gd name="connsiteY0" fmla="*/ 78456 h 392282"/>
              <a:gd name="connsiteX1" fmla="*/ 154019 w 308037"/>
              <a:gd name="connsiteY1" fmla="*/ 78456 h 392282"/>
              <a:gd name="connsiteX2" fmla="*/ 154019 w 308037"/>
              <a:gd name="connsiteY2" fmla="*/ 0 h 392282"/>
              <a:gd name="connsiteX3" fmla="*/ 308037 w 308037"/>
              <a:gd name="connsiteY3" fmla="*/ 196141 h 392282"/>
              <a:gd name="connsiteX4" fmla="*/ 154019 w 308037"/>
              <a:gd name="connsiteY4" fmla="*/ 392282 h 392282"/>
              <a:gd name="connsiteX5" fmla="*/ 154019 w 308037"/>
              <a:gd name="connsiteY5" fmla="*/ 313826 h 392282"/>
              <a:gd name="connsiteX6" fmla="*/ 0 w 308037"/>
              <a:gd name="connsiteY6" fmla="*/ 313826 h 392282"/>
              <a:gd name="connsiteX7" fmla="*/ 0 w 308037"/>
              <a:gd name="connsiteY7" fmla="*/ 78456 h 39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037" h="392282">
                <a:moveTo>
                  <a:pt x="0" y="78456"/>
                </a:moveTo>
                <a:lnTo>
                  <a:pt x="154019" y="78456"/>
                </a:lnTo>
                <a:lnTo>
                  <a:pt x="154019" y="0"/>
                </a:lnTo>
                <a:lnTo>
                  <a:pt x="308037" y="196141"/>
                </a:lnTo>
                <a:lnTo>
                  <a:pt x="154019" y="392282"/>
                </a:lnTo>
                <a:lnTo>
                  <a:pt x="154019" y="313826"/>
                </a:lnTo>
                <a:lnTo>
                  <a:pt x="0" y="313826"/>
                </a:lnTo>
                <a:lnTo>
                  <a:pt x="0" y="78456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shade val="90000"/>
              <a:hueOff val="150045"/>
              <a:satOff val="-2771"/>
              <a:lumOff val="12851"/>
              <a:alphaOff val="0"/>
            </a:schemeClr>
          </a:lnRef>
          <a:fillRef idx="3">
            <a:scrgbClr r="0" g="0" b="0"/>
          </a:fillRef>
          <a:effectRef idx="2">
            <a:schemeClr val="accent1">
              <a:shade val="90000"/>
              <a:hueOff val="150045"/>
              <a:satOff val="-2771"/>
              <a:lumOff val="1285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8455" rIns="92411" bIns="7845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th-TH" sz="1400" kern="1200"/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A8501859-82AA-4C83-92D7-EF7F4C5BED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945" y="3274507"/>
            <a:ext cx="688838" cy="688838"/>
          </a:xfrm>
          <a:prstGeom prst="rect">
            <a:avLst/>
          </a:prstGeom>
        </p:spPr>
      </p:pic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B958F78-9C3B-43D8-85EE-FC913C7C6E67}"/>
              </a:ext>
            </a:extLst>
          </p:cNvPr>
          <p:cNvGrpSpPr/>
          <p:nvPr/>
        </p:nvGrpSpPr>
        <p:grpSpPr>
          <a:xfrm>
            <a:off x="3696522" y="1115123"/>
            <a:ext cx="1256416" cy="1256416"/>
            <a:chOff x="3696522" y="1115123"/>
            <a:chExt cx="1256416" cy="1256416"/>
          </a:xfrm>
        </p:grpSpPr>
        <p:sp>
          <p:nvSpPr>
            <p:cNvPr id="13" name="รูปแบบอิสระ: รูปร่าง 12">
              <a:extLst>
                <a:ext uri="{FF2B5EF4-FFF2-40B4-BE49-F238E27FC236}">
                  <a16:creationId xmlns:a16="http://schemas.microsoft.com/office/drawing/2014/main" id="{BF69FB0D-E549-48FB-B2A9-E87B14B937FA}"/>
                </a:ext>
              </a:extLst>
            </p:cNvPr>
            <p:cNvSpPr/>
            <p:nvPr/>
          </p:nvSpPr>
          <p:spPr>
            <a:xfrm>
              <a:off x="3769328" y="1209221"/>
              <a:ext cx="1162318" cy="1162318"/>
            </a:xfrm>
            <a:custGeom>
              <a:avLst/>
              <a:gdLst>
                <a:gd name="connsiteX0" fmla="*/ 0 w 1162318"/>
                <a:gd name="connsiteY0" fmla="*/ 581159 h 1162318"/>
                <a:gd name="connsiteX1" fmla="*/ 581159 w 1162318"/>
                <a:gd name="connsiteY1" fmla="*/ 0 h 1162318"/>
                <a:gd name="connsiteX2" fmla="*/ 1162318 w 1162318"/>
                <a:gd name="connsiteY2" fmla="*/ 581159 h 1162318"/>
                <a:gd name="connsiteX3" fmla="*/ 581159 w 1162318"/>
                <a:gd name="connsiteY3" fmla="*/ 1162318 h 1162318"/>
                <a:gd name="connsiteX4" fmla="*/ 0 w 1162318"/>
                <a:gd name="connsiteY4" fmla="*/ 581159 h 116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318" h="1162318">
                  <a:moveTo>
                    <a:pt x="0" y="581159"/>
                  </a:moveTo>
                  <a:cubicBezTo>
                    <a:pt x="0" y="260194"/>
                    <a:pt x="260194" y="0"/>
                    <a:pt x="581159" y="0"/>
                  </a:cubicBezTo>
                  <a:cubicBezTo>
                    <a:pt x="902124" y="0"/>
                    <a:pt x="1162318" y="260194"/>
                    <a:pt x="1162318" y="581159"/>
                  </a:cubicBezTo>
                  <a:cubicBezTo>
                    <a:pt x="1162318" y="902124"/>
                    <a:pt x="902124" y="1162318"/>
                    <a:pt x="581159" y="1162318"/>
                  </a:cubicBezTo>
                  <a:cubicBezTo>
                    <a:pt x="260194" y="1162318"/>
                    <a:pt x="0" y="902124"/>
                    <a:pt x="0" y="581159"/>
                  </a:cubicBez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4828" tIns="224828" rIns="224828" bIns="224828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th-TH" sz="4300" kern="1200" dirty="0"/>
            </a:p>
          </p:txBody>
        </p:sp>
        <p:pic>
          <p:nvPicPr>
            <p:cNvPr id="14" name="รูปภาพ 13">
              <a:extLst>
                <a:ext uri="{FF2B5EF4-FFF2-40B4-BE49-F238E27FC236}">
                  <a16:creationId xmlns:a16="http://schemas.microsoft.com/office/drawing/2014/main" id="{63E3F52B-70D7-4605-BCB4-0FE074587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6522" y="1115123"/>
              <a:ext cx="1256416" cy="1256416"/>
            </a:xfrm>
            <a:prstGeom prst="rect">
              <a:avLst/>
            </a:prstGeom>
          </p:spPr>
        </p:pic>
      </p:grp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C81A11B8-2353-4243-9A1D-A20863EE92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060" y="1658121"/>
            <a:ext cx="496742" cy="496742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8DA6E41B-8451-4F09-BE6B-FF39A1DDD3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07" y="2176197"/>
            <a:ext cx="598965" cy="485768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BFC9500C-7ED7-4214-AC38-E584895AB3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86" y="2649420"/>
            <a:ext cx="991320" cy="609775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34C3BBD3-1366-4FB9-AD04-682F24E52E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326" y="2649420"/>
            <a:ext cx="289170" cy="556096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16A61B14-DE50-4FF1-BB82-ABBF8CBDC5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654" y="1210343"/>
            <a:ext cx="745115" cy="496743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43A5E9EA-57DC-49E9-81BF-A719DF8F14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80" y="4244986"/>
            <a:ext cx="1101134" cy="606847"/>
          </a:xfrm>
          <a:prstGeom prst="rect">
            <a:avLst/>
          </a:prstGeom>
        </p:spPr>
      </p:pic>
      <p:pic>
        <p:nvPicPr>
          <p:cNvPr id="21" name="Picture 6" descr="ผลการค้นหารูปภาพสำหรับ png medical">
            <a:extLst>
              <a:ext uri="{FF2B5EF4-FFF2-40B4-BE49-F238E27FC236}">
                <a16:creationId xmlns:a16="http://schemas.microsoft.com/office/drawing/2014/main" id="{A2DF1C3C-46F9-458B-91E9-353251709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52" y="3315049"/>
            <a:ext cx="494931" cy="49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57BF0B20-9954-4929-A2F2-698A330B552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00" y="3809980"/>
            <a:ext cx="802494" cy="492122"/>
          </a:xfrm>
          <a:prstGeom prst="rect">
            <a:avLst/>
          </a:prstGeom>
        </p:spPr>
      </p:pic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66C89B8B-B09C-4A75-AA73-6668515E928C}"/>
              </a:ext>
            </a:extLst>
          </p:cNvPr>
          <p:cNvSpPr/>
          <p:nvPr/>
        </p:nvSpPr>
        <p:spPr>
          <a:xfrm>
            <a:off x="5088223" y="1056725"/>
            <a:ext cx="201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ยื่นบัตรประจำตัว</a:t>
            </a:r>
            <a:r>
              <a:rPr lang="th-TH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ปชช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.ทุกครั้ง</a:t>
            </a:r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C6BF27EE-0163-4A3D-BBA9-29DFEEAEC350}"/>
              </a:ext>
            </a:extLst>
          </p:cNvPr>
          <p:cNvSpPr/>
          <p:nvPr/>
        </p:nvSpPr>
        <p:spPr>
          <a:xfrm>
            <a:off x="7178923" y="1681785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วัดอุณหภูมิร่างกาย</a:t>
            </a:r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id="{7DA2E40E-CB96-45A8-8CE3-CBA600DE8FF1}"/>
              </a:ext>
            </a:extLst>
          </p:cNvPr>
          <p:cNvSpPr/>
          <p:nvPr/>
        </p:nvSpPr>
        <p:spPr>
          <a:xfrm>
            <a:off x="7289323" y="2199558"/>
            <a:ext cx="1548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วัดความดันโลหิต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HR</a:t>
            </a: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182D167B-F566-4060-966B-E5AD2D726155}"/>
              </a:ext>
            </a:extLst>
          </p:cNvPr>
          <p:cNvSpPr/>
          <p:nvPr/>
        </p:nvSpPr>
        <p:spPr>
          <a:xfrm>
            <a:off x="7839401" y="2598647"/>
            <a:ext cx="821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ชั่งน้ำหนัก</a:t>
            </a:r>
          </a:p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วัดส่วนสูง</a:t>
            </a: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F3729A64-5753-4DB9-A8FC-DCA4D3F22892}"/>
              </a:ext>
            </a:extLst>
          </p:cNvPr>
          <p:cNvSpPr/>
          <p:nvPr/>
        </p:nvSpPr>
        <p:spPr>
          <a:xfrm>
            <a:off x="7353284" y="3210709"/>
            <a:ext cx="1633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ซักประวัติ</a:t>
            </a:r>
          </a:p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บันทึกประวัติครอบครัว</a:t>
            </a:r>
          </a:p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ถ่ายรูป</a:t>
            </a: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98B794DC-34B0-4CDB-967F-D7FCD686E33A}"/>
              </a:ext>
            </a:extLst>
          </p:cNvPr>
          <p:cNvSpPr/>
          <p:nvPr/>
        </p:nvSpPr>
        <p:spPr>
          <a:xfrm>
            <a:off x="7610350" y="4225243"/>
            <a:ext cx="1441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ตรวจรักษาพยาบาล</a:t>
            </a:r>
          </a:p>
          <a:p>
            <a:pPr algn="r"/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โดยพยาบาลวิชาชีพ</a:t>
            </a:r>
          </a:p>
        </p:txBody>
      </p:sp>
      <p:sp>
        <p:nvSpPr>
          <p:cNvPr id="29" name="สี่เหลี่ยมผืนผ้า 28">
            <a:extLst>
              <a:ext uri="{FF2B5EF4-FFF2-40B4-BE49-F238E27FC236}">
                <a16:creationId xmlns:a16="http://schemas.microsoft.com/office/drawing/2014/main" id="{BBC96501-F7EA-4DAF-BDAE-7857F84AD205}"/>
              </a:ext>
            </a:extLst>
          </p:cNvPr>
          <p:cNvSpPr/>
          <p:nvPr/>
        </p:nvSpPr>
        <p:spPr>
          <a:xfrm>
            <a:off x="119774" y="3415415"/>
            <a:ext cx="1441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จ่ายยา</a:t>
            </a:r>
          </a:p>
          <a:p>
            <a:pPr algn="r"/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จ่ายเงิน(สิทธิเบิกได้)</a:t>
            </a:r>
          </a:p>
        </p:txBody>
      </p:sp>
      <p:sp>
        <p:nvSpPr>
          <p:cNvPr id="30" name="สี่เหลี่ยมผืนผ้า 29">
            <a:extLst>
              <a:ext uri="{FF2B5EF4-FFF2-40B4-BE49-F238E27FC236}">
                <a16:creationId xmlns:a16="http://schemas.microsoft.com/office/drawing/2014/main" id="{754BD61F-6206-4B60-BA07-16FDB99EF13C}"/>
              </a:ext>
            </a:extLst>
          </p:cNvPr>
          <p:cNvSpPr/>
          <p:nvPr/>
        </p:nvSpPr>
        <p:spPr>
          <a:xfrm>
            <a:off x="689016" y="1604874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กลับบ้าน</a:t>
            </a:r>
          </a:p>
        </p:txBody>
      </p:sp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063D22D1-90FB-4152-8716-CCE5430A126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88" y="1029512"/>
            <a:ext cx="1183585" cy="1135915"/>
          </a:xfrm>
          <a:prstGeom prst="rect">
            <a:avLst/>
          </a:prstGeom>
        </p:spPr>
      </p:pic>
      <p:sp>
        <p:nvSpPr>
          <p:cNvPr id="32" name="สี่เหลี่ยมผืนผ้า 31">
            <a:extLst>
              <a:ext uri="{FF2B5EF4-FFF2-40B4-BE49-F238E27FC236}">
                <a16:creationId xmlns:a16="http://schemas.microsoft.com/office/drawing/2014/main" id="{1CBB2794-A6A4-4117-A6FD-656239A1E12A}"/>
              </a:ext>
            </a:extLst>
          </p:cNvPr>
          <p:cNvSpPr/>
          <p:nvPr/>
        </p:nvSpPr>
        <p:spPr>
          <a:xfrm>
            <a:off x="346319" y="1800522"/>
            <a:ext cx="1090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ใช้เวลา </a:t>
            </a:r>
            <a:r>
              <a:rPr 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นาที</a:t>
            </a:r>
          </a:p>
        </p:txBody>
      </p:sp>
      <p:sp>
        <p:nvSpPr>
          <p:cNvPr id="33" name="Title 3">
            <a:extLst>
              <a:ext uri="{FF2B5EF4-FFF2-40B4-BE49-F238E27FC236}">
                <a16:creationId xmlns:a16="http://schemas.microsoft.com/office/drawing/2014/main" id="{9C69FC3A-24D2-48EB-955C-4EF0362C41EE}"/>
              </a:ext>
            </a:extLst>
          </p:cNvPr>
          <p:cNvSpPr txBox="1">
            <a:spLocks/>
          </p:cNvSpPr>
          <p:nvPr/>
        </p:nvSpPr>
        <p:spPr>
          <a:xfrm>
            <a:off x="4117289" y="203529"/>
            <a:ext cx="4720856" cy="650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400" b="1" dirty="0">
                <a:solidFill>
                  <a:srgbClr val="00217E"/>
                </a:solidFill>
                <a:effectLst>
                  <a:glow rad="101600">
                    <a:schemeClr val="bg1"/>
                  </a:glo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กรณีมี จนท.ปฏิบัติงาน </a:t>
            </a:r>
            <a:r>
              <a:rPr lang="en-US" sz="1400" b="1" dirty="0">
                <a:solidFill>
                  <a:srgbClr val="00217E"/>
                </a:solidFill>
                <a:effectLst>
                  <a:glow rad="101600">
                    <a:schemeClr val="bg1"/>
                  </a:glo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1 </a:t>
            </a:r>
            <a:r>
              <a:rPr lang="th-TH" sz="1400" b="1" dirty="0">
                <a:solidFill>
                  <a:srgbClr val="00217E"/>
                </a:solidFill>
                <a:effectLst>
                  <a:glow rad="101600">
                    <a:schemeClr val="bg1"/>
                  </a:glo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คน เนื่องจากการติดภารกิจ และไม่ใช่วันนัด หรือเป็นการปฏิบัติงานนอกเวลาราชการ</a:t>
            </a:r>
          </a:p>
          <a:p>
            <a:pPr>
              <a:defRPr/>
            </a:pPr>
            <a:r>
              <a:rPr lang="th-TH" sz="1400" b="1" dirty="0">
                <a:solidFill>
                  <a:srgbClr val="00217E"/>
                </a:solidFill>
                <a:effectLst>
                  <a:glow rad="101600">
                    <a:schemeClr val="bg1"/>
                  </a:glo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(</a:t>
            </a:r>
            <a:r>
              <a:rPr lang="en-US" sz="1400" b="1" dirty="0">
                <a:solidFill>
                  <a:srgbClr val="00217E"/>
                </a:solidFill>
                <a:effectLst>
                  <a:glow rad="101600">
                    <a:schemeClr val="bg1"/>
                  </a:glo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One Stop Service)</a:t>
            </a:r>
            <a:endParaRPr lang="th-TH" sz="1400" b="1" dirty="0">
              <a:solidFill>
                <a:srgbClr val="00217E"/>
              </a:solidFill>
              <a:effectLst>
                <a:glow rad="101600">
                  <a:schemeClr val="bg1"/>
                </a:glow>
              </a:effectLst>
              <a:latin typeface="Thasadith" panose="00000500000000000000" pitchFamily="2" charset="-34"/>
              <a:cs typeface="Thasadith" panose="00000500000000000000" pitchFamily="2" charset="-34"/>
            </a:endParaRPr>
          </a:p>
        </p:txBody>
      </p:sp>
      <p:sp>
        <p:nvSpPr>
          <p:cNvPr id="34" name="สี่เหลี่ยมผืนผ้า: มุมมน 33">
            <a:extLst>
              <a:ext uri="{FF2B5EF4-FFF2-40B4-BE49-F238E27FC236}">
                <a16:creationId xmlns:a16="http://schemas.microsoft.com/office/drawing/2014/main" id="{7402A166-655D-4F14-B685-849C92451A73}"/>
              </a:ext>
            </a:extLst>
          </p:cNvPr>
          <p:cNvSpPr/>
          <p:nvPr/>
        </p:nvSpPr>
        <p:spPr>
          <a:xfrm>
            <a:off x="4901483" y="2160495"/>
            <a:ext cx="1659447" cy="2920532"/>
          </a:xfrm>
          <a:prstGeom prst="roundRect">
            <a:avLst/>
          </a:prstGeom>
          <a:noFill/>
          <a:ln w="28575">
            <a:solidFill>
              <a:srgbClr val="FF254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EE4D5D0D-04FC-47B7-8049-A73CF127460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50" y="2742495"/>
            <a:ext cx="2236796" cy="1677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" name="รูปภาพ 35" descr="รูปภาพประกอบด้วย ข้อความ, พื้น, ในอาคาร, ยื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DB6C4A9-0761-4D1A-93E0-129AEC5268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0" y="3809980"/>
            <a:ext cx="1501527" cy="1126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7" name="รูปภาพ 36" descr="รูปภาพประกอบด้วย ข้อความ, บุคคล, ในอาคาร, ยื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749D1CF6-0E73-415C-9060-2AD1461D0ED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76" y="2530290"/>
            <a:ext cx="1721056" cy="12910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รูปภาพ 37" descr="รูปภาพประกอบด้วย ข้อความ, ในอาคาร, บุคคล, คอมพิวเตอร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ADEE27-4A30-424B-958C-1179CC01749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773" y="3813094"/>
            <a:ext cx="1493223" cy="11201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8972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23DA92C-7166-4E6B-84E9-CA351E765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9686" y="1023739"/>
            <a:ext cx="6431528" cy="3942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8915DF92-8349-4B6B-BF32-0236FEE39EE0}"/>
              </a:ext>
            </a:extLst>
          </p:cNvPr>
          <p:cNvSpPr txBox="1">
            <a:spLocks/>
          </p:cNvSpPr>
          <p:nvPr/>
        </p:nvSpPr>
        <p:spPr>
          <a:xfrm>
            <a:off x="192786" y="1718039"/>
            <a:ext cx="2459879" cy="142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ko-KR" sz="1600" b="1" dirty="0">
                <a:effectLst/>
                <a:latin typeface="Thasadith" panose="00000500000000000000" pitchFamily="2" charset="-34"/>
                <a:cs typeface="Thasadith" panose="00000500000000000000" pitchFamily="2" charset="-34"/>
              </a:rPr>
              <a:t>ออกแบบฉลากยา</a:t>
            </a:r>
          </a:p>
          <a:p>
            <a:r>
              <a:rPr lang="th-TH" altLang="ko-KR" sz="1600" b="1" dirty="0">
                <a:effectLst/>
                <a:latin typeface="Thasadith" panose="00000500000000000000" pitchFamily="2" charset="-34"/>
                <a:cs typeface="Thasadith" panose="00000500000000000000" pitchFamily="2" charset="-34"/>
              </a:rPr>
              <a:t>ในส่วน </a:t>
            </a:r>
            <a:r>
              <a:rPr lang="en-US" altLang="ko-KR" sz="1600" b="1" dirty="0" err="1">
                <a:effectLst/>
                <a:latin typeface="Thasadith" panose="00000500000000000000" pitchFamily="2" charset="-34"/>
                <a:cs typeface="Thasadith" panose="00000500000000000000" pitchFamily="2" charset="-34"/>
              </a:rPr>
              <a:t>ReportBuilder</a:t>
            </a:r>
            <a:endParaRPr lang="en-US" altLang="ko-KR" sz="1600" b="1" dirty="0">
              <a:effectLst/>
              <a:latin typeface="Thasadith" panose="00000500000000000000" pitchFamily="2" charset="-34"/>
              <a:cs typeface="Thasadith" panose="00000500000000000000" pitchFamily="2" charset="-34"/>
            </a:endParaRPr>
          </a:p>
          <a:p>
            <a:r>
              <a:rPr lang="th-TH" altLang="ko-KR" sz="1600" b="1" dirty="0">
                <a:effectLst/>
                <a:latin typeface="Thasadith" panose="00000500000000000000" pitchFamily="2" charset="-34"/>
                <a:cs typeface="Thasadith" panose="00000500000000000000" pitchFamily="2" charset="-34"/>
              </a:rPr>
              <a:t>ของโปรแกรม</a:t>
            </a:r>
            <a:r>
              <a:rPr lang="en-US" altLang="ko-KR" sz="1600" b="1" dirty="0" err="1">
                <a:effectLst/>
                <a:latin typeface="Thasadith" panose="00000500000000000000" pitchFamily="2" charset="-34"/>
                <a:cs typeface="Thasadith" panose="00000500000000000000" pitchFamily="2" charset="-34"/>
              </a:rPr>
              <a:t>HOSxPStickerPrintServer</a:t>
            </a:r>
            <a:endParaRPr lang="th-TH" altLang="ko-KR" sz="1600" b="1" dirty="0">
              <a:effectLst/>
              <a:latin typeface="Thasadith" panose="00000500000000000000" pitchFamily="2" charset="-34"/>
              <a:cs typeface="Thasadith" panose="00000500000000000000" pitchFamily="2" charset="-3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ED380B-9074-4DD2-911A-53236A0A7175}"/>
              </a:ext>
            </a:extLst>
          </p:cNvPr>
          <p:cNvSpPr txBox="1">
            <a:spLocks/>
          </p:cNvSpPr>
          <p:nvPr/>
        </p:nvSpPr>
        <p:spPr>
          <a:xfrm>
            <a:off x="4624873" y="199176"/>
            <a:ext cx="3822009" cy="68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กระบวนการผลิตผลงาน / ขั้นตอนการดำเนินงาน </a:t>
            </a:r>
          </a:p>
        </p:txBody>
      </p:sp>
    </p:spTree>
    <p:extLst>
      <p:ext uri="{BB962C8B-B14F-4D97-AF65-F5344CB8AC3E}">
        <p14:creationId xmlns:p14="http://schemas.microsoft.com/office/powerpoint/2010/main" val="62301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7E06502-5DAF-4BC2-B54D-F437EDAC6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0361" y="991847"/>
            <a:ext cx="6106031" cy="3995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9DA34FC-3250-4E89-B59A-496DED4AC8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36" y="2650366"/>
            <a:ext cx="3758450" cy="1973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94EF4F4-104A-4E53-965C-2364B458B2A9}"/>
              </a:ext>
            </a:extLst>
          </p:cNvPr>
          <p:cNvSpPr txBox="1">
            <a:spLocks/>
          </p:cNvSpPr>
          <p:nvPr/>
        </p:nvSpPr>
        <p:spPr>
          <a:xfrm>
            <a:off x="4340449" y="177625"/>
            <a:ext cx="3822009" cy="68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ออกแบบฟอน</a:t>
            </a:r>
            <a:r>
              <a:rPr lang="th-TH" sz="1800" b="1" dirty="0" err="1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ต์สัญ</a:t>
            </a: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ลักษณ์</a:t>
            </a:r>
          </a:p>
          <a:p>
            <a:pPr>
              <a:defRPr/>
            </a:pPr>
            <a:endParaRPr lang="th-TH" sz="1800" b="1" dirty="0">
              <a:solidFill>
                <a:srgbClr val="FF8001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sadith" panose="00000500000000000000" pitchFamily="2" charset="-34"/>
              <a:cs typeface="Thasadith" panose="00000500000000000000" pitchFamily="2" charset="-34"/>
            </a:endParaRPr>
          </a:p>
          <a:p>
            <a:pPr>
              <a:defRPr/>
            </a:pPr>
            <a:r>
              <a:rPr lang="th-TH" sz="12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(ใช้ชื่อฟอน</a:t>
            </a:r>
            <a:r>
              <a:rPr lang="th-TH" sz="1200" b="1" dirty="0" err="1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ต์</a:t>
            </a:r>
            <a:r>
              <a:rPr lang="th-TH" sz="12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  </a:t>
            </a:r>
            <a:r>
              <a:rPr lang="en-US" sz="1200" b="1" dirty="0" err="1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pishnu_DH</a:t>
            </a:r>
            <a:r>
              <a:rPr lang="en-US" sz="12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5829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6311D8B5-C29E-4A81-9317-9378230D0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91" y="995414"/>
            <a:ext cx="5983356" cy="3941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830D49D0-17D4-4773-96FA-443085E9FAB1}"/>
              </a:ext>
            </a:extLst>
          </p:cNvPr>
          <p:cNvSpPr txBox="1">
            <a:spLocks/>
          </p:cNvSpPr>
          <p:nvPr/>
        </p:nvSpPr>
        <p:spPr>
          <a:xfrm>
            <a:off x="324952" y="1315241"/>
            <a:ext cx="1495301" cy="1359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1400" b="1" dirty="0">
                <a:solidFill>
                  <a:schemeClr val="accent6">
                    <a:lumMod val="50000"/>
                  </a:schemeClr>
                </a:solidFill>
                <a:effectLst/>
                <a:latin typeface="Thasadith" panose="00000500000000000000" pitchFamily="2" charset="-34"/>
                <a:cs typeface="Thasadith" panose="00000500000000000000" pitchFamily="2" charset="-34"/>
              </a:rPr>
              <a:t>กำหนดตัวฟอน</a:t>
            </a:r>
            <a:r>
              <a:rPr lang="th-TH" sz="14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hasadith" panose="00000500000000000000" pitchFamily="2" charset="-34"/>
                <a:cs typeface="Thasadith" panose="00000500000000000000" pitchFamily="2" charset="-34"/>
              </a:rPr>
              <a:t>ต์สัญ</a:t>
            </a:r>
            <a:r>
              <a:rPr lang="th-TH" sz="1400" b="1" dirty="0">
                <a:solidFill>
                  <a:schemeClr val="accent6">
                    <a:lumMod val="50000"/>
                  </a:schemeClr>
                </a:solidFill>
                <a:effectLst/>
                <a:latin typeface="Thasadith" panose="00000500000000000000" pitchFamily="2" charset="-34"/>
                <a:cs typeface="Thasadith" panose="00000500000000000000" pitchFamily="2" charset="-34"/>
              </a:rPr>
              <a:t>ลักษณ์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effectLst/>
              <a:latin typeface="Thasadith" panose="00000500000000000000" pitchFamily="2" charset="-34"/>
              <a:cs typeface="Thasadith" panose="00000500000000000000" pitchFamily="2" charset="-3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0CCC62-625C-44BA-BD87-FF8096EDD25E}"/>
              </a:ext>
            </a:extLst>
          </p:cNvPr>
          <p:cNvSpPr txBox="1">
            <a:spLocks/>
          </p:cNvSpPr>
          <p:nvPr/>
        </p:nvSpPr>
        <p:spPr>
          <a:xfrm>
            <a:off x="4340449" y="177625"/>
            <a:ext cx="3822009" cy="68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ออกแบบฟอน</a:t>
            </a:r>
            <a:r>
              <a:rPr lang="th-TH" sz="1800" b="1" dirty="0" err="1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ต์สัญ</a:t>
            </a: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ลักษณ์</a:t>
            </a:r>
          </a:p>
          <a:p>
            <a:pPr>
              <a:defRPr/>
            </a:pPr>
            <a:endParaRPr lang="th-TH" sz="1800" b="1" dirty="0">
              <a:solidFill>
                <a:srgbClr val="FF8001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sadith" panose="00000500000000000000" pitchFamily="2" charset="-34"/>
              <a:cs typeface="Thasadith" panose="00000500000000000000" pitchFamily="2" charset="-34"/>
            </a:endParaRPr>
          </a:p>
          <a:p>
            <a:pPr>
              <a:defRPr/>
            </a:pPr>
            <a:r>
              <a:rPr lang="th-TH" sz="12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(ใช้ชื่อฟอน</a:t>
            </a:r>
            <a:r>
              <a:rPr lang="th-TH" sz="1200" b="1" dirty="0" err="1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ต์</a:t>
            </a:r>
            <a:r>
              <a:rPr lang="th-TH" sz="12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  </a:t>
            </a:r>
            <a:r>
              <a:rPr lang="en-US" sz="1200" b="1" dirty="0" err="1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pishnu_DH</a:t>
            </a:r>
            <a:r>
              <a:rPr lang="en-US" sz="12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819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7AC10D7-5855-4643-84B5-8861EC21E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0260" y="1189973"/>
            <a:ext cx="4638387" cy="3747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3934941B-CB9B-4505-AF96-2192DF530071}"/>
              </a:ext>
            </a:extLst>
          </p:cNvPr>
          <p:cNvSpPr txBox="1">
            <a:spLocks/>
          </p:cNvSpPr>
          <p:nvPr/>
        </p:nvSpPr>
        <p:spPr>
          <a:xfrm>
            <a:off x="738529" y="1724744"/>
            <a:ext cx="1210968" cy="733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z="1800" b="1" dirty="0">
                <a:solidFill>
                  <a:srgbClr val="FF0000"/>
                </a:solidFill>
                <a:effectLst/>
                <a:latin typeface="Thasadith" panose="00000500000000000000" pitchFamily="2" charset="-34"/>
                <a:cs typeface="Thasadith" panose="00000500000000000000" pitchFamily="2" charset="-34"/>
              </a:rPr>
              <a:t>ตัวอย่าง</a:t>
            </a:r>
            <a:endParaRPr lang="en-US" sz="1800" b="1" dirty="0">
              <a:solidFill>
                <a:srgbClr val="FF0000"/>
              </a:solidFill>
              <a:effectLst/>
              <a:latin typeface="Thasadith" panose="00000500000000000000" pitchFamily="2" charset="-34"/>
              <a:cs typeface="Thasadith" panose="00000500000000000000" pitchFamily="2" charset="-3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DC2138-2B7C-4D14-A003-7F02D9D0A97B}"/>
              </a:ext>
            </a:extLst>
          </p:cNvPr>
          <p:cNvSpPr txBox="1">
            <a:spLocks/>
          </p:cNvSpPr>
          <p:nvPr/>
        </p:nvSpPr>
        <p:spPr>
          <a:xfrm>
            <a:off x="4340449" y="177625"/>
            <a:ext cx="3822009" cy="68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ออกแบบฟอน</a:t>
            </a:r>
            <a:r>
              <a:rPr lang="th-TH" sz="1800" b="1" dirty="0" err="1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ต์สัญ</a:t>
            </a: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ลักษณ์</a:t>
            </a:r>
          </a:p>
          <a:p>
            <a:pPr>
              <a:defRPr/>
            </a:pPr>
            <a:endParaRPr lang="th-TH" sz="1800" b="1" dirty="0">
              <a:solidFill>
                <a:srgbClr val="FF8001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sadith" panose="00000500000000000000" pitchFamily="2" charset="-34"/>
              <a:cs typeface="Thasadith" panose="00000500000000000000" pitchFamily="2" charset="-34"/>
            </a:endParaRPr>
          </a:p>
          <a:p>
            <a:pPr>
              <a:defRPr/>
            </a:pPr>
            <a:r>
              <a:rPr lang="th-TH" sz="12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(ใช้ชื่อฟอน</a:t>
            </a:r>
            <a:r>
              <a:rPr lang="th-TH" sz="1200" b="1" dirty="0" err="1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ต์</a:t>
            </a:r>
            <a:r>
              <a:rPr lang="th-TH" sz="12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  </a:t>
            </a:r>
            <a:r>
              <a:rPr lang="en-US" sz="1200" b="1" dirty="0" err="1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pishnu_DH</a:t>
            </a:r>
            <a:r>
              <a:rPr lang="en-US" sz="12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193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4C802674-BDD7-4B17-9F69-6A7CCDE18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5551" y="1189973"/>
            <a:ext cx="4606184" cy="3747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A892F71D-668C-4356-82B0-78A7B169B1A3}"/>
              </a:ext>
            </a:extLst>
          </p:cNvPr>
          <p:cNvSpPr txBox="1">
            <a:spLocks/>
          </p:cNvSpPr>
          <p:nvPr/>
        </p:nvSpPr>
        <p:spPr>
          <a:xfrm>
            <a:off x="738529" y="1724744"/>
            <a:ext cx="1210968" cy="733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z="1800" b="1" dirty="0">
                <a:solidFill>
                  <a:srgbClr val="FF0000"/>
                </a:solidFill>
                <a:effectLst/>
                <a:latin typeface="Thasadith" panose="00000500000000000000" pitchFamily="2" charset="-34"/>
                <a:cs typeface="Thasadith" panose="00000500000000000000" pitchFamily="2" charset="-34"/>
              </a:rPr>
              <a:t>ตัวอย่าง</a:t>
            </a:r>
            <a:endParaRPr lang="en-US" sz="1800" b="1" dirty="0">
              <a:solidFill>
                <a:srgbClr val="FF0000"/>
              </a:solidFill>
              <a:effectLst/>
              <a:latin typeface="Thasadith" panose="00000500000000000000" pitchFamily="2" charset="-34"/>
              <a:cs typeface="Thasadith" panose="00000500000000000000" pitchFamily="2" charset="-3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52FCA9-F2DA-4F2C-AC29-D755A4209A45}"/>
              </a:ext>
            </a:extLst>
          </p:cNvPr>
          <p:cNvSpPr txBox="1">
            <a:spLocks/>
          </p:cNvSpPr>
          <p:nvPr/>
        </p:nvSpPr>
        <p:spPr>
          <a:xfrm>
            <a:off x="4340449" y="177625"/>
            <a:ext cx="3822009" cy="68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ออกแบบฟอน</a:t>
            </a:r>
            <a:r>
              <a:rPr lang="th-TH" sz="1800" b="1" dirty="0" err="1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ต์สัญ</a:t>
            </a: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ลักษณ์</a:t>
            </a:r>
          </a:p>
          <a:p>
            <a:pPr>
              <a:defRPr/>
            </a:pPr>
            <a:endParaRPr lang="th-TH" sz="1800" b="1" dirty="0">
              <a:solidFill>
                <a:srgbClr val="FF8001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sadith" panose="00000500000000000000" pitchFamily="2" charset="-34"/>
              <a:cs typeface="Thasadith" panose="00000500000000000000" pitchFamily="2" charset="-34"/>
            </a:endParaRPr>
          </a:p>
          <a:p>
            <a:pPr>
              <a:defRPr/>
            </a:pPr>
            <a:r>
              <a:rPr lang="th-TH" sz="12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(ใช้ชื่อฟอน</a:t>
            </a:r>
            <a:r>
              <a:rPr lang="th-TH" sz="1200" b="1" dirty="0" err="1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ต์</a:t>
            </a:r>
            <a:r>
              <a:rPr lang="th-TH" sz="12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  </a:t>
            </a:r>
            <a:r>
              <a:rPr lang="en-US" sz="1200" b="1" dirty="0" err="1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pishnu_DH</a:t>
            </a:r>
            <a:r>
              <a:rPr lang="en-US" sz="12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342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21FD65F9-FF9D-4BCD-A13D-484DCCF6C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6972" y="1241628"/>
            <a:ext cx="6969828" cy="3613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กล่องข้อความ 4">
            <a:extLst>
              <a:ext uri="{FF2B5EF4-FFF2-40B4-BE49-F238E27FC236}">
                <a16:creationId xmlns:a16="http://schemas.microsoft.com/office/drawing/2014/main" id="{6C5C5FC2-F0BA-4D41-8FE1-176F5B07F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3336" y="1457618"/>
            <a:ext cx="23240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1600" b="1" dirty="0">
                <a:solidFill>
                  <a:schemeClr val="accent6">
                    <a:lumMod val="50000"/>
                  </a:schemeClr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ฟอน</a:t>
            </a:r>
            <a:r>
              <a:rPr lang="th-TH" altLang="th-TH" sz="1600" b="1" dirty="0" err="1">
                <a:solidFill>
                  <a:schemeClr val="accent6">
                    <a:lumMod val="50000"/>
                  </a:schemeClr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ต์</a:t>
            </a:r>
            <a:r>
              <a:rPr lang="th-TH" altLang="th-TH" sz="1600" b="1" dirty="0">
                <a:solidFill>
                  <a:schemeClr val="accent6">
                    <a:lumMod val="50000"/>
                  </a:schemeClr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  </a:t>
            </a:r>
            <a:r>
              <a:rPr lang="en-US" altLang="th-TH" sz="1600" b="1" dirty="0" err="1">
                <a:solidFill>
                  <a:schemeClr val="accent6">
                    <a:lumMod val="50000"/>
                  </a:schemeClr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pishnu_DH</a:t>
            </a:r>
            <a:r>
              <a:rPr lang="en-US" altLang="th-TH" sz="1600" b="1" dirty="0">
                <a:solidFill>
                  <a:schemeClr val="accent6">
                    <a:lumMod val="50000"/>
                  </a:schemeClr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 </a:t>
            </a:r>
            <a:endParaRPr lang="th-TH" altLang="th-TH" sz="1600" b="1" dirty="0">
              <a:solidFill>
                <a:schemeClr val="accent6">
                  <a:lumMod val="50000"/>
                </a:schemeClr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</p:txBody>
      </p:sp>
      <p:sp>
        <p:nvSpPr>
          <p:cNvPr id="4" name="ลูกศร: ขวา 3">
            <a:extLst>
              <a:ext uri="{FF2B5EF4-FFF2-40B4-BE49-F238E27FC236}">
                <a16:creationId xmlns:a16="http://schemas.microsoft.com/office/drawing/2014/main" id="{90C048DD-65C7-4EE5-AC10-52E94770561C}"/>
              </a:ext>
            </a:extLst>
          </p:cNvPr>
          <p:cNvSpPr/>
          <p:nvPr/>
        </p:nvSpPr>
        <p:spPr>
          <a:xfrm rot="10800000">
            <a:off x="2667000" y="1513752"/>
            <a:ext cx="666750" cy="2308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29A0D25-3607-45E9-B7F8-7F55ED1CDB71}"/>
              </a:ext>
            </a:extLst>
          </p:cNvPr>
          <p:cNvSpPr txBox="1">
            <a:spLocks/>
          </p:cNvSpPr>
          <p:nvPr/>
        </p:nvSpPr>
        <p:spPr>
          <a:xfrm>
            <a:off x="4340449" y="177625"/>
            <a:ext cx="3822009" cy="68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ออกแบบฟอน</a:t>
            </a:r>
            <a:r>
              <a:rPr lang="th-TH" sz="1800" b="1" dirty="0" err="1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ต์สัญ</a:t>
            </a: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ลักษณ์</a:t>
            </a:r>
          </a:p>
          <a:p>
            <a:pPr>
              <a:defRPr/>
            </a:pPr>
            <a:endParaRPr lang="th-TH" sz="1800" b="1" dirty="0">
              <a:solidFill>
                <a:srgbClr val="FF8001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sadith" panose="00000500000000000000" pitchFamily="2" charset="-34"/>
              <a:cs typeface="Thasadith" panose="00000500000000000000" pitchFamily="2" charset="-34"/>
            </a:endParaRPr>
          </a:p>
          <a:p>
            <a:pPr>
              <a:defRPr/>
            </a:pPr>
            <a:r>
              <a:rPr lang="th-TH" sz="12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(ใช้ชื่อฟอน</a:t>
            </a:r>
            <a:r>
              <a:rPr lang="th-TH" sz="1200" b="1" dirty="0" err="1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ต์</a:t>
            </a:r>
            <a:r>
              <a:rPr lang="th-TH" sz="12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  </a:t>
            </a:r>
            <a:r>
              <a:rPr lang="en-US" sz="1200" b="1" dirty="0" err="1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pishnu_DH</a:t>
            </a:r>
            <a:r>
              <a:rPr lang="en-US" sz="12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251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BF7C22E4-D808-4380-937C-6FC3F64C9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52" y="1315986"/>
            <a:ext cx="5751159" cy="47386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E85C6E00-2322-478C-A165-CC421E0999B3}"/>
              </a:ext>
            </a:extLst>
          </p:cNvPr>
          <p:cNvSpPr/>
          <p:nvPr/>
        </p:nvSpPr>
        <p:spPr>
          <a:xfrm>
            <a:off x="2086252" y="3094120"/>
            <a:ext cx="757857" cy="2385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0ACF80-1E92-4083-B20E-18209B77EB80}"/>
              </a:ext>
            </a:extLst>
          </p:cNvPr>
          <p:cNvSpPr txBox="1">
            <a:spLocks/>
          </p:cNvSpPr>
          <p:nvPr/>
        </p:nvSpPr>
        <p:spPr>
          <a:xfrm>
            <a:off x="4340448" y="177625"/>
            <a:ext cx="4694909" cy="68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แก้ไขวิธีการใช้ยา</a:t>
            </a:r>
          </a:p>
          <a:p>
            <a:pPr>
              <a:defRPr/>
            </a:pPr>
            <a:r>
              <a:rPr lang="th-TH" sz="14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ในเมนู </a:t>
            </a:r>
            <a:r>
              <a:rPr lang="en-US" sz="14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System setting </a:t>
            </a:r>
            <a:r>
              <a:rPr lang="th-TH" sz="14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ใน </a:t>
            </a:r>
            <a:r>
              <a:rPr lang="en-US" sz="1400" b="1" dirty="0" err="1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HOSxP_PCU</a:t>
            </a:r>
            <a:endParaRPr lang="th-TH" sz="1400" b="1" dirty="0">
              <a:solidFill>
                <a:srgbClr val="FF8001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sadith" panose="00000500000000000000" pitchFamily="2" charset="-34"/>
              <a:cs typeface="Thasadith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314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3">
            <a:extLst>
              <a:ext uri="{FF2B5EF4-FFF2-40B4-BE49-F238E27FC236}">
                <a16:creationId xmlns:a16="http://schemas.microsoft.com/office/drawing/2014/main" id="{743F2BC9-6DB6-4F74-9072-436882C2CCBD}"/>
              </a:ext>
            </a:extLst>
          </p:cNvPr>
          <p:cNvSpPr/>
          <p:nvPr/>
        </p:nvSpPr>
        <p:spPr>
          <a:xfrm>
            <a:off x="1919182" y="1745541"/>
            <a:ext cx="5359953" cy="236847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780F92-0229-44FC-AD04-ACCAE513A944}"/>
              </a:ext>
            </a:extLst>
          </p:cNvPr>
          <p:cNvSpPr txBox="1">
            <a:spLocks/>
          </p:cNvSpPr>
          <p:nvPr/>
        </p:nvSpPr>
        <p:spPr>
          <a:xfrm>
            <a:off x="2862156" y="2263479"/>
            <a:ext cx="4317241" cy="1166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ข้อมูลทั่วไป</a:t>
            </a:r>
          </a:p>
          <a:p>
            <a:pPr>
              <a:defRPr/>
            </a:pPr>
            <a:r>
              <a:rPr lang="th-TH" sz="2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ข้อมูลสุขภาพเบื้องต้น</a:t>
            </a:r>
          </a:p>
        </p:txBody>
      </p:sp>
    </p:spTree>
    <p:extLst>
      <p:ext uri="{BB962C8B-B14F-4D97-AF65-F5344CB8AC3E}">
        <p14:creationId xmlns:p14="http://schemas.microsoft.com/office/powerpoint/2010/main" val="250216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852B494-AFA9-428B-AF34-2F61F71C3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42" y="1416030"/>
            <a:ext cx="6942207" cy="33254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B6B84EF8-D57A-4084-A952-CEA83956878E}"/>
              </a:ext>
            </a:extLst>
          </p:cNvPr>
          <p:cNvSpPr/>
          <p:nvPr/>
        </p:nvSpPr>
        <p:spPr>
          <a:xfrm>
            <a:off x="2156966" y="3440810"/>
            <a:ext cx="2318300" cy="3279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23F8F8-3009-490C-BD3A-1470F5FD4890}"/>
              </a:ext>
            </a:extLst>
          </p:cNvPr>
          <p:cNvSpPr txBox="1">
            <a:spLocks/>
          </p:cNvSpPr>
          <p:nvPr/>
        </p:nvSpPr>
        <p:spPr>
          <a:xfrm>
            <a:off x="4340448" y="177625"/>
            <a:ext cx="4694909" cy="68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แก้ไขวิธีการใช้ยา</a:t>
            </a:r>
          </a:p>
          <a:p>
            <a:pPr>
              <a:defRPr/>
            </a:pPr>
            <a:r>
              <a:rPr lang="th-TH" sz="14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ในเมนู </a:t>
            </a:r>
            <a:r>
              <a:rPr lang="en-US" sz="14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System setting </a:t>
            </a:r>
            <a:r>
              <a:rPr lang="th-TH" sz="14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ใน </a:t>
            </a:r>
            <a:r>
              <a:rPr lang="en-US" sz="1400" b="1" dirty="0" err="1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HOSxP_PCU</a:t>
            </a:r>
            <a:endParaRPr lang="th-TH" sz="1400" b="1" dirty="0">
              <a:solidFill>
                <a:srgbClr val="FF8001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sadith" panose="00000500000000000000" pitchFamily="2" charset="-34"/>
              <a:cs typeface="Thasadith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771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5F33F8D4-2982-450A-A3BC-23A903744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968" y="3265554"/>
            <a:ext cx="616471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th-TH" altLang="th-TH" sz="1600" b="1" dirty="0">
                <a:solidFill>
                  <a:srgbClr val="00217E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หลักการกำหนดวิธีกินยา</a:t>
            </a:r>
            <a:endParaRPr lang="en-US" altLang="th-TH" sz="1600" b="1" dirty="0">
              <a:solidFill>
                <a:srgbClr val="00217E"/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  <a:p>
            <a:pPr marL="571500" indent="-57150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th-TH" altLang="th-TH" sz="1600" b="1" dirty="0">
                <a:solidFill>
                  <a:srgbClr val="00217E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ใน</a:t>
            </a:r>
            <a:r>
              <a:rPr lang="en-US" altLang="th-TH" sz="1600" b="1" dirty="0">
                <a:solidFill>
                  <a:srgbClr val="00217E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 1 </a:t>
            </a:r>
            <a:r>
              <a:rPr lang="th-TH" altLang="th-TH" sz="1600" b="1" dirty="0">
                <a:solidFill>
                  <a:srgbClr val="00217E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วิธีกินยา มีจำนวน </a:t>
            </a:r>
            <a:r>
              <a:rPr lang="en-US" altLang="th-TH" sz="1600" b="1" dirty="0">
                <a:solidFill>
                  <a:srgbClr val="00217E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8 </a:t>
            </a:r>
            <a:r>
              <a:rPr lang="th-TH" altLang="th-TH" sz="1600" b="1" dirty="0">
                <a:solidFill>
                  <a:srgbClr val="00217E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ตัวอักษร</a:t>
            </a:r>
          </a:p>
          <a:p>
            <a:pPr marL="571500" indent="-57150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th-TH" altLang="th-TH" sz="1600" b="1" dirty="0">
                <a:solidFill>
                  <a:srgbClr val="00217E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แบ่งเป็น </a:t>
            </a:r>
            <a:r>
              <a:rPr lang="en-US" altLang="th-TH" sz="1600" b="1" dirty="0">
                <a:solidFill>
                  <a:srgbClr val="00217E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4</a:t>
            </a:r>
            <a:r>
              <a:rPr lang="th-TH" altLang="th-TH" sz="1600" b="1" dirty="0">
                <a:solidFill>
                  <a:srgbClr val="00217E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 ชุด ๆ ละ </a:t>
            </a:r>
            <a:r>
              <a:rPr lang="en-US" altLang="th-TH" sz="1600" b="1" dirty="0">
                <a:solidFill>
                  <a:srgbClr val="00217E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2 </a:t>
            </a:r>
            <a:r>
              <a:rPr lang="th-TH" altLang="th-TH" sz="1600" b="1" dirty="0">
                <a:solidFill>
                  <a:srgbClr val="00217E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ตัวอักษร (</a:t>
            </a:r>
            <a:r>
              <a:rPr lang="en-US" altLang="th-TH" sz="1600" b="1" dirty="0">
                <a:solidFill>
                  <a:srgbClr val="00217E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1</a:t>
            </a:r>
            <a:r>
              <a:rPr lang="th-TH" altLang="th-TH" sz="1600" b="1" dirty="0">
                <a:solidFill>
                  <a:srgbClr val="00217E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ชุด </a:t>
            </a:r>
            <a:r>
              <a:rPr lang="en-US" altLang="th-TH" sz="1600" b="1" dirty="0">
                <a:solidFill>
                  <a:srgbClr val="00217E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= 1</a:t>
            </a:r>
            <a:r>
              <a:rPr lang="th-TH" altLang="th-TH" sz="1600" b="1" dirty="0">
                <a:solidFill>
                  <a:srgbClr val="00217E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มื้อ)</a:t>
            </a:r>
          </a:p>
          <a:p>
            <a:pPr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th-TH" altLang="th-TH" sz="1600" b="1" dirty="0">
                <a:solidFill>
                  <a:srgbClr val="00217E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(เช้า กลางวัน เย็น ก่อนนอน)</a:t>
            </a:r>
          </a:p>
          <a:p>
            <a:pPr marL="571500" indent="-57150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th-TH" altLang="th-TH" sz="1600" b="1" dirty="0">
                <a:solidFill>
                  <a:srgbClr val="00217E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ช่วงมื้อใดไม่มียากิน ให้เคาะเว้นไปตามจำนวนมื้อที่ไม่มีการกินยา  มื้อถัดจากมื้อสุดท้ายที่มียากินไม่ต้องเคาะ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946725C-7D84-4580-89AB-A32D97C4E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33" y="1236173"/>
            <a:ext cx="5047894" cy="1954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906AB51-2DFA-4A5B-918C-519FDA96262D}"/>
              </a:ext>
            </a:extLst>
          </p:cNvPr>
          <p:cNvSpPr txBox="1">
            <a:spLocks/>
          </p:cNvSpPr>
          <p:nvPr/>
        </p:nvSpPr>
        <p:spPr>
          <a:xfrm>
            <a:off x="4340448" y="177625"/>
            <a:ext cx="4694909" cy="68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แก้ไขวิธีการใช้ยา</a:t>
            </a:r>
          </a:p>
          <a:p>
            <a:pPr>
              <a:defRPr/>
            </a:pPr>
            <a:r>
              <a:rPr lang="th-TH" sz="14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ในเมนู </a:t>
            </a:r>
            <a:r>
              <a:rPr lang="en-US" sz="14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System setting </a:t>
            </a:r>
            <a:r>
              <a:rPr lang="th-TH" sz="14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ใน </a:t>
            </a:r>
            <a:r>
              <a:rPr lang="en-US" sz="1400" b="1" dirty="0" err="1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HOSxP_PCU</a:t>
            </a:r>
            <a:endParaRPr lang="th-TH" sz="1400" b="1" dirty="0">
              <a:solidFill>
                <a:srgbClr val="FF8001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sadith" panose="00000500000000000000" pitchFamily="2" charset="-34"/>
              <a:cs typeface="Thasadith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549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AE011DA-DDBB-4272-A4C4-F7CFBDB8CD04}"/>
              </a:ext>
            </a:extLst>
          </p:cNvPr>
          <p:cNvSpPr txBox="1">
            <a:spLocks/>
          </p:cNvSpPr>
          <p:nvPr/>
        </p:nvSpPr>
        <p:spPr>
          <a:xfrm>
            <a:off x="3902043" y="277213"/>
            <a:ext cx="5142367" cy="68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– นำตารางต้นฉบับ ไป </a:t>
            </a:r>
            <a:r>
              <a:rPr lang="en-US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update </a:t>
            </a: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ใน </a:t>
            </a:r>
            <a:r>
              <a:rPr lang="en-US" sz="1800" b="1" dirty="0" err="1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sql</a:t>
            </a:r>
            <a:r>
              <a:rPr lang="en-US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 query </a:t>
            </a: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ชื่อตาราง </a:t>
            </a:r>
            <a:r>
              <a:rPr lang="en-US" sz="1800" b="1" dirty="0" err="1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drugusage</a:t>
            </a:r>
            <a:endParaRPr lang="th-TH" sz="1800" b="1" dirty="0">
              <a:solidFill>
                <a:srgbClr val="FF8001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sadith" panose="00000500000000000000" pitchFamily="2" charset="-34"/>
              <a:cs typeface="Thasadith" panose="00000500000000000000" pitchFamily="2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74C2746-F109-410D-B6E0-60CEF2E57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9488" y="1364808"/>
            <a:ext cx="6405024" cy="3601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716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6113122-EF5D-408A-ADF0-3079CCD70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0516" y="1255247"/>
            <a:ext cx="5073739" cy="3419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5FAB964-EB5C-4306-8046-13F15ACD25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" b="398"/>
          <a:stretch/>
        </p:blipFill>
        <p:spPr>
          <a:xfrm>
            <a:off x="2412106" y="1219035"/>
            <a:ext cx="5001625" cy="3370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คำบรรยายภาพ: เส้นโค้งที่มีเส้นขอบและแถบเน้น 5">
            <a:extLst>
              <a:ext uri="{FF2B5EF4-FFF2-40B4-BE49-F238E27FC236}">
                <a16:creationId xmlns:a16="http://schemas.microsoft.com/office/drawing/2014/main" id="{E9E69B5A-3BB1-4217-9691-136222BB008B}"/>
              </a:ext>
            </a:extLst>
          </p:cNvPr>
          <p:cNvSpPr/>
          <p:nvPr/>
        </p:nvSpPr>
        <p:spPr>
          <a:xfrm>
            <a:off x="7561078" y="4667586"/>
            <a:ext cx="1292086" cy="300659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2150"/>
              <a:gd name="adj6" fmla="val -14852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คำอ่านภาษาไทย</a:t>
            </a:r>
          </a:p>
        </p:txBody>
      </p:sp>
      <p:sp>
        <p:nvSpPr>
          <p:cNvPr id="7" name="คำบรรยายภาพ: เส้นโค้งที่มีเส้นขอบและแถบเน้น 6">
            <a:extLst>
              <a:ext uri="{FF2B5EF4-FFF2-40B4-BE49-F238E27FC236}">
                <a16:creationId xmlns:a16="http://schemas.microsoft.com/office/drawing/2014/main" id="{7BE0E628-0BC1-45AF-982A-658ADA787E8F}"/>
              </a:ext>
            </a:extLst>
          </p:cNvPr>
          <p:cNvSpPr/>
          <p:nvPr/>
        </p:nvSpPr>
        <p:spPr>
          <a:xfrm>
            <a:off x="7563820" y="4159913"/>
            <a:ext cx="958116" cy="300659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6920"/>
              <a:gd name="adj6" fmla="val -13280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คำเตือน</a:t>
            </a: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0873379F-84A6-47A6-92FB-11284B766EDC}"/>
              </a:ext>
            </a:extLst>
          </p:cNvPr>
          <p:cNvSpPr/>
          <p:nvPr/>
        </p:nvSpPr>
        <p:spPr>
          <a:xfrm>
            <a:off x="3426632" y="2154528"/>
            <a:ext cx="2461420" cy="4821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64D40AB9-B6A7-44EB-978F-23AA9B321C4D}"/>
              </a:ext>
            </a:extLst>
          </p:cNvPr>
          <p:cNvSpPr/>
          <p:nvPr/>
        </p:nvSpPr>
        <p:spPr>
          <a:xfrm>
            <a:off x="2821588" y="3213222"/>
            <a:ext cx="3816547" cy="6468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คำบรรยายภาพ: เส้นโค้งที่มีเส้นขอบและแถบเน้น 9">
            <a:extLst>
              <a:ext uri="{FF2B5EF4-FFF2-40B4-BE49-F238E27FC236}">
                <a16:creationId xmlns:a16="http://schemas.microsoft.com/office/drawing/2014/main" id="{7845B912-3F82-4A81-8351-C153EF98E31C}"/>
              </a:ext>
            </a:extLst>
          </p:cNvPr>
          <p:cNvSpPr/>
          <p:nvPr/>
        </p:nvSpPr>
        <p:spPr>
          <a:xfrm>
            <a:off x="7521932" y="1436346"/>
            <a:ext cx="1451760" cy="5109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7554"/>
              <a:gd name="adj6" fmla="val -6938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วันที่มารับบริการ </a:t>
            </a:r>
            <a:r>
              <a:rPr lang="en-US" sz="12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HN </a:t>
            </a:r>
            <a:r>
              <a:rPr lang="th-TH" sz="12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เบอร์โทร รพ.สต.</a:t>
            </a:r>
          </a:p>
        </p:txBody>
      </p:sp>
      <p:sp>
        <p:nvSpPr>
          <p:cNvPr id="11" name="คำบรรยายภาพ: เส้นโค้งที่มีเส้นขอบและแถบเน้น 10">
            <a:extLst>
              <a:ext uri="{FF2B5EF4-FFF2-40B4-BE49-F238E27FC236}">
                <a16:creationId xmlns:a16="http://schemas.microsoft.com/office/drawing/2014/main" id="{D2ED0222-8258-4387-ABF5-9FFE62A9F1A5}"/>
              </a:ext>
            </a:extLst>
          </p:cNvPr>
          <p:cNvSpPr/>
          <p:nvPr/>
        </p:nvSpPr>
        <p:spPr>
          <a:xfrm>
            <a:off x="7525967" y="2461972"/>
            <a:ext cx="1362308" cy="300659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890"/>
              <a:gd name="adj6" fmla="val -12031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วิธีใช้ยา (ภาษาไทย)</a:t>
            </a:r>
          </a:p>
        </p:txBody>
      </p:sp>
      <p:sp>
        <p:nvSpPr>
          <p:cNvPr id="12" name="คำบรรยายภาพ: เส้นโค้งที่มีเส้นขอบและแถบเน้น 11">
            <a:extLst>
              <a:ext uri="{FF2B5EF4-FFF2-40B4-BE49-F238E27FC236}">
                <a16:creationId xmlns:a16="http://schemas.microsoft.com/office/drawing/2014/main" id="{754A3385-CB1C-4E2C-BD2D-7AB2DF6758C8}"/>
              </a:ext>
            </a:extLst>
          </p:cNvPr>
          <p:cNvSpPr/>
          <p:nvPr/>
        </p:nvSpPr>
        <p:spPr>
          <a:xfrm flipH="1">
            <a:off x="992786" y="1599618"/>
            <a:ext cx="832907" cy="300659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6691"/>
              <a:gd name="adj6" fmla="val -11279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จำนวน</a:t>
            </a:r>
          </a:p>
        </p:txBody>
      </p:sp>
      <p:sp>
        <p:nvSpPr>
          <p:cNvPr id="13" name="คำบรรยายภาพ: เส้นโค้งที่มีเส้นขอบและแถบเน้น 12">
            <a:extLst>
              <a:ext uri="{FF2B5EF4-FFF2-40B4-BE49-F238E27FC236}">
                <a16:creationId xmlns:a16="http://schemas.microsoft.com/office/drawing/2014/main" id="{A0E1B161-7079-4004-B472-64AD8875352E}"/>
              </a:ext>
            </a:extLst>
          </p:cNvPr>
          <p:cNvSpPr/>
          <p:nvPr/>
        </p:nvSpPr>
        <p:spPr>
          <a:xfrm>
            <a:off x="7489182" y="2957856"/>
            <a:ext cx="1451760" cy="5109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2643"/>
              <a:gd name="adj6" fmla="val -5819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วิธีใช้ยาเชิงสัญลักษณ์</a:t>
            </a:r>
          </a:p>
        </p:txBody>
      </p:sp>
      <p:sp>
        <p:nvSpPr>
          <p:cNvPr id="14" name="คำบรรยายภาพ: เส้นโค้งที่มีเส้นขอบและแถบเน้น 13">
            <a:extLst>
              <a:ext uri="{FF2B5EF4-FFF2-40B4-BE49-F238E27FC236}">
                <a16:creationId xmlns:a16="http://schemas.microsoft.com/office/drawing/2014/main" id="{4E0A8949-9A55-455B-8802-AF035BEBEF0C}"/>
              </a:ext>
            </a:extLst>
          </p:cNvPr>
          <p:cNvSpPr/>
          <p:nvPr/>
        </p:nvSpPr>
        <p:spPr>
          <a:xfrm>
            <a:off x="7532872" y="2013850"/>
            <a:ext cx="958116" cy="300659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873"/>
              <a:gd name="adj6" fmla="val -12976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ชื่อยา</a:t>
            </a: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996672D4-BE76-4B7B-A75D-3E2566816E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3" y="2099998"/>
            <a:ext cx="510948" cy="510948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2C48EFE7-E0BB-4EEF-8384-200AE9EB54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05" y="3340085"/>
            <a:ext cx="548840" cy="548840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01993F9B-7ADD-40F8-8B58-8759F284CA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1" y="3967889"/>
            <a:ext cx="602288" cy="451716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A7CCB0EC-1B31-4633-966F-75F9D3CAAF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81" y="2636657"/>
            <a:ext cx="602288" cy="602288"/>
          </a:xfrm>
          <a:prstGeom prst="rect">
            <a:avLst/>
          </a:prstGeom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FB771176-DB36-4BEF-BF66-7673EDC70E5F}"/>
              </a:ext>
            </a:extLst>
          </p:cNvPr>
          <p:cNvSpPr txBox="1">
            <a:spLocks/>
          </p:cNvSpPr>
          <p:nvPr/>
        </p:nvSpPr>
        <p:spPr>
          <a:xfrm>
            <a:off x="918445" y="2080348"/>
            <a:ext cx="1424097" cy="2380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th-TH" sz="1800" b="1" dirty="0">
                <a:latin typeface="Thasadith" panose="00000500000000000000" pitchFamily="2" charset="-34"/>
                <a:cs typeface="Thasadith" panose="00000500000000000000" pitchFamily="2" charset="-34"/>
              </a:rPr>
              <a:t>เช้า</a:t>
            </a:r>
          </a:p>
          <a:p>
            <a:pPr marL="342900" indent="-342900">
              <a:buFontTx/>
              <a:buChar char="-"/>
            </a:pPr>
            <a:endParaRPr lang="th-TH" sz="1800" b="1" dirty="0">
              <a:latin typeface="Thasadith" panose="00000500000000000000" pitchFamily="2" charset="-34"/>
              <a:cs typeface="Thasadith" panose="00000500000000000000" pitchFamily="2" charset="-34"/>
            </a:endParaRPr>
          </a:p>
          <a:p>
            <a:pPr marL="342900" indent="-342900">
              <a:buFontTx/>
              <a:buChar char="-"/>
            </a:pPr>
            <a:r>
              <a:rPr lang="th-TH" sz="1800" b="1" dirty="0">
                <a:latin typeface="Thasadith" panose="00000500000000000000" pitchFamily="2" charset="-34"/>
                <a:cs typeface="Thasadith" panose="00000500000000000000" pitchFamily="2" charset="-34"/>
              </a:rPr>
              <a:t>กลางวัน</a:t>
            </a:r>
          </a:p>
          <a:p>
            <a:pPr marL="342900" indent="-342900">
              <a:buFontTx/>
              <a:buChar char="-"/>
            </a:pPr>
            <a:endParaRPr lang="th-TH" sz="1800" b="1" dirty="0">
              <a:latin typeface="Thasadith" panose="00000500000000000000" pitchFamily="2" charset="-34"/>
              <a:cs typeface="Thasadith" panose="00000500000000000000" pitchFamily="2" charset="-34"/>
            </a:endParaRPr>
          </a:p>
          <a:p>
            <a:pPr marL="342900" indent="-342900">
              <a:buFontTx/>
              <a:buChar char="-"/>
            </a:pPr>
            <a:r>
              <a:rPr lang="th-TH" sz="1800" b="1" dirty="0">
                <a:latin typeface="Thasadith" panose="00000500000000000000" pitchFamily="2" charset="-34"/>
                <a:cs typeface="Thasadith" panose="00000500000000000000" pitchFamily="2" charset="-34"/>
              </a:rPr>
              <a:t>เย็น</a:t>
            </a:r>
          </a:p>
          <a:p>
            <a:pPr marL="342900" indent="-342900">
              <a:buFontTx/>
              <a:buChar char="-"/>
            </a:pPr>
            <a:endParaRPr lang="th-TH" sz="1800" b="1" dirty="0">
              <a:latin typeface="Thasadith" panose="00000500000000000000" pitchFamily="2" charset="-34"/>
              <a:cs typeface="Thasadith" panose="00000500000000000000" pitchFamily="2" charset="-34"/>
            </a:endParaRPr>
          </a:p>
          <a:p>
            <a:pPr marL="342900" indent="-342900">
              <a:buFontTx/>
              <a:buChar char="-"/>
            </a:pPr>
            <a:r>
              <a:rPr lang="th-TH" sz="1800" b="1" dirty="0">
                <a:latin typeface="Thasadith" panose="00000500000000000000" pitchFamily="2" charset="-34"/>
                <a:cs typeface="Thasadith" panose="00000500000000000000" pitchFamily="2" charset="-34"/>
              </a:rPr>
              <a:t>ก่อนนอน</a:t>
            </a:r>
            <a:endParaRPr lang="en-US" sz="1800" b="1" dirty="0">
              <a:latin typeface="Thasadith" panose="00000500000000000000" pitchFamily="2" charset="-34"/>
              <a:cs typeface="Thasadith" panose="00000500000000000000" pitchFamily="2" charset="-34"/>
            </a:endParaRPr>
          </a:p>
        </p:txBody>
      </p:sp>
      <p:sp>
        <p:nvSpPr>
          <p:cNvPr id="20" name="สี่เหลี่ยมผืนผ้า: มุมมน 19">
            <a:extLst>
              <a:ext uri="{FF2B5EF4-FFF2-40B4-BE49-F238E27FC236}">
                <a16:creationId xmlns:a16="http://schemas.microsoft.com/office/drawing/2014/main" id="{A2B3E94F-3E3F-4D68-8272-5DFC7CC69213}"/>
              </a:ext>
            </a:extLst>
          </p:cNvPr>
          <p:cNvSpPr/>
          <p:nvPr/>
        </p:nvSpPr>
        <p:spPr>
          <a:xfrm>
            <a:off x="149736" y="2060520"/>
            <a:ext cx="2123012" cy="2518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20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21" name="ลูกศร: ขวาท้ายขีด 20">
            <a:extLst>
              <a:ext uri="{FF2B5EF4-FFF2-40B4-BE49-F238E27FC236}">
                <a16:creationId xmlns:a16="http://schemas.microsoft.com/office/drawing/2014/main" id="{DA8A11EF-D02E-4DF2-907C-1842A4494589}"/>
              </a:ext>
            </a:extLst>
          </p:cNvPr>
          <p:cNvSpPr/>
          <p:nvPr/>
        </p:nvSpPr>
        <p:spPr>
          <a:xfrm>
            <a:off x="2285587" y="2817405"/>
            <a:ext cx="689761" cy="300659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19206DDD-F3DF-4F55-A029-91A8147EA1E5}"/>
              </a:ext>
            </a:extLst>
          </p:cNvPr>
          <p:cNvSpPr txBox="1">
            <a:spLocks/>
          </p:cNvSpPr>
          <p:nvPr/>
        </p:nvSpPr>
        <p:spPr>
          <a:xfrm>
            <a:off x="3902043" y="277213"/>
            <a:ext cx="4619893" cy="68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ผลการดำเนินการ/ผลสัมฤทธิ์/ประโยชน์ที่ได้รับ </a:t>
            </a:r>
          </a:p>
        </p:txBody>
      </p:sp>
    </p:spTree>
    <p:extLst>
      <p:ext uri="{BB962C8B-B14F-4D97-AF65-F5344CB8AC3E}">
        <p14:creationId xmlns:p14="http://schemas.microsoft.com/office/powerpoint/2010/main" val="5729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/>
      <p:bldP spid="20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7583FF54-ACDF-4D58-9845-808B1DD01A7B}"/>
              </a:ext>
            </a:extLst>
          </p:cNvPr>
          <p:cNvSpPr txBox="1">
            <a:spLocks/>
          </p:cNvSpPr>
          <p:nvPr/>
        </p:nvSpPr>
        <p:spPr>
          <a:xfrm>
            <a:off x="3902043" y="277213"/>
            <a:ext cx="4619893" cy="68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ผลการดำเนินการ/ผลสัมฤทธิ์/ประโยชน์ที่ได้รับ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057FDC-583B-499D-BD35-11FD0A448ACC}"/>
              </a:ext>
            </a:extLst>
          </p:cNvPr>
          <p:cNvSpPr txBox="1">
            <a:spLocks/>
          </p:cNvSpPr>
          <p:nvPr/>
        </p:nvSpPr>
        <p:spPr>
          <a:xfrm>
            <a:off x="251566" y="1138914"/>
            <a:ext cx="1799426" cy="527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6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ตัวอย่างฉลากยา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E6C01DCA-4C2C-45F9-A6D9-925A02EE4713}"/>
              </a:ext>
            </a:extLst>
          </p:cNvPr>
          <p:cNvSpPr txBox="1"/>
          <p:nvPr/>
        </p:nvSpPr>
        <p:spPr bwMode="auto">
          <a:xfrm>
            <a:off x="2427359" y="2362926"/>
            <a:ext cx="1474684" cy="116955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14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วิธีกินยา คือ</a:t>
            </a:r>
          </a:p>
          <a:p>
            <a:pPr>
              <a:defRPr/>
            </a:pPr>
            <a:endParaRPr lang="th-TH" altLang="ko-KR" sz="1400" b="1" dirty="0">
              <a:solidFill>
                <a:srgbClr val="0000CC"/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  <a:p>
            <a:pPr>
              <a:defRPr/>
            </a:pPr>
            <a:r>
              <a:rPr lang="en-US" altLang="ko-KR" sz="14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11pt</a:t>
            </a:r>
            <a:endParaRPr lang="th-TH" altLang="ko-KR" sz="1400" b="1" dirty="0">
              <a:solidFill>
                <a:srgbClr val="0000CC"/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  <a:p>
            <a:pPr>
              <a:defRPr/>
            </a:pPr>
            <a:endParaRPr lang="th-TH" altLang="ko-KR" sz="1400" b="1" dirty="0">
              <a:solidFill>
                <a:srgbClr val="0000CC"/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  <a:p>
            <a:pPr>
              <a:defRPr/>
            </a:pPr>
            <a:endParaRPr lang="en-US" altLang="ko-KR" sz="1400" b="1" dirty="0">
              <a:solidFill>
                <a:srgbClr val="0000CC"/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79118EB-1210-4B60-8466-A9A96A284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704" y="1666430"/>
            <a:ext cx="4619893" cy="3115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065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7583FF54-ACDF-4D58-9845-808B1DD01A7B}"/>
              </a:ext>
            </a:extLst>
          </p:cNvPr>
          <p:cNvSpPr txBox="1">
            <a:spLocks/>
          </p:cNvSpPr>
          <p:nvPr/>
        </p:nvSpPr>
        <p:spPr>
          <a:xfrm>
            <a:off x="3902043" y="277213"/>
            <a:ext cx="4619893" cy="68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ผลการดำเนินการ/ผลสัมฤทธิ์/ประโยชน์ที่ได้รับ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057FDC-583B-499D-BD35-11FD0A448ACC}"/>
              </a:ext>
            </a:extLst>
          </p:cNvPr>
          <p:cNvSpPr txBox="1">
            <a:spLocks/>
          </p:cNvSpPr>
          <p:nvPr/>
        </p:nvSpPr>
        <p:spPr>
          <a:xfrm>
            <a:off x="251566" y="1138914"/>
            <a:ext cx="1799426" cy="527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6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ตัวอย่างฉลากยา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E6C01DCA-4C2C-45F9-A6D9-925A02EE4713}"/>
              </a:ext>
            </a:extLst>
          </p:cNvPr>
          <p:cNvSpPr txBox="1"/>
          <p:nvPr/>
        </p:nvSpPr>
        <p:spPr bwMode="auto">
          <a:xfrm>
            <a:off x="2396561" y="2234738"/>
            <a:ext cx="1423409" cy="116955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14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วิธีกินยา คือ</a:t>
            </a:r>
          </a:p>
          <a:p>
            <a:pPr>
              <a:defRPr/>
            </a:pPr>
            <a:endParaRPr lang="th-TH" altLang="ko-KR" sz="1400" b="1" dirty="0">
              <a:solidFill>
                <a:srgbClr val="0000CC"/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  <a:p>
            <a:pPr>
              <a:defRPr/>
            </a:pPr>
            <a:r>
              <a:rPr lang="en-US" altLang="ko-KR" sz="14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11at</a:t>
            </a:r>
            <a:endParaRPr lang="th-TH" altLang="ko-KR" sz="1400" b="1" dirty="0">
              <a:solidFill>
                <a:srgbClr val="0000CC"/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  <a:p>
            <a:pPr>
              <a:defRPr/>
            </a:pPr>
            <a:endParaRPr lang="th-TH" altLang="ko-KR" sz="1400" b="1" dirty="0">
              <a:solidFill>
                <a:srgbClr val="0000CC"/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  <a:p>
            <a:pPr>
              <a:defRPr/>
            </a:pPr>
            <a:endParaRPr lang="en-US" altLang="ko-KR" sz="1400" b="1" dirty="0">
              <a:solidFill>
                <a:srgbClr val="0000CC"/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454A626-8B14-44C6-8B09-FBF5D46A9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456" y="1666430"/>
            <a:ext cx="4714878" cy="3199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1317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7583FF54-ACDF-4D58-9845-808B1DD01A7B}"/>
              </a:ext>
            </a:extLst>
          </p:cNvPr>
          <p:cNvSpPr txBox="1">
            <a:spLocks/>
          </p:cNvSpPr>
          <p:nvPr/>
        </p:nvSpPr>
        <p:spPr>
          <a:xfrm>
            <a:off x="3902043" y="277213"/>
            <a:ext cx="4619893" cy="68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ผลการดำเนินการ/ผลสัมฤทธิ์/ประโยชน์ที่ได้รับ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057FDC-583B-499D-BD35-11FD0A448ACC}"/>
              </a:ext>
            </a:extLst>
          </p:cNvPr>
          <p:cNvSpPr txBox="1">
            <a:spLocks/>
          </p:cNvSpPr>
          <p:nvPr/>
        </p:nvSpPr>
        <p:spPr>
          <a:xfrm>
            <a:off x="251566" y="1138914"/>
            <a:ext cx="1799426" cy="527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6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ตัวอย่างฉลากยา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E6C01DCA-4C2C-45F9-A6D9-925A02EE4713}"/>
              </a:ext>
            </a:extLst>
          </p:cNvPr>
          <p:cNvSpPr txBox="1"/>
          <p:nvPr/>
        </p:nvSpPr>
        <p:spPr bwMode="auto">
          <a:xfrm>
            <a:off x="2369055" y="2192009"/>
            <a:ext cx="1329405" cy="116955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14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วิธีกินยา คือ</a:t>
            </a:r>
          </a:p>
          <a:p>
            <a:pPr>
              <a:defRPr/>
            </a:pPr>
            <a:endParaRPr lang="th-TH" altLang="ko-KR" sz="1400" b="1" dirty="0">
              <a:solidFill>
                <a:srgbClr val="0000CC"/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  <a:p>
            <a:pPr>
              <a:defRPr/>
            </a:pPr>
            <a:r>
              <a:rPr lang="en-US" altLang="ko-KR" sz="14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22pt</a:t>
            </a:r>
            <a:endParaRPr lang="th-TH" altLang="ko-KR" sz="1400" b="1" dirty="0">
              <a:solidFill>
                <a:srgbClr val="0000CC"/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  <a:p>
            <a:pPr>
              <a:defRPr/>
            </a:pPr>
            <a:endParaRPr lang="th-TH" altLang="ko-KR" sz="1400" b="1" dirty="0">
              <a:solidFill>
                <a:srgbClr val="0000CC"/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  <a:p>
            <a:pPr>
              <a:defRPr/>
            </a:pPr>
            <a:endParaRPr lang="en-US" altLang="ko-KR" sz="1400" b="1" dirty="0">
              <a:solidFill>
                <a:srgbClr val="0000CC"/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25F4EFE-177F-4C1C-97D5-9911F5026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6522" y="1634863"/>
            <a:ext cx="4790445" cy="3231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7637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7583FF54-ACDF-4D58-9845-808B1DD01A7B}"/>
              </a:ext>
            </a:extLst>
          </p:cNvPr>
          <p:cNvSpPr txBox="1">
            <a:spLocks/>
          </p:cNvSpPr>
          <p:nvPr/>
        </p:nvSpPr>
        <p:spPr>
          <a:xfrm>
            <a:off x="3902043" y="277213"/>
            <a:ext cx="4619893" cy="68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ผลการดำเนินการ/ผลสัมฤทธิ์/ประโยชน์ที่ได้รับ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057FDC-583B-499D-BD35-11FD0A448ACC}"/>
              </a:ext>
            </a:extLst>
          </p:cNvPr>
          <p:cNvSpPr txBox="1">
            <a:spLocks/>
          </p:cNvSpPr>
          <p:nvPr/>
        </p:nvSpPr>
        <p:spPr>
          <a:xfrm>
            <a:off x="251566" y="1138914"/>
            <a:ext cx="1799426" cy="527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6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ตัวอย่างฉลากยา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E6C01DCA-4C2C-45F9-A6D9-925A02EE4713}"/>
              </a:ext>
            </a:extLst>
          </p:cNvPr>
          <p:cNvSpPr txBox="1"/>
          <p:nvPr/>
        </p:nvSpPr>
        <p:spPr bwMode="auto">
          <a:xfrm>
            <a:off x="2267662" y="2388563"/>
            <a:ext cx="1414863" cy="116955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14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วิธีกินยา คือ</a:t>
            </a:r>
          </a:p>
          <a:p>
            <a:pPr>
              <a:defRPr/>
            </a:pPr>
            <a:endParaRPr lang="th-TH" altLang="ko-KR" sz="1400" b="1" dirty="0">
              <a:solidFill>
                <a:srgbClr val="0000CC"/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  <a:p>
            <a:pPr>
              <a:defRPr/>
            </a:pPr>
            <a:r>
              <a:rPr lang="en-US" altLang="ko-KR" sz="14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11ht</a:t>
            </a:r>
            <a:endParaRPr lang="th-TH" altLang="ko-KR" sz="1400" b="1" dirty="0">
              <a:solidFill>
                <a:srgbClr val="0000CC"/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  <a:p>
            <a:pPr>
              <a:defRPr/>
            </a:pPr>
            <a:endParaRPr lang="th-TH" altLang="ko-KR" sz="1400" b="1" dirty="0">
              <a:solidFill>
                <a:srgbClr val="0000CC"/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  <a:p>
            <a:pPr>
              <a:defRPr/>
            </a:pPr>
            <a:endParaRPr lang="en-US" altLang="ko-KR" sz="1400" b="1" dirty="0">
              <a:solidFill>
                <a:srgbClr val="0000CC"/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753155A-D232-4950-BBD6-8603D1EB7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9195" y="1585005"/>
            <a:ext cx="4788140" cy="3192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03738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7583FF54-ACDF-4D58-9845-808B1DD01A7B}"/>
              </a:ext>
            </a:extLst>
          </p:cNvPr>
          <p:cNvSpPr txBox="1">
            <a:spLocks/>
          </p:cNvSpPr>
          <p:nvPr/>
        </p:nvSpPr>
        <p:spPr>
          <a:xfrm>
            <a:off x="3902043" y="277213"/>
            <a:ext cx="4619893" cy="68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ผลการดำเนินการ/ผลสัมฤทธิ์/ประโยชน์ที่ได้รับ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057FDC-583B-499D-BD35-11FD0A448ACC}"/>
              </a:ext>
            </a:extLst>
          </p:cNvPr>
          <p:cNvSpPr txBox="1">
            <a:spLocks/>
          </p:cNvSpPr>
          <p:nvPr/>
        </p:nvSpPr>
        <p:spPr>
          <a:xfrm>
            <a:off x="251566" y="1138914"/>
            <a:ext cx="1799426" cy="527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6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ตัวอย่างฉลากยา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E6C01DCA-4C2C-45F9-A6D9-925A02EE4713}"/>
              </a:ext>
            </a:extLst>
          </p:cNvPr>
          <p:cNvSpPr txBox="1"/>
          <p:nvPr/>
        </p:nvSpPr>
        <p:spPr bwMode="auto">
          <a:xfrm>
            <a:off x="2347305" y="2166372"/>
            <a:ext cx="1414863" cy="116955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14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วิธีกินยา คือ</a:t>
            </a:r>
          </a:p>
          <a:p>
            <a:pPr>
              <a:defRPr/>
            </a:pPr>
            <a:endParaRPr lang="th-TH" altLang="ko-KR" sz="1400" b="1" dirty="0">
              <a:solidFill>
                <a:srgbClr val="0000CC"/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  <a:p>
            <a:pPr>
              <a:defRPr/>
            </a:pPr>
            <a:r>
              <a:rPr lang="en-US" altLang="ko-KR" sz="14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2.502at</a:t>
            </a:r>
            <a:endParaRPr lang="th-TH" altLang="ko-KR" sz="1400" b="1" dirty="0">
              <a:solidFill>
                <a:srgbClr val="0000CC"/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  <a:p>
            <a:pPr>
              <a:defRPr/>
            </a:pPr>
            <a:endParaRPr lang="th-TH" altLang="ko-KR" sz="1400" b="1" dirty="0">
              <a:solidFill>
                <a:srgbClr val="0000CC"/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  <a:p>
            <a:pPr>
              <a:defRPr/>
            </a:pPr>
            <a:endParaRPr lang="en-US" altLang="ko-KR" sz="1400" b="1" dirty="0">
              <a:solidFill>
                <a:srgbClr val="0000CC"/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BCA3C03-3BB2-4DAD-9583-9623F24C1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2168" y="1402672"/>
            <a:ext cx="4899642" cy="3296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5522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68E91AC5-2AAF-4FA9-A1E3-7C25D7EDC5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4652" y="1182757"/>
            <a:ext cx="6713660" cy="3777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7583FF54-ACDF-4D58-9845-808B1DD01A7B}"/>
              </a:ext>
            </a:extLst>
          </p:cNvPr>
          <p:cNvSpPr txBox="1">
            <a:spLocks/>
          </p:cNvSpPr>
          <p:nvPr/>
        </p:nvSpPr>
        <p:spPr>
          <a:xfrm>
            <a:off x="3902043" y="277213"/>
            <a:ext cx="4619893" cy="68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ผลการดำเนินการ/ผลสัมฤทธิ์/ประโยชน์ที่ได้รับ </a:t>
            </a:r>
          </a:p>
        </p:txBody>
      </p:sp>
    </p:spTree>
    <p:extLst>
      <p:ext uri="{BB962C8B-B14F-4D97-AF65-F5344CB8AC3E}">
        <p14:creationId xmlns:p14="http://schemas.microsoft.com/office/powerpoint/2010/main" val="369152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1114705" y="10633"/>
            <a:ext cx="7944235" cy="5252483"/>
            <a:chOff x="1143000" y="567497"/>
            <a:chExt cx="6858000" cy="4576004"/>
          </a:xfrm>
        </p:grpSpPr>
        <p:pic>
          <p:nvPicPr>
            <p:cNvPr id="7" name="รูปภาพ 6">
              <a:extLst>
                <a:ext uri="{FF2B5EF4-FFF2-40B4-BE49-F238E27FC236}">
                  <a16:creationId xmlns:a16="http://schemas.microsoft.com/office/drawing/2014/main" id="{3992EECF-7F27-4AE5-A56C-133DB7032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658648"/>
              <a:ext cx="6858000" cy="42862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Title 3"/>
            <p:cNvSpPr txBox="1">
              <a:spLocks/>
            </p:cNvSpPr>
            <p:nvPr/>
          </p:nvSpPr>
          <p:spPr>
            <a:xfrm>
              <a:off x="2284526" y="853819"/>
              <a:ext cx="1027658" cy="572644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r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rgbClr val="00206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th-TH" sz="1500" dirty="0">
                  <a:solidFill>
                    <a:srgbClr val="FF000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ต.แม่ยม</a:t>
              </a:r>
              <a:endParaRPr lang="en-US" sz="1500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9" name="Title 3"/>
            <p:cNvSpPr txBox="1">
              <a:spLocks/>
            </p:cNvSpPr>
            <p:nvPr/>
          </p:nvSpPr>
          <p:spPr>
            <a:xfrm>
              <a:off x="6518989" y="567497"/>
              <a:ext cx="1027658" cy="572644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r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rgbClr val="00206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th-TH" sz="1500" dirty="0">
                  <a:solidFill>
                    <a:srgbClr val="FF000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ต.</a:t>
              </a:r>
              <a:r>
                <a:rPr lang="th-TH" sz="1500" dirty="0" err="1">
                  <a:solidFill>
                    <a:srgbClr val="FF000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แม่หล่าย</a:t>
              </a:r>
              <a:endParaRPr lang="en-US" sz="1500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0" name="Title 3"/>
            <p:cNvSpPr txBox="1">
              <a:spLocks/>
            </p:cNvSpPr>
            <p:nvPr/>
          </p:nvSpPr>
          <p:spPr>
            <a:xfrm>
              <a:off x="5491331" y="3258923"/>
              <a:ext cx="1027658" cy="572644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r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rgbClr val="00206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th-TH" sz="1500" dirty="0">
                  <a:solidFill>
                    <a:srgbClr val="FF000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ต.ร่องฟอง</a:t>
              </a:r>
              <a:endParaRPr lang="en-US" sz="1500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1" name="Title 3"/>
            <p:cNvSpPr txBox="1">
              <a:spLocks/>
            </p:cNvSpPr>
            <p:nvPr/>
          </p:nvSpPr>
          <p:spPr>
            <a:xfrm>
              <a:off x="1813547" y="4060624"/>
              <a:ext cx="1027658" cy="572644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r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rgbClr val="00206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th-TH" sz="1500" dirty="0">
                  <a:solidFill>
                    <a:srgbClr val="FF000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ต.ทุ่ง</a:t>
              </a:r>
              <a:r>
                <a:rPr lang="th-TH" sz="1500" dirty="0" err="1">
                  <a:solidFill>
                    <a:srgbClr val="FF000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กวาว</a:t>
              </a:r>
              <a:endParaRPr lang="en-US" sz="1500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2" name="คำบรรยายภาพแบบเส้น 3 11"/>
            <p:cNvSpPr/>
            <p:nvPr/>
          </p:nvSpPr>
          <p:spPr>
            <a:xfrm rot="10800000">
              <a:off x="1695917" y="4695254"/>
              <a:ext cx="2290575" cy="343586"/>
            </a:xfrm>
            <a:prstGeom prst="border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0000"/>
                <a:gd name="adj6" fmla="val -16667"/>
                <a:gd name="adj7" fmla="val 398958"/>
                <a:gd name="adj8" fmla="val 32779"/>
              </a:avLst>
            </a:prstGeom>
            <a:solidFill>
              <a:srgbClr val="FF9E1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/>
            </a:p>
          </p:txBody>
        </p:sp>
        <p:sp>
          <p:nvSpPr>
            <p:cNvPr id="13" name="Title 3"/>
            <p:cNvSpPr txBox="1">
              <a:spLocks/>
            </p:cNvSpPr>
            <p:nvPr/>
          </p:nvSpPr>
          <p:spPr>
            <a:xfrm>
              <a:off x="1695918" y="4570857"/>
              <a:ext cx="2236742" cy="572644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r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rgbClr val="00206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th-TH" sz="1500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โรงพยาบาลส่งเสริมสุขภาพตำบลทุ่ง</a:t>
              </a:r>
              <a:r>
                <a:rPr lang="th-TH" sz="1500" dirty="0" err="1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โฮ้ง</a:t>
              </a:r>
              <a:endParaRPr lang="en-US" sz="15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36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72D1AFCF-7AC1-4D28-A71B-C9D68C51A8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730047" y="-65586"/>
            <a:ext cx="3556424" cy="63200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181773B5-8EE4-4358-99C1-0A147187F1C3}"/>
              </a:ext>
            </a:extLst>
          </p:cNvPr>
          <p:cNvSpPr txBox="1">
            <a:spLocks/>
          </p:cNvSpPr>
          <p:nvPr/>
        </p:nvSpPr>
        <p:spPr>
          <a:xfrm>
            <a:off x="3902043" y="277213"/>
            <a:ext cx="4619893" cy="68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ผลการดำเนินการ/ผลสัมฤทธิ์/ประโยชน์ที่ได้รับ </a:t>
            </a:r>
          </a:p>
        </p:txBody>
      </p:sp>
    </p:spTree>
    <p:extLst>
      <p:ext uri="{BB962C8B-B14F-4D97-AF65-F5344CB8AC3E}">
        <p14:creationId xmlns:p14="http://schemas.microsoft.com/office/powerpoint/2010/main" val="8791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AB8C4464-FABE-4EB9-ABF0-F51A29694741}"/>
              </a:ext>
            </a:extLst>
          </p:cNvPr>
          <p:cNvSpPr txBox="1">
            <a:spLocks/>
          </p:cNvSpPr>
          <p:nvPr/>
        </p:nvSpPr>
        <p:spPr>
          <a:xfrm>
            <a:off x="3902043" y="277213"/>
            <a:ext cx="4619893" cy="68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ผลการดำเนินการ/ผลสัมฤทธิ์/ประโยชน์ที่ได้รับ </a:t>
            </a:r>
          </a:p>
        </p:txBody>
      </p:sp>
      <p:pic>
        <p:nvPicPr>
          <p:cNvPr id="6" name="รูปภาพ 5" descr="รูปภาพประกอบด้วย ข้อความ, ใบเสร็จรับเงิ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6822BA1C-33BE-41CF-BA4F-A708F6223E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667" y="961859"/>
            <a:ext cx="2938931" cy="3904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3794CA8-D8FE-4B66-950F-0DF961140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372" y="1492405"/>
            <a:ext cx="4505098" cy="3087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1899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8B78193-B874-4F7A-8286-8100451D19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834" y="1561828"/>
            <a:ext cx="6090837" cy="3427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CCAE1FA-BEF2-4E38-9053-5881205AB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63" y="1871529"/>
            <a:ext cx="4794754" cy="26981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FD0CC972-10DE-413D-A344-D804FF8814BE}"/>
              </a:ext>
            </a:extLst>
          </p:cNvPr>
          <p:cNvSpPr txBox="1"/>
          <p:nvPr/>
        </p:nvSpPr>
        <p:spPr bwMode="auto">
          <a:xfrm>
            <a:off x="943123" y="1168087"/>
            <a:ext cx="7257754" cy="3385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6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- </a:t>
            </a:r>
            <a:r>
              <a:rPr lang="th-TH" altLang="ko-KR" sz="16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ผู้ป่วย</a:t>
            </a:r>
            <a:r>
              <a:rPr lang="th-TH" altLang="ko-KR" sz="14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เรื้อรัง</a:t>
            </a:r>
            <a:r>
              <a:rPr lang="th-TH" altLang="ko-KR" sz="16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/ผู้ป่วยทั่วไป มีความพึงพอใจมากขึ้น จำชนิดยาได้ง่ายขึ้น</a:t>
            </a:r>
            <a:endParaRPr lang="en-US" altLang="ko-KR" sz="1600" b="1" dirty="0">
              <a:solidFill>
                <a:srgbClr val="0000CC"/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4D19DF1-BF1D-45C2-8EB6-8F4BE6C788AD}"/>
              </a:ext>
            </a:extLst>
          </p:cNvPr>
          <p:cNvSpPr txBox="1">
            <a:spLocks/>
          </p:cNvSpPr>
          <p:nvPr/>
        </p:nvSpPr>
        <p:spPr>
          <a:xfrm>
            <a:off x="4216724" y="231545"/>
            <a:ext cx="4619893" cy="68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ผลการดำเนินงานนวัตกรรม</a:t>
            </a:r>
          </a:p>
        </p:txBody>
      </p:sp>
    </p:spTree>
    <p:extLst>
      <p:ext uri="{BB962C8B-B14F-4D97-AF65-F5344CB8AC3E}">
        <p14:creationId xmlns:p14="http://schemas.microsoft.com/office/powerpoint/2010/main" val="414380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8B78193-B874-4F7A-8286-8100451D19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807" y="1860745"/>
            <a:ext cx="5533889" cy="3114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CCAE1FA-BEF2-4E38-9053-5881205AB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0494" y="1685839"/>
            <a:ext cx="4012699" cy="2258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D6534CFE-ED8A-4A02-97ED-1F766CB0EAD1}"/>
              </a:ext>
            </a:extLst>
          </p:cNvPr>
          <p:cNvSpPr txBox="1"/>
          <p:nvPr/>
        </p:nvSpPr>
        <p:spPr bwMode="auto">
          <a:xfrm>
            <a:off x="680646" y="1231590"/>
            <a:ext cx="7341718" cy="3385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6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- </a:t>
            </a:r>
            <a:r>
              <a:rPr lang="th-TH" altLang="ko-KR" sz="16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ยังไม่พบผู้ป่วยกินยาผิดชนิด ตั้งแต่เริ่มใช้</a:t>
            </a:r>
            <a:r>
              <a:rPr lang="th-TH" altLang="ko-KR" sz="1600" b="1" dirty="0">
                <a:solidFill>
                  <a:srgbClr val="0000CC"/>
                </a:solidFill>
                <a:effectLst/>
                <a:latin typeface="Thasadith" panose="00000500000000000000" pitchFamily="2" charset="-34"/>
                <a:cs typeface="Thasadith" panose="00000500000000000000" pitchFamily="2" charset="-34"/>
              </a:rPr>
              <a:t>ฉลาก</a:t>
            </a:r>
            <a:r>
              <a:rPr lang="th-TH" altLang="ko-KR" sz="16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ยาเชิงสัญลักษณ์</a:t>
            </a:r>
            <a:endParaRPr lang="en-US" altLang="ko-KR" sz="1600" b="1" dirty="0">
              <a:solidFill>
                <a:srgbClr val="0000CC"/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F3E5692-4CF8-413E-9728-BAA9E7CF07F0}"/>
              </a:ext>
            </a:extLst>
          </p:cNvPr>
          <p:cNvSpPr txBox="1">
            <a:spLocks/>
          </p:cNvSpPr>
          <p:nvPr/>
        </p:nvSpPr>
        <p:spPr>
          <a:xfrm>
            <a:off x="4216724" y="231545"/>
            <a:ext cx="4619893" cy="68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ผลการดำเนินงานนวัตกรรม</a:t>
            </a:r>
          </a:p>
        </p:txBody>
      </p:sp>
    </p:spTree>
    <p:extLst>
      <p:ext uri="{BB962C8B-B14F-4D97-AF65-F5344CB8AC3E}">
        <p14:creationId xmlns:p14="http://schemas.microsoft.com/office/powerpoint/2010/main" val="314941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8B78193-B874-4F7A-8286-8100451D19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863" y="2680163"/>
            <a:ext cx="2990046" cy="1682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FD0CC972-10DE-413D-A344-D804FF8814BE}"/>
              </a:ext>
            </a:extLst>
          </p:cNvPr>
          <p:cNvSpPr txBox="1"/>
          <p:nvPr/>
        </p:nvSpPr>
        <p:spPr bwMode="auto">
          <a:xfrm>
            <a:off x="315864" y="1405404"/>
            <a:ext cx="2990046" cy="8309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6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- </a:t>
            </a:r>
            <a:r>
              <a:rPr lang="th-TH" altLang="ko-KR" sz="16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ผู้ที่อ่านหนังสือไม่ได้/อ่านไม่คล่อง สามารถกินยาได้ถูกชนิด ถูกเวลา และถูกจำนวน</a:t>
            </a:r>
            <a:endParaRPr lang="en-US" altLang="ko-KR" sz="1600" b="1" dirty="0">
              <a:solidFill>
                <a:srgbClr val="0000CC"/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A0EC66A-50EB-4282-B727-680BB8BA7F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7733" y="1557495"/>
            <a:ext cx="5595316" cy="3147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B3D32942-F464-4A71-A1CF-237C3AF1384D}"/>
              </a:ext>
            </a:extLst>
          </p:cNvPr>
          <p:cNvSpPr txBox="1">
            <a:spLocks/>
          </p:cNvSpPr>
          <p:nvPr/>
        </p:nvSpPr>
        <p:spPr>
          <a:xfrm>
            <a:off x="4216724" y="231545"/>
            <a:ext cx="4619893" cy="68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ผลการดำเนินงานนวัตกรรม</a:t>
            </a:r>
          </a:p>
        </p:txBody>
      </p:sp>
    </p:spTree>
    <p:extLst>
      <p:ext uri="{BB962C8B-B14F-4D97-AF65-F5344CB8AC3E}">
        <p14:creationId xmlns:p14="http://schemas.microsoft.com/office/powerpoint/2010/main" val="100169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บุคคล, นั่ง, ในอาคาร, ครอบครัว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F6F515A-EE68-41C1-BCF1-722D365B3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9" y="1670695"/>
            <a:ext cx="4301362" cy="3224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รูปภาพ 8" descr="รูปภาพประกอบด้วย บุคคล, นั่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589031A-F4CA-4050-A400-B3039F9208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150" y="2483486"/>
            <a:ext cx="3369749" cy="2526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685827F8-2E0B-43BD-8749-9FDCA0C65819}"/>
              </a:ext>
            </a:extLst>
          </p:cNvPr>
          <p:cNvSpPr txBox="1"/>
          <p:nvPr/>
        </p:nvSpPr>
        <p:spPr bwMode="auto">
          <a:xfrm>
            <a:off x="5370535" y="1164618"/>
            <a:ext cx="2889562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16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ผู้ดูแลผู้ป่วยติดเตียง จัดยาให้ผู้ป่วยได้ถูกชนิด ถูกขนาด และถูกเวลา</a:t>
            </a:r>
            <a:endParaRPr lang="en-US" altLang="ko-KR" sz="1600" b="1" dirty="0">
              <a:solidFill>
                <a:srgbClr val="0000CC"/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2E2A812-6384-4AFA-AA9D-E6B5D9199B59}"/>
              </a:ext>
            </a:extLst>
          </p:cNvPr>
          <p:cNvSpPr txBox="1">
            <a:spLocks/>
          </p:cNvSpPr>
          <p:nvPr/>
        </p:nvSpPr>
        <p:spPr>
          <a:xfrm>
            <a:off x="4216724" y="231545"/>
            <a:ext cx="4619893" cy="68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ผลการดำเนินงานนวัตกรรม</a:t>
            </a:r>
          </a:p>
        </p:txBody>
      </p:sp>
    </p:spTree>
    <p:extLst>
      <p:ext uri="{BB962C8B-B14F-4D97-AF65-F5344CB8AC3E}">
        <p14:creationId xmlns:p14="http://schemas.microsoft.com/office/powerpoint/2010/main" val="414671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">
            <a:extLst>
              <a:ext uri="{FF2B5EF4-FFF2-40B4-BE49-F238E27FC236}">
                <a16:creationId xmlns:a16="http://schemas.microsoft.com/office/drawing/2014/main" id="{FD0CC972-10DE-413D-A344-D804FF8814BE}"/>
              </a:ext>
            </a:extLst>
          </p:cNvPr>
          <p:cNvSpPr txBox="1"/>
          <p:nvPr/>
        </p:nvSpPr>
        <p:spPr bwMode="auto">
          <a:xfrm>
            <a:off x="352077" y="1288668"/>
            <a:ext cx="2889562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16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ผู้ดูแลผู้ป่วยติดเตียง จัดยาให้ผู้ป่วยได้ถูกชนิด ถูกขนาด และถูกเวลา</a:t>
            </a:r>
            <a:endParaRPr lang="en-US" altLang="ko-KR" sz="1600" b="1" dirty="0">
              <a:solidFill>
                <a:srgbClr val="0000CC"/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</p:txBody>
      </p:sp>
      <p:pic>
        <p:nvPicPr>
          <p:cNvPr id="4" name="รูปภาพ 3" descr="รูปภาพประกอบด้วย บุคคล, ในอาคาร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432479F-C008-47FA-8F92-2DFFAD0B42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74" y="1026117"/>
            <a:ext cx="5341859" cy="40045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รูปภาพ 6" descr="รูปภาพประกอบด้วย บุคคล, ในอาคาร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6390FBD4-7BA8-44D9-B01B-AA62F27BF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0" y="2168613"/>
            <a:ext cx="3817844" cy="2862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5CFFE29-E527-4223-8D9A-815B12E3B130}"/>
              </a:ext>
            </a:extLst>
          </p:cNvPr>
          <p:cNvSpPr txBox="1">
            <a:spLocks/>
          </p:cNvSpPr>
          <p:nvPr/>
        </p:nvSpPr>
        <p:spPr>
          <a:xfrm>
            <a:off x="4216724" y="231545"/>
            <a:ext cx="4619893" cy="68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ผลการดำเนินงานนวัตกรรม</a:t>
            </a:r>
          </a:p>
        </p:txBody>
      </p:sp>
    </p:spTree>
    <p:extLst>
      <p:ext uri="{BB962C8B-B14F-4D97-AF65-F5344CB8AC3E}">
        <p14:creationId xmlns:p14="http://schemas.microsoft.com/office/powerpoint/2010/main" val="110898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8B78193-B874-4F7A-8286-8100451D19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378" y="2171008"/>
            <a:ext cx="4643142" cy="2612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CCAE1FA-BEF2-4E38-9053-5881205AB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1178" y="1404365"/>
            <a:ext cx="1901673" cy="3379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FD0CC972-10DE-413D-A344-D804FF8814BE}"/>
              </a:ext>
            </a:extLst>
          </p:cNvPr>
          <p:cNvSpPr txBox="1"/>
          <p:nvPr/>
        </p:nvSpPr>
        <p:spPr bwMode="auto">
          <a:xfrm>
            <a:off x="262455" y="1155345"/>
            <a:ext cx="5586083" cy="73866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14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การสนับสนุนวัสดุ และครุภัณฑ์ จากโรงพยาบาลแม่ข่าย (รพ.แพร่)</a:t>
            </a:r>
          </a:p>
          <a:p>
            <a:pPr>
              <a:defRPr/>
            </a:pPr>
            <a:r>
              <a:rPr lang="th-TH" altLang="ko-KR" sz="14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	- </a:t>
            </a:r>
            <a:r>
              <a:rPr lang="en-US" altLang="ko-KR" sz="14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Thermal Printer </a:t>
            </a:r>
            <a:r>
              <a:rPr lang="th-TH" altLang="ko-KR" sz="14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ทุก รพ.สต.</a:t>
            </a:r>
            <a:endParaRPr lang="en-US" altLang="ko-KR" sz="1400" b="1" dirty="0">
              <a:solidFill>
                <a:srgbClr val="0000CC"/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  <a:p>
            <a:pPr>
              <a:defRPr/>
            </a:pPr>
            <a:r>
              <a:rPr lang="en-US" altLang="ko-KR" sz="14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	</a:t>
            </a:r>
            <a:r>
              <a:rPr lang="th-TH" altLang="ko-KR" sz="1400" b="1" dirty="0">
                <a:solidFill>
                  <a:srgbClr val="0000CC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- ฉลากยา</a:t>
            </a:r>
            <a:endParaRPr lang="en-US" altLang="ko-KR" sz="1400" b="1" dirty="0">
              <a:solidFill>
                <a:srgbClr val="0000CC"/>
              </a:solidFill>
              <a:latin typeface="Thasadith" panose="00000500000000000000" pitchFamily="2" charset="-34"/>
              <a:cs typeface="Thasadith" panose="00000500000000000000" pitchFamily="2" charset="-34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6BE2556-9F85-44A0-848B-C11711F0BBEE}"/>
              </a:ext>
            </a:extLst>
          </p:cNvPr>
          <p:cNvSpPr txBox="1">
            <a:spLocks/>
          </p:cNvSpPr>
          <p:nvPr/>
        </p:nvSpPr>
        <p:spPr>
          <a:xfrm>
            <a:off x="4216724" y="231545"/>
            <a:ext cx="4619893" cy="68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0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ปัจจัยความสำเร็จนวัตกรรม</a:t>
            </a:r>
          </a:p>
        </p:txBody>
      </p:sp>
    </p:spTree>
    <p:extLst>
      <p:ext uri="{BB962C8B-B14F-4D97-AF65-F5344CB8AC3E}">
        <p14:creationId xmlns:p14="http://schemas.microsoft.com/office/powerpoint/2010/main" val="42672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74010AE-DEC6-49D0-B112-D9F2AB112DAF}"/>
              </a:ext>
            </a:extLst>
          </p:cNvPr>
          <p:cNvSpPr txBox="1">
            <a:spLocks/>
          </p:cNvSpPr>
          <p:nvPr/>
        </p:nvSpPr>
        <p:spPr>
          <a:xfrm>
            <a:off x="4216724" y="231545"/>
            <a:ext cx="4619893" cy="684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0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การเผยแพร่นวัตกรรม</a:t>
            </a: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6DFE0FD5-1FC3-4A2E-B317-AFA829CBCD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656926"/>
              </p:ext>
            </p:extLst>
          </p:nvPr>
        </p:nvGraphicFramePr>
        <p:xfrm>
          <a:off x="323172" y="1501518"/>
          <a:ext cx="4113441" cy="1939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3441">
                  <a:extLst>
                    <a:ext uri="{9D8B030D-6E8A-4147-A177-3AD203B41FA5}">
                      <a16:colId xmlns:a16="http://schemas.microsoft.com/office/drawing/2014/main" val="3041365196"/>
                    </a:ext>
                  </a:extLst>
                </a:gridCol>
              </a:tblGrid>
              <a:tr h="45613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8001"/>
                          </a:solidFill>
                          <a:effectLst>
                            <a:glow rad="101600">
                              <a:schemeClr val="bg1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Package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7025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1. </a:t>
                      </a:r>
                      <a:r>
                        <a:rPr lang="th-TH" sz="1600" dirty="0"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ไฟล์ฉลากยา ที่ออกแบบแล้ว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69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2. </a:t>
                      </a:r>
                      <a:r>
                        <a:rPr lang="th-TH" sz="1600" dirty="0"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ฟอน</a:t>
                      </a:r>
                      <a:r>
                        <a:rPr lang="th-TH" sz="1600" dirty="0" err="1"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ต์สัญ</a:t>
                      </a:r>
                      <a:r>
                        <a:rPr lang="th-TH" sz="1600" dirty="0"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ลักษณ์  (</a:t>
                      </a:r>
                      <a:r>
                        <a:rPr lang="en-US" sz="1600" dirty="0" err="1"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pishnu_DH</a:t>
                      </a:r>
                      <a:r>
                        <a:rPr lang="en-US" sz="1600" dirty="0"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945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3. </a:t>
                      </a:r>
                      <a:r>
                        <a:rPr lang="th-TH" sz="1600" dirty="0"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ตาราง </a:t>
                      </a:r>
                      <a:r>
                        <a:rPr lang="en-US" sz="1600" dirty="0" err="1"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drugusage</a:t>
                      </a:r>
                      <a:r>
                        <a:rPr lang="en-US" sz="1600" dirty="0"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 </a:t>
                      </a:r>
                      <a:r>
                        <a:rPr lang="th-TH" sz="1600" dirty="0"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ต้นฉบับ (นำไปอัพเดตได้เลย)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921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4. </a:t>
                      </a:r>
                      <a:r>
                        <a:rPr lang="th-TH" sz="1600" dirty="0"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คู่มือการติดตั้ง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734816"/>
                  </a:ext>
                </a:extLst>
              </a:tr>
            </a:tbl>
          </a:graphicData>
        </a:graphic>
      </p:graphicFrame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2D3D62A7-8541-401B-AE71-249419203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869794"/>
              </p:ext>
            </p:extLst>
          </p:nvPr>
        </p:nvGraphicFramePr>
        <p:xfrm>
          <a:off x="5697867" y="1495783"/>
          <a:ext cx="2421202" cy="3175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1202">
                  <a:extLst>
                    <a:ext uri="{9D8B030D-6E8A-4147-A177-3AD203B41FA5}">
                      <a16:colId xmlns:a16="http://schemas.microsoft.com/office/drawing/2014/main" val="3041365196"/>
                    </a:ext>
                  </a:extLst>
                </a:gridCol>
              </a:tblGrid>
              <a:tr h="456138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rgbClr val="FF8001"/>
                          </a:solidFill>
                          <a:effectLst>
                            <a:glow rad="101600">
                              <a:schemeClr val="bg1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รพ.สต.ที่ร่วมใช้ฉลากยาเชิงสัญลักษณ์</a:t>
                      </a:r>
                      <a:endParaRPr lang="en-US" sz="1600" b="1" dirty="0">
                        <a:solidFill>
                          <a:srgbClr val="FF8001"/>
                        </a:solidFill>
                        <a:effectLst>
                          <a:glow rad="101600">
                            <a:schemeClr val="bg1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asadith" panose="00000500000000000000" pitchFamily="2" charset="-34"/>
                        <a:cs typeface="Thasadith" panose="00000500000000000000" pitchFamily="2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7025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th-TH" sz="1600" dirty="0"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ทุ่งโฮ</a:t>
                      </a:r>
                      <a:r>
                        <a:rPr lang="th-TH" sz="1600" dirty="0" err="1"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้ง</a:t>
                      </a:r>
                      <a:endParaRPr lang="th-TH" sz="1600" dirty="0">
                        <a:latin typeface="Thasadith" panose="00000500000000000000" pitchFamily="2" charset="-34"/>
                        <a:cs typeface="Thasadith" panose="000005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69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 startAt="2"/>
                      </a:pPr>
                      <a:r>
                        <a:rPr lang="th-TH" sz="1600" dirty="0"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ช่อแฮ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945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 startAt="3"/>
                      </a:pPr>
                      <a:r>
                        <a:rPr lang="th-TH" sz="1600" dirty="0"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ป่าแดง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921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4. </a:t>
                      </a:r>
                      <a:endParaRPr lang="th-TH" sz="1600" dirty="0">
                        <a:latin typeface="Thasadith" panose="00000500000000000000" pitchFamily="2" charset="-34"/>
                        <a:cs typeface="Thasadith" panose="000005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734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1600" dirty="0">
                        <a:latin typeface="Thasadith" panose="00000500000000000000" pitchFamily="2" charset="-34"/>
                        <a:cs typeface="Thasadith" panose="000005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96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1600" dirty="0">
                        <a:latin typeface="Thasadith" panose="00000500000000000000" pitchFamily="2" charset="-34"/>
                        <a:cs typeface="Thasadith" panose="000005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154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1600" dirty="0">
                        <a:latin typeface="Thasadith" panose="00000500000000000000" pitchFamily="2" charset="-34"/>
                        <a:cs typeface="Thasadith" panose="000005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138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92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4">
            <a:extLst>
              <a:ext uri="{FF2B5EF4-FFF2-40B4-BE49-F238E27FC236}">
                <a16:creationId xmlns:a16="http://schemas.microsoft.com/office/drawing/2014/main" id="{CDAEB2F4-2863-4953-A1A2-FE09B939A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466" y="3460825"/>
            <a:ext cx="385982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th-TH" sz="6000" dirty="0">
                <a:solidFill>
                  <a:schemeClr val="bg1">
                    <a:lumMod val="75000"/>
                  </a:schemeClr>
                </a:solidFill>
                <a:latin typeface="Rage Italic" panose="03070502040507070304" pitchFamily="66" charset="0"/>
                <a:cs typeface="TH SarabunPSK" panose="020B0500040200020003" pitchFamily="34" charset="-34"/>
              </a:rPr>
              <a:t>Thanks you .</a:t>
            </a:r>
            <a:endParaRPr lang="th-TH" altLang="th-TH" sz="6000" dirty="0">
              <a:solidFill>
                <a:schemeClr val="bg1">
                  <a:lumMod val="75000"/>
                </a:schemeClr>
              </a:solidFill>
              <a:latin typeface="Rage Italic" panose="03070502040507070304" pitchFamily="66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547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ผืนผ้ามุมมน 13"/>
          <p:cNvSpPr/>
          <p:nvPr/>
        </p:nvSpPr>
        <p:spPr>
          <a:xfrm>
            <a:off x="345799" y="1173809"/>
            <a:ext cx="7237952" cy="3981163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1" y="1333059"/>
            <a:ext cx="5092858" cy="3701440"/>
          </a:xfrm>
          <a:prstGeom prst="rect">
            <a:avLst/>
          </a:prstGeom>
        </p:spPr>
      </p:pic>
      <p:sp>
        <p:nvSpPr>
          <p:cNvPr id="17" name="สี่เหลี่ยมผืนผ้ามุมมน 16"/>
          <p:cNvSpPr/>
          <p:nvPr/>
        </p:nvSpPr>
        <p:spPr>
          <a:xfrm>
            <a:off x="4572000" y="1173809"/>
            <a:ext cx="3757188" cy="3860690"/>
          </a:xfrm>
          <a:prstGeom prst="roundRect">
            <a:avLst>
              <a:gd name="adj" fmla="val 70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96BC196-D616-4417-953A-387925096591}"/>
              </a:ext>
            </a:extLst>
          </p:cNvPr>
          <p:cNvSpPr txBox="1">
            <a:spLocks/>
          </p:cNvSpPr>
          <p:nvPr/>
        </p:nvSpPr>
        <p:spPr>
          <a:xfrm>
            <a:off x="4198701" y="292710"/>
            <a:ext cx="1369179" cy="463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000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ประชากร</a:t>
            </a:r>
          </a:p>
        </p:txBody>
      </p:sp>
      <p:sp>
        <p:nvSpPr>
          <p:cNvPr id="15" name="สี่เหลี่ยมผืนผ้า: มุมมน 14">
            <a:extLst>
              <a:ext uri="{FF2B5EF4-FFF2-40B4-BE49-F238E27FC236}">
                <a16:creationId xmlns:a16="http://schemas.microsoft.com/office/drawing/2014/main" id="{CDE92085-57A3-4536-9FC2-969C19100BB2}"/>
              </a:ext>
            </a:extLst>
          </p:cNvPr>
          <p:cNvSpPr/>
          <p:nvPr/>
        </p:nvSpPr>
        <p:spPr>
          <a:xfrm>
            <a:off x="4724436" y="3258091"/>
            <a:ext cx="3422509" cy="1622366"/>
          </a:xfrm>
          <a:prstGeom prst="roundRect">
            <a:avLst>
              <a:gd name="adj" fmla="val 14164"/>
            </a:avLst>
          </a:prstGeom>
          <a:gradFill flip="none" rotWithShape="1">
            <a:gsLst>
              <a:gs pos="0">
                <a:srgbClr val="F8D067">
                  <a:lumMod val="50000"/>
                  <a:shade val="30000"/>
                  <a:satMod val="115000"/>
                </a:srgbClr>
              </a:gs>
              <a:gs pos="50000">
                <a:srgbClr val="F8D067">
                  <a:lumMod val="50000"/>
                  <a:shade val="67500"/>
                  <a:satMod val="115000"/>
                </a:srgbClr>
              </a:gs>
              <a:gs pos="100000">
                <a:srgbClr val="F8D067">
                  <a:lumMod val="50000"/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7D89AC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tlCol="0" anchor="ctr"/>
          <a:lstStyle/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th-TH" sz="1400" b="1" kern="0" dirty="0">
                <a:solidFill>
                  <a:srgbClr val="FFFFFF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อสม.จำนวน </a:t>
            </a:r>
            <a:r>
              <a:rPr lang="en-US" sz="1400" b="1" kern="0" dirty="0">
                <a:solidFill>
                  <a:srgbClr val="FFFFFF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                 145 </a:t>
            </a:r>
            <a:r>
              <a:rPr lang="th-TH" sz="1400" b="1" kern="0" dirty="0">
                <a:solidFill>
                  <a:srgbClr val="FFFFFF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คน</a:t>
            </a:r>
          </a:p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th-TH" sz="1400" b="1" kern="0" dirty="0">
                <a:solidFill>
                  <a:srgbClr val="FFFFFF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วัด/ศาสนสถาน</a:t>
            </a:r>
            <a:r>
              <a:rPr lang="en-US" sz="1400" b="1" kern="0" dirty="0">
                <a:solidFill>
                  <a:srgbClr val="FFFFFF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                2  </a:t>
            </a:r>
            <a:r>
              <a:rPr lang="th-TH" sz="1400" b="1" kern="0" dirty="0">
                <a:solidFill>
                  <a:srgbClr val="FFFFFF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แห่ง</a:t>
            </a:r>
          </a:p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th-TH" sz="1400" b="1" kern="0" dirty="0">
                <a:solidFill>
                  <a:srgbClr val="FFFFFF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โรงเรียนมัธยมขยายโอกาส</a:t>
            </a:r>
            <a:r>
              <a:rPr lang="en-US" sz="1400" b="1" kern="0" dirty="0">
                <a:solidFill>
                  <a:srgbClr val="FFFFFF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   1  </a:t>
            </a:r>
            <a:r>
              <a:rPr lang="th-TH" sz="1400" b="1" kern="0" dirty="0">
                <a:solidFill>
                  <a:srgbClr val="FFFFFF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แห่ง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th-TH" sz="1400" b="1" kern="0" dirty="0">
                <a:solidFill>
                  <a:srgbClr val="FFFFFF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โรงเรียนอนุบาล               </a:t>
            </a:r>
            <a:r>
              <a:rPr lang="en-US" sz="1400" b="1" kern="0" dirty="0">
                <a:solidFill>
                  <a:srgbClr val="FFFFFF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1  </a:t>
            </a:r>
            <a:r>
              <a:rPr lang="th-TH" sz="1400" b="1" kern="0" dirty="0">
                <a:solidFill>
                  <a:srgbClr val="FFFFFF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แห่ง</a:t>
            </a:r>
          </a:p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th-TH" sz="1400" b="1" kern="0" dirty="0">
                <a:solidFill>
                  <a:srgbClr val="FFFFFF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ศูนย์เด็กเล็ก  </a:t>
            </a:r>
            <a:r>
              <a:rPr lang="en-US" sz="1400" b="1" kern="0" dirty="0">
                <a:solidFill>
                  <a:srgbClr val="FFFFFF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                  1  </a:t>
            </a:r>
            <a:r>
              <a:rPr lang="th-TH" sz="1400" b="1" kern="0" dirty="0">
                <a:solidFill>
                  <a:srgbClr val="FFFFFF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แห่ง</a:t>
            </a:r>
          </a:p>
        </p:txBody>
      </p:sp>
      <p:sp>
        <p:nvSpPr>
          <p:cNvPr id="23" name="สี่เหลี่ยมผืนผ้า: มุมมน 22">
            <a:extLst>
              <a:ext uri="{FF2B5EF4-FFF2-40B4-BE49-F238E27FC236}">
                <a16:creationId xmlns:a16="http://schemas.microsoft.com/office/drawing/2014/main" id="{32854867-FE6D-406B-ABC2-A7BC0B2F505C}"/>
              </a:ext>
            </a:extLst>
          </p:cNvPr>
          <p:cNvSpPr/>
          <p:nvPr/>
        </p:nvSpPr>
        <p:spPr>
          <a:xfrm>
            <a:off x="4724435" y="1321535"/>
            <a:ext cx="3422509" cy="1773566"/>
          </a:xfrm>
          <a:prstGeom prst="roundRect">
            <a:avLst>
              <a:gd name="adj" fmla="val 14164"/>
            </a:avLst>
          </a:prstGeom>
          <a:gradFill flip="none" rotWithShape="1">
            <a:gsLst>
              <a:gs pos="0">
                <a:srgbClr val="F8D067">
                  <a:lumMod val="50000"/>
                  <a:shade val="30000"/>
                  <a:satMod val="115000"/>
                </a:srgbClr>
              </a:gs>
              <a:gs pos="50000">
                <a:srgbClr val="F8D067">
                  <a:lumMod val="50000"/>
                  <a:shade val="67500"/>
                  <a:satMod val="115000"/>
                </a:srgbClr>
              </a:gs>
              <a:gs pos="100000">
                <a:srgbClr val="F8D067">
                  <a:lumMod val="50000"/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7D89AC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tlCol="0" anchor="ctr"/>
          <a:lstStyle/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th-TH" sz="1400" b="1" kern="0" dirty="0">
                <a:solidFill>
                  <a:srgbClr val="FFFFFF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จำนวนหมู่บ้าน</a:t>
            </a:r>
            <a:r>
              <a:rPr lang="en-US" sz="1400" b="1" kern="0" dirty="0">
                <a:solidFill>
                  <a:srgbClr val="FFFFFF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	7</a:t>
            </a:r>
            <a:r>
              <a:rPr lang="th-TH" sz="1400" b="1" kern="0" dirty="0">
                <a:solidFill>
                  <a:srgbClr val="FFFFFF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   	หมู่บ้าน</a:t>
            </a:r>
          </a:p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th-TH" sz="1400" b="1" kern="0" dirty="0">
                <a:solidFill>
                  <a:srgbClr val="FFFFFF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จำนวนหลังคาเรือน</a:t>
            </a:r>
            <a:r>
              <a:rPr lang="en-US" sz="1400" b="1" kern="0" dirty="0">
                <a:solidFill>
                  <a:srgbClr val="FFFFFF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   2,015</a:t>
            </a:r>
            <a:r>
              <a:rPr lang="th-TH" sz="1400" b="1" kern="0" dirty="0">
                <a:solidFill>
                  <a:srgbClr val="FFFFFF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 </a:t>
            </a:r>
            <a:r>
              <a:rPr lang="en-US" sz="1400" b="1" kern="0" dirty="0">
                <a:solidFill>
                  <a:srgbClr val="FFFFFF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  </a:t>
            </a:r>
            <a:r>
              <a:rPr lang="th-TH" sz="1400" b="1" kern="0" dirty="0">
                <a:solidFill>
                  <a:srgbClr val="FFFFFF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 	หลังคาเรือนประชากรทั้งหมด </a:t>
            </a:r>
            <a:r>
              <a:rPr lang="en-US" sz="1400" b="1" kern="0" dirty="0">
                <a:solidFill>
                  <a:srgbClr val="FFFFFF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5,483</a:t>
            </a:r>
            <a:r>
              <a:rPr lang="th-TH" sz="1400" b="1" kern="0" dirty="0">
                <a:solidFill>
                  <a:srgbClr val="FFFFFF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   	 คน</a:t>
            </a:r>
          </a:p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th-TH" sz="1400" b="1" kern="0" dirty="0">
                <a:solidFill>
                  <a:srgbClr val="FFFFFF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			ชาย    </a:t>
            </a:r>
            <a:r>
              <a:rPr lang="en-US" sz="1400" b="1" kern="0" dirty="0">
                <a:solidFill>
                  <a:srgbClr val="FFFFFF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2,554</a:t>
            </a:r>
            <a:r>
              <a:rPr lang="th-TH" sz="1400" b="1" kern="0" dirty="0">
                <a:solidFill>
                  <a:srgbClr val="FFFFFF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 คน   </a:t>
            </a:r>
          </a:p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th-TH" sz="1400" b="1" kern="0" dirty="0">
                <a:solidFill>
                  <a:srgbClr val="FFFFFF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			หญิง  </a:t>
            </a:r>
            <a:r>
              <a:rPr lang="en-US" sz="1400" b="1" kern="0" dirty="0">
                <a:solidFill>
                  <a:srgbClr val="FFFFFF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2,929 </a:t>
            </a:r>
            <a:r>
              <a:rPr lang="th-TH" sz="1400" b="1" kern="0" dirty="0">
                <a:solidFill>
                  <a:srgbClr val="FFFFFF"/>
                </a:solidFill>
                <a:latin typeface="Thasadith" panose="00000500000000000000" pitchFamily="2" charset="-34"/>
                <a:cs typeface="Thasadith" panose="00000500000000000000" pitchFamily="2" charset="-34"/>
              </a:rPr>
              <a:t>คน</a:t>
            </a:r>
          </a:p>
        </p:txBody>
      </p:sp>
    </p:spTree>
    <p:extLst>
      <p:ext uri="{BB962C8B-B14F-4D97-AF65-F5344CB8AC3E}">
        <p14:creationId xmlns:p14="http://schemas.microsoft.com/office/powerpoint/2010/main" val="234491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20624E44-096F-4ADE-98C9-16FCF8AAC177}"/>
              </a:ext>
            </a:extLst>
          </p:cNvPr>
          <p:cNvSpPr/>
          <p:nvPr/>
        </p:nvSpPr>
        <p:spPr>
          <a:xfrm>
            <a:off x="1187852" y="2557547"/>
            <a:ext cx="4537816" cy="1206379"/>
          </a:xfrm>
          <a:prstGeom prst="roundRect">
            <a:avLst/>
          </a:prstGeom>
          <a:solidFill>
            <a:srgbClr val="FFC000">
              <a:alpha val="46000"/>
            </a:srgb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DFDAF359-6D0C-4572-BB38-E6432BDEC810}"/>
              </a:ext>
            </a:extLst>
          </p:cNvPr>
          <p:cNvSpPr/>
          <p:nvPr/>
        </p:nvSpPr>
        <p:spPr>
          <a:xfrm>
            <a:off x="1194938" y="1384419"/>
            <a:ext cx="4537816" cy="840035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6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0" name="แผนภูมิ 9">
            <a:extLst>
              <a:ext uri="{FF2B5EF4-FFF2-40B4-BE49-F238E27FC236}">
                <a16:creationId xmlns:a16="http://schemas.microsoft.com/office/drawing/2014/main" id="{56A71F83-D8C8-4D7E-B63E-5CABA3C113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846869"/>
              </p:ext>
            </p:extLst>
          </p:nvPr>
        </p:nvGraphicFramePr>
        <p:xfrm>
          <a:off x="830953" y="1301262"/>
          <a:ext cx="5582017" cy="3799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">
            <a:extLst>
              <a:ext uri="{FF2B5EF4-FFF2-40B4-BE49-F238E27FC236}">
                <a16:creationId xmlns:a16="http://schemas.microsoft.com/office/drawing/2014/main" id="{33992730-3DD4-48E3-9E4E-759BE9ECFE3A}"/>
              </a:ext>
            </a:extLst>
          </p:cNvPr>
          <p:cNvSpPr/>
          <p:nvPr/>
        </p:nvSpPr>
        <p:spPr>
          <a:xfrm>
            <a:off x="6527209" y="1128045"/>
            <a:ext cx="2290273" cy="4015455"/>
          </a:xfrm>
          <a:prstGeom prst="rect">
            <a:avLst/>
          </a:prstGeom>
          <a:gradFill>
            <a:gsLst>
              <a:gs pos="100000">
                <a:srgbClr val="C6A47E">
                  <a:alpha val="85000"/>
                </a:srgbClr>
              </a:gs>
              <a:gs pos="10000">
                <a:srgbClr val="363637">
                  <a:alpha val="85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16DA528-CB5D-4A38-BD24-22E950C52EBE}"/>
              </a:ext>
            </a:extLst>
          </p:cNvPr>
          <p:cNvSpPr txBox="1">
            <a:spLocks/>
          </p:cNvSpPr>
          <p:nvPr/>
        </p:nvSpPr>
        <p:spPr>
          <a:xfrm>
            <a:off x="6616585" y="1418926"/>
            <a:ext cx="2111519" cy="805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0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สังคมผู้สูงอายุ</a:t>
            </a:r>
          </a:p>
          <a:p>
            <a:pPr>
              <a:defRPr/>
            </a:pPr>
            <a:endParaRPr lang="th-TH" sz="1000" b="1" dirty="0">
              <a:solidFill>
                <a:srgbClr val="FF8001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sadith" panose="00000500000000000000" pitchFamily="2" charset="-34"/>
              <a:cs typeface="Thasadith" panose="00000500000000000000" pitchFamily="2" charset="-34"/>
            </a:endParaRPr>
          </a:p>
          <a:p>
            <a:pPr>
              <a:defRPr/>
            </a:pPr>
            <a:r>
              <a:rPr lang="th-TH" sz="10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60ปีขั้นไป  23.9 % (เกณฑ์ 20%)</a:t>
            </a:r>
          </a:p>
          <a:p>
            <a:pPr>
              <a:defRPr/>
            </a:pPr>
            <a:endParaRPr lang="th-TH" sz="1000" b="1" dirty="0">
              <a:solidFill>
                <a:srgbClr val="FF8001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sadith" panose="00000500000000000000" pitchFamily="2" charset="-34"/>
              <a:cs typeface="Thasadith" panose="00000500000000000000" pitchFamily="2" charset="-34"/>
            </a:endParaRPr>
          </a:p>
          <a:p>
            <a:pPr>
              <a:defRPr/>
            </a:pPr>
            <a:r>
              <a:rPr lang="th-TH" sz="10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65ปีขึ้นไป  14.01 % (เกณฑ์ 14%)</a:t>
            </a:r>
          </a:p>
          <a:p>
            <a:pPr>
              <a:defRPr/>
            </a:pPr>
            <a:endParaRPr lang="th-TH" sz="1000" b="1" dirty="0">
              <a:solidFill>
                <a:srgbClr val="FF8001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sadith" panose="00000500000000000000" pitchFamily="2" charset="-34"/>
              <a:cs typeface="Thasadith" panose="00000500000000000000" pitchFamily="2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864CBE9-78FE-43B6-B003-BEF3829A2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78" b="100000" l="4000" r="100000">
                        <a14:foregroundMark x1="40444" y1="73333" x2="40444" y2="7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43455" y="1903209"/>
            <a:ext cx="840035" cy="84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5552AB39-2380-4537-A153-A113A8073E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8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9081" y="3415860"/>
            <a:ext cx="805528" cy="8055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8745D71A-2D36-4E70-8395-60FE8221C6F7}"/>
              </a:ext>
            </a:extLst>
          </p:cNvPr>
          <p:cNvSpPr txBox="1">
            <a:spLocks/>
          </p:cNvSpPr>
          <p:nvPr/>
        </p:nvSpPr>
        <p:spPr>
          <a:xfrm>
            <a:off x="4290880" y="261796"/>
            <a:ext cx="3296006" cy="805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800" b="1" dirty="0" err="1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ปิ</a:t>
            </a: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รามิดประชากร 2564</a:t>
            </a:r>
          </a:p>
          <a:p>
            <a:pPr>
              <a:defRPr/>
            </a:pPr>
            <a:endParaRPr lang="th-TH" sz="1800" b="1" dirty="0">
              <a:solidFill>
                <a:srgbClr val="FF8001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sadith" panose="00000500000000000000" pitchFamily="2" charset="-34"/>
              <a:cs typeface="Thasadith" panose="00000500000000000000" pitchFamily="2" charset="-34"/>
            </a:endParaRPr>
          </a:p>
          <a:p>
            <a:pPr>
              <a:defRPr/>
            </a:pPr>
            <a:r>
              <a:rPr lang="th-TH" sz="12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(แยกตามช่วงกลุ่มวัย)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1B3DCD92-5228-4D1F-972E-582BAAA73EC9}"/>
              </a:ext>
            </a:extLst>
          </p:cNvPr>
          <p:cNvSpPr txBox="1">
            <a:spLocks/>
          </p:cNvSpPr>
          <p:nvPr/>
        </p:nvSpPr>
        <p:spPr>
          <a:xfrm>
            <a:off x="6689026" y="2733008"/>
            <a:ext cx="2111519" cy="805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0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กลุ่มวัยทำงาน</a:t>
            </a:r>
          </a:p>
          <a:p>
            <a:pPr>
              <a:defRPr/>
            </a:pPr>
            <a:r>
              <a:rPr lang="th-TH" sz="10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บางส่วนอยู่นอกพื้นที่</a:t>
            </a:r>
          </a:p>
        </p:txBody>
      </p:sp>
    </p:spTree>
    <p:extLst>
      <p:ext uri="{BB962C8B-B14F-4D97-AF65-F5344CB8AC3E}">
        <p14:creationId xmlns:p14="http://schemas.microsoft.com/office/powerpoint/2010/main" val="198081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8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>
            <a:extLst>
              <a:ext uri="{FF2B5EF4-FFF2-40B4-BE49-F238E27FC236}">
                <a16:creationId xmlns:a16="http://schemas.microsoft.com/office/drawing/2014/main" id="{E489538C-34B5-451C-B839-607905A070C1}"/>
              </a:ext>
            </a:extLst>
          </p:cNvPr>
          <p:cNvSpPr/>
          <p:nvPr/>
        </p:nvSpPr>
        <p:spPr>
          <a:xfrm>
            <a:off x="4230168" y="676140"/>
            <a:ext cx="5024927" cy="334892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4" name="แผนภูมิ 3">
            <a:extLst>
              <a:ext uri="{FF2B5EF4-FFF2-40B4-BE49-F238E27FC236}">
                <a16:creationId xmlns:a16="http://schemas.microsoft.com/office/drawing/2014/main" id="{46386FD2-7D23-4386-9A29-3E8C43BFA1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5929363"/>
              </p:ext>
            </p:extLst>
          </p:nvPr>
        </p:nvGraphicFramePr>
        <p:xfrm>
          <a:off x="1028700" y="1043609"/>
          <a:ext cx="7086600" cy="395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3421E897-1E43-44F0-8E13-6B0E60BA4C32}"/>
              </a:ext>
            </a:extLst>
          </p:cNvPr>
          <p:cNvSpPr txBox="1">
            <a:spLocks/>
          </p:cNvSpPr>
          <p:nvPr/>
        </p:nvSpPr>
        <p:spPr>
          <a:xfrm>
            <a:off x="4572000" y="426973"/>
            <a:ext cx="3259248" cy="432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6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สถิติชีพ ย้อนหลัง 10 ปี</a:t>
            </a:r>
          </a:p>
        </p:txBody>
      </p:sp>
    </p:spTree>
    <p:extLst>
      <p:ext uri="{BB962C8B-B14F-4D97-AF65-F5344CB8AC3E}">
        <p14:creationId xmlns:p14="http://schemas.microsoft.com/office/powerpoint/2010/main" val="350543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72" y="2877741"/>
            <a:ext cx="3437334" cy="209073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4339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6499" y="841334"/>
            <a:ext cx="3125900" cy="20818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380071" y="1138050"/>
            <a:ext cx="5022558" cy="34023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839122" y="1500411"/>
            <a:ext cx="4104456" cy="267765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th-TH" altLang="th-TH" sz="2800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เกษตรกรรม   ร้อยละ   </a:t>
            </a:r>
            <a:r>
              <a:rPr lang="en-US" altLang="th-TH" sz="2800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78.24</a:t>
            </a:r>
            <a:endParaRPr lang="th-TH" altLang="th-TH" sz="2800" dirty="0">
              <a:solidFill>
                <a:schemeClr val="bg1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>
              <a:defRPr/>
            </a:pPr>
            <a:r>
              <a:rPr lang="th-TH" altLang="th-TH" sz="2800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ค้าขาย  	ร้อยละ   </a:t>
            </a:r>
            <a:r>
              <a:rPr lang="en-US" altLang="th-TH" sz="2800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12</a:t>
            </a:r>
            <a:r>
              <a:rPr lang="th-TH" altLang="th-TH" sz="2800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.79</a:t>
            </a:r>
          </a:p>
          <a:p>
            <a:pPr>
              <a:defRPr/>
            </a:pPr>
            <a:r>
              <a:rPr lang="th-TH" altLang="th-TH" sz="2800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รับราชการ     ร้อยละ   </a:t>
            </a:r>
            <a:r>
              <a:rPr lang="en-US" altLang="th-TH" sz="2800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6</a:t>
            </a:r>
            <a:r>
              <a:rPr lang="th-TH" altLang="th-TH" sz="2800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.</a:t>
            </a:r>
            <a:r>
              <a:rPr lang="en-US" altLang="th-TH" sz="2800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5</a:t>
            </a:r>
            <a:r>
              <a:rPr lang="th-TH" altLang="th-TH" sz="2800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0</a:t>
            </a:r>
          </a:p>
          <a:p>
            <a:pPr>
              <a:defRPr/>
            </a:pPr>
            <a:r>
              <a:rPr lang="th-TH" altLang="th-TH" sz="2800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รับจ้างทั่วไป    ร้อยละ   </a:t>
            </a:r>
            <a:r>
              <a:rPr lang="en-US" altLang="th-TH" sz="2800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</a:t>
            </a:r>
            <a:r>
              <a:rPr lang="th-TH" altLang="th-TH" sz="2800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.32</a:t>
            </a:r>
          </a:p>
          <a:p>
            <a:pPr>
              <a:defRPr/>
            </a:pPr>
            <a:r>
              <a:rPr lang="th-TH" altLang="th-TH" sz="2800" dirty="0" err="1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อื่นๆ</a:t>
            </a:r>
            <a:r>
              <a:rPr lang="th-TH" altLang="th-TH" sz="2800" dirty="0">
                <a:solidFill>
                  <a:schemeClr val="bg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            ร้อยละ   0.15</a:t>
            </a:r>
          </a:p>
          <a:p>
            <a:pPr>
              <a:defRPr/>
            </a:pPr>
            <a:endParaRPr lang="th-TH" sz="2800" dirty="0">
              <a:solidFill>
                <a:schemeClr val="bg1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5F5FBD2-AA16-4A0E-82CC-D25CBEFB417B}"/>
              </a:ext>
            </a:extLst>
          </p:cNvPr>
          <p:cNvSpPr txBox="1">
            <a:spLocks/>
          </p:cNvSpPr>
          <p:nvPr/>
        </p:nvSpPr>
        <p:spPr>
          <a:xfrm>
            <a:off x="4653481" y="243239"/>
            <a:ext cx="2317687" cy="491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0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อาชีพ</a:t>
            </a:r>
          </a:p>
        </p:txBody>
      </p:sp>
    </p:spTree>
    <p:extLst>
      <p:ext uri="{BB962C8B-B14F-4D97-AF65-F5344CB8AC3E}">
        <p14:creationId xmlns:p14="http://schemas.microsoft.com/office/powerpoint/2010/main" val="68126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1619723" y="1729772"/>
            <a:ext cx="6067516" cy="317048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F738F9A-74AD-4873-A192-71B1171A7D8C}"/>
              </a:ext>
            </a:extLst>
          </p:cNvPr>
          <p:cNvSpPr txBox="1">
            <a:spLocks/>
          </p:cNvSpPr>
          <p:nvPr/>
        </p:nvSpPr>
        <p:spPr>
          <a:xfrm>
            <a:off x="4653481" y="243239"/>
            <a:ext cx="3096285" cy="491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1800" b="1" dirty="0">
                <a:solidFill>
                  <a:srgbClr val="FF8001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sadith" panose="00000500000000000000" pitchFamily="2" charset="-34"/>
                <a:cs typeface="Thasadith" panose="00000500000000000000" pitchFamily="2" charset="-34"/>
              </a:rPr>
              <a:t>ข้อมูลประชากร 5 กลุ่มวัย</a:t>
            </a:r>
          </a:p>
        </p:txBody>
      </p:sp>
      <p:graphicFrame>
        <p:nvGraphicFramePr>
          <p:cNvPr id="3" name="ตาราง 3">
            <a:extLst>
              <a:ext uri="{FF2B5EF4-FFF2-40B4-BE49-F238E27FC236}">
                <a16:creationId xmlns:a16="http://schemas.microsoft.com/office/drawing/2014/main" id="{67C7BCF2-6D50-49B5-8C58-72A8B4292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305348"/>
              </p:ext>
            </p:extLst>
          </p:nvPr>
        </p:nvGraphicFramePr>
        <p:xfrm>
          <a:off x="1823116" y="2291411"/>
          <a:ext cx="566073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2220">
                  <a:extLst>
                    <a:ext uri="{9D8B030D-6E8A-4147-A177-3AD203B41FA5}">
                      <a16:colId xmlns:a16="http://schemas.microsoft.com/office/drawing/2014/main" val="2597329678"/>
                    </a:ext>
                  </a:extLst>
                </a:gridCol>
                <a:gridCol w="1136591">
                  <a:extLst>
                    <a:ext uri="{9D8B030D-6E8A-4147-A177-3AD203B41FA5}">
                      <a16:colId xmlns:a16="http://schemas.microsoft.com/office/drawing/2014/main" val="2245134647"/>
                    </a:ext>
                  </a:extLst>
                </a:gridCol>
                <a:gridCol w="1181919">
                  <a:extLst>
                    <a:ext uri="{9D8B030D-6E8A-4147-A177-3AD203B41FA5}">
                      <a16:colId xmlns:a16="http://schemas.microsoft.com/office/drawing/2014/main" val="878953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กลุ่มวัย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จำนวน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asadith" panose="00000500000000000000" pitchFamily="2" charset="-34"/>
                        <a:cs typeface="Thasadith" panose="000005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639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กลุ่มเด็กปฐมวัย (0 – 5 ปี)</a:t>
                      </a:r>
                      <a:endParaRPr lang="th-TH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hasadith" panose="00000500000000000000" pitchFamily="2" charset="-34"/>
                        <a:cs typeface="Thasadith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    159 </a:t>
                      </a:r>
                      <a:endParaRPr lang="th-TH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hasadith" panose="00000500000000000000" pitchFamily="2" charset="-34"/>
                        <a:cs typeface="Thasadith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คน</a:t>
                      </a:r>
                      <a:endParaRPr lang="th-TH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hasadith" panose="00000500000000000000" pitchFamily="2" charset="-34"/>
                        <a:cs typeface="Thasadith" panose="00000500000000000000" pitchFamily="2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4635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กลุ่มเด็กวัยเรียน (</a:t>
                      </a:r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6</a:t>
                      </a:r>
                      <a:r>
                        <a:rPr lang="th-TH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 – 14 ปี)</a:t>
                      </a:r>
                      <a:endParaRPr lang="th-TH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hasadith" panose="00000500000000000000" pitchFamily="2" charset="-34"/>
                        <a:cs typeface="Thasadith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    506 </a:t>
                      </a:r>
                      <a:endParaRPr lang="th-TH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hasadith" panose="00000500000000000000" pitchFamily="2" charset="-34"/>
                        <a:cs typeface="Thasadith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คน</a:t>
                      </a:r>
                      <a:endParaRPr lang="th-TH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hasadith" panose="00000500000000000000" pitchFamily="2" charset="-34"/>
                        <a:cs typeface="Thasadith" panose="00000500000000000000" pitchFamily="2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9632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กลุ่มวัยรุ่น (15 – 20 ปี)</a:t>
                      </a:r>
                      <a:endParaRPr lang="th-TH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hasadith" panose="00000500000000000000" pitchFamily="2" charset="-34"/>
                        <a:cs typeface="Thasadith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    291 </a:t>
                      </a:r>
                      <a:endParaRPr lang="th-TH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hasadith" panose="00000500000000000000" pitchFamily="2" charset="-34"/>
                        <a:cs typeface="Thasadith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คน</a:t>
                      </a:r>
                      <a:endParaRPr lang="th-TH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hasadith" panose="00000500000000000000" pitchFamily="2" charset="-34"/>
                        <a:cs typeface="Thasadith" panose="00000500000000000000" pitchFamily="2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48781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กลุ่มวัยทำงาน (21 – 59 ปี)</a:t>
                      </a:r>
                      <a:endParaRPr lang="th-TH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hasadith" panose="00000500000000000000" pitchFamily="2" charset="-34"/>
                        <a:cs typeface="Thasadith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  3,215 </a:t>
                      </a:r>
                      <a:endParaRPr lang="th-TH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hasadith" panose="00000500000000000000" pitchFamily="2" charset="-34"/>
                        <a:cs typeface="Thasadith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คน</a:t>
                      </a:r>
                      <a:endParaRPr lang="th-TH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hasadith" panose="00000500000000000000" pitchFamily="2" charset="-34"/>
                        <a:cs typeface="Thasadith" panose="00000500000000000000" pitchFamily="2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9130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กลุ่มวัยผู้สูงอายุ (60ปีขึ้นไป)</a:t>
                      </a:r>
                      <a:endParaRPr lang="th-TH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hasadith" panose="00000500000000000000" pitchFamily="2" charset="-34"/>
                        <a:cs typeface="Thasadith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  1,312 </a:t>
                      </a:r>
                      <a:endParaRPr lang="th-TH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hasadith" panose="00000500000000000000" pitchFamily="2" charset="-34"/>
                        <a:cs typeface="Thasadith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asadith" panose="00000500000000000000" pitchFamily="2" charset="-34"/>
                          <a:cs typeface="Thasadith" panose="00000500000000000000" pitchFamily="2" charset="-34"/>
                        </a:rPr>
                        <a:t>คน</a:t>
                      </a:r>
                      <a:endParaRPr lang="th-TH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hasadith" panose="00000500000000000000" pitchFamily="2" charset="-34"/>
                        <a:cs typeface="Thasadith" panose="00000500000000000000" pitchFamily="2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5661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32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1287</Words>
  <Application>Microsoft Office PowerPoint</Application>
  <PresentationFormat>นำเสนอทางหน้าจอ (16:9)</PresentationFormat>
  <Paragraphs>293</Paragraphs>
  <Slides>49</Slides>
  <Notes>26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49</vt:i4>
      </vt:variant>
    </vt:vector>
  </HeadingPairs>
  <TitlesOfParts>
    <vt:vector size="57" baseType="lpstr">
      <vt:lpstr>Arial</vt:lpstr>
      <vt:lpstr>Calibri</vt:lpstr>
      <vt:lpstr>Rage Italic</vt:lpstr>
      <vt:lpstr>TH Kodchasal</vt:lpstr>
      <vt:lpstr>TH SarabunIT๙</vt:lpstr>
      <vt:lpstr>TH SarabunPSK</vt:lpstr>
      <vt:lpstr>Thasadith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2021-03-24T14:47:59Z</dcterms:modified>
</cp:coreProperties>
</file>